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1" r:id="rId1"/>
  </p:sldMasterIdLst>
  <p:notesMasterIdLst>
    <p:notesMasterId r:id="rId26"/>
  </p:notesMasterIdLst>
  <p:sldIdLst>
    <p:sldId id="442" r:id="rId2"/>
    <p:sldId id="443" r:id="rId3"/>
    <p:sldId id="444" r:id="rId4"/>
    <p:sldId id="445" r:id="rId5"/>
    <p:sldId id="446" r:id="rId6"/>
    <p:sldId id="286" r:id="rId7"/>
    <p:sldId id="447" r:id="rId8"/>
    <p:sldId id="457" r:id="rId9"/>
    <p:sldId id="448" r:id="rId10"/>
    <p:sldId id="458" r:id="rId11"/>
    <p:sldId id="449" r:id="rId12"/>
    <p:sldId id="450" r:id="rId13"/>
    <p:sldId id="452" r:id="rId14"/>
    <p:sldId id="454" r:id="rId15"/>
    <p:sldId id="455" r:id="rId16"/>
    <p:sldId id="459" r:id="rId17"/>
    <p:sldId id="456" r:id="rId18"/>
    <p:sldId id="453" r:id="rId19"/>
    <p:sldId id="344" r:id="rId20"/>
    <p:sldId id="460" r:id="rId21"/>
    <p:sldId id="461" r:id="rId22"/>
    <p:sldId id="463" r:id="rId23"/>
    <p:sldId id="464" r:id="rId24"/>
    <p:sldId id="465"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12" userDrawn="1">
          <p15:clr>
            <a:srgbClr val="A4A3A4"/>
          </p15:clr>
        </p15:guide>
        <p15:guide id="2" pos="3816"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85B9"/>
    <a:srgbClr val="125474"/>
    <a:srgbClr val="EFEFEF"/>
    <a:srgbClr val="EDEDED"/>
    <a:srgbClr val="00BAFF"/>
    <a:srgbClr val="39788E"/>
    <a:srgbClr val="227899"/>
    <a:srgbClr val="00BAFC"/>
    <a:srgbClr val="73BAC6"/>
    <a:srgbClr val="2FBAE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33" autoAdjust="0"/>
    <p:restoredTop sz="92146" autoAdjust="0"/>
  </p:normalViewPr>
  <p:slideViewPr>
    <p:cSldViewPr snapToGrid="0" showGuides="1">
      <p:cViewPr varScale="1">
        <p:scale>
          <a:sx n="66" d="100"/>
          <a:sy n="66" d="100"/>
        </p:scale>
        <p:origin x="846" y="84"/>
      </p:cViewPr>
      <p:guideLst>
        <p:guide orient="horz" pos="2112"/>
        <p:guide pos="3816"/>
      </p:guideLst>
    </p:cSldViewPr>
  </p:slideViewPr>
  <p:notesTextViewPr>
    <p:cViewPr>
      <p:scale>
        <a:sx n="1" d="1"/>
        <a:sy n="1" d="1"/>
      </p:scale>
      <p:origin x="0" y="0"/>
    </p:cViewPr>
  </p:notesTextViewPr>
  <p:notesViewPr>
    <p:cSldViewPr>
      <p:cViewPr>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gs" Target="tags/tag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ID4096"/>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89C80C-2DAD-4B83-A1BC-2D284C0ADE09}" type="datetimeFigureOut">
              <a:rPr lang="LID4096" smtClean="0"/>
              <a:t>02/28/2024</a:t>
            </a:fld>
            <a:endParaRPr lang="LID4096"/>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LID4096"/>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ID4096"/>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58D65A-5DAC-43DA-9CAD-540A477DE591}" type="slidenum">
              <a:rPr lang="LID4096" smtClean="0"/>
              <a:t>‹#›</a:t>
            </a:fld>
            <a:endParaRPr lang="LID4096"/>
          </a:p>
        </p:txBody>
      </p:sp>
    </p:spTree>
    <p:extLst>
      <p:ext uri="{BB962C8B-B14F-4D97-AF65-F5344CB8AC3E}">
        <p14:creationId xmlns:p14="http://schemas.microsoft.com/office/powerpoint/2010/main" val="36233436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dirty="0"/>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a:t>
            </a:fld>
            <a:endParaRPr lang="LID4096"/>
          </a:p>
        </p:txBody>
      </p:sp>
    </p:spTree>
    <p:extLst>
      <p:ext uri="{BB962C8B-B14F-4D97-AF65-F5344CB8AC3E}">
        <p14:creationId xmlns:p14="http://schemas.microsoft.com/office/powerpoint/2010/main" val="22122868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13</a:t>
            </a:fld>
            <a:endParaRPr lang="LID4096"/>
          </a:p>
        </p:txBody>
      </p:sp>
    </p:spTree>
    <p:extLst>
      <p:ext uri="{BB962C8B-B14F-4D97-AF65-F5344CB8AC3E}">
        <p14:creationId xmlns:p14="http://schemas.microsoft.com/office/powerpoint/2010/main" val="2923862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15</a:t>
            </a:fld>
            <a:endParaRPr lang="LID4096"/>
          </a:p>
        </p:txBody>
      </p:sp>
    </p:spTree>
    <p:extLst>
      <p:ext uri="{BB962C8B-B14F-4D97-AF65-F5344CB8AC3E}">
        <p14:creationId xmlns:p14="http://schemas.microsoft.com/office/powerpoint/2010/main" val="17509763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17</a:t>
            </a:fld>
            <a:endParaRPr lang="LID4096"/>
          </a:p>
        </p:txBody>
      </p:sp>
    </p:spTree>
    <p:extLst>
      <p:ext uri="{BB962C8B-B14F-4D97-AF65-F5344CB8AC3E}">
        <p14:creationId xmlns:p14="http://schemas.microsoft.com/office/powerpoint/2010/main" val="11887157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LID4096"/>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19</a:t>
            </a:fld>
            <a:endParaRPr lang="LID4096"/>
          </a:p>
        </p:txBody>
      </p:sp>
    </p:spTree>
    <p:extLst>
      <p:ext uri="{BB962C8B-B14F-4D97-AF65-F5344CB8AC3E}">
        <p14:creationId xmlns:p14="http://schemas.microsoft.com/office/powerpoint/2010/main" val="12579514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21</a:t>
            </a:fld>
            <a:endParaRPr lang="LID4096"/>
          </a:p>
        </p:txBody>
      </p:sp>
    </p:spTree>
    <p:extLst>
      <p:ext uri="{BB962C8B-B14F-4D97-AF65-F5344CB8AC3E}">
        <p14:creationId xmlns:p14="http://schemas.microsoft.com/office/powerpoint/2010/main" val="541954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3</a:t>
            </a:fld>
            <a:endParaRPr lang="LID4096"/>
          </a:p>
        </p:txBody>
      </p:sp>
    </p:spTree>
    <p:extLst>
      <p:ext uri="{BB962C8B-B14F-4D97-AF65-F5344CB8AC3E}">
        <p14:creationId xmlns:p14="http://schemas.microsoft.com/office/powerpoint/2010/main" val="21934630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5</a:t>
            </a:fld>
            <a:endParaRPr lang="LID4096"/>
          </a:p>
        </p:txBody>
      </p:sp>
    </p:spTree>
    <p:extLst>
      <p:ext uri="{BB962C8B-B14F-4D97-AF65-F5344CB8AC3E}">
        <p14:creationId xmlns:p14="http://schemas.microsoft.com/office/powerpoint/2010/main" val="884230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LID4096"/>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6</a:t>
            </a:fld>
            <a:endParaRPr lang="LID4096"/>
          </a:p>
        </p:txBody>
      </p:sp>
    </p:spTree>
    <p:extLst>
      <p:ext uri="{BB962C8B-B14F-4D97-AF65-F5344CB8AC3E}">
        <p14:creationId xmlns:p14="http://schemas.microsoft.com/office/powerpoint/2010/main" val="3179732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7</a:t>
            </a:fld>
            <a:endParaRPr lang="LID4096"/>
          </a:p>
        </p:txBody>
      </p:sp>
    </p:spTree>
    <p:extLst>
      <p:ext uri="{BB962C8B-B14F-4D97-AF65-F5344CB8AC3E}">
        <p14:creationId xmlns:p14="http://schemas.microsoft.com/office/powerpoint/2010/main" val="8264006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8</a:t>
            </a:fld>
            <a:endParaRPr lang="LID4096"/>
          </a:p>
        </p:txBody>
      </p:sp>
    </p:spTree>
    <p:extLst>
      <p:ext uri="{BB962C8B-B14F-4D97-AF65-F5344CB8AC3E}">
        <p14:creationId xmlns:p14="http://schemas.microsoft.com/office/powerpoint/2010/main" val="255184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9</a:t>
            </a:fld>
            <a:endParaRPr lang="LID4096"/>
          </a:p>
        </p:txBody>
      </p:sp>
    </p:spTree>
    <p:extLst>
      <p:ext uri="{BB962C8B-B14F-4D97-AF65-F5344CB8AC3E}">
        <p14:creationId xmlns:p14="http://schemas.microsoft.com/office/powerpoint/2010/main" val="208688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11</a:t>
            </a:fld>
            <a:endParaRPr lang="LID4096"/>
          </a:p>
        </p:txBody>
      </p:sp>
    </p:spTree>
    <p:extLst>
      <p:ext uri="{BB962C8B-B14F-4D97-AF65-F5344CB8AC3E}">
        <p14:creationId xmlns:p14="http://schemas.microsoft.com/office/powerpoint/2010/main" val="3527164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PE"/>
          </a:p>
        </p:txBody>
      </p:sp>
      <p:sp>
        <p:nvSpPr>
          <p:cNvPr id="4" name="Marcador de número de diapositiva 3"/>
          <p:cNvSpPr>
            <a:spLocks noGrp="1"/>
          </p:cNvSpPr>
          <p:nvPr>
            <p:ph type="sldNum" sz="quarter" idx="5"/>
          </p:nvPr>
        </p:nvSpPr>
        <p:spPr/>
        <p:txBody>
          <a:bodyPr/>
          <a:lstStyle/>
          <a:p>
            <a:fld id="{DF58D65A-5DAC-43DA-9CAD-540A477DE591}" type="slidenum">
              <a:rPr lang="LID4096" smtClean="0"/>
              <a:t>12</a:t>
            </a:fld>
            <a:endParaRPr lang="LID4096"/>
          </a:p>
        </p:txBody>
      </p:sp>
    </p:spTree>
    <p:extLst>
      <p:ext uri="{BB962C8B-B14F-4D97-AF65-F5344CB8AC3E}">
        <p14:creationId xmlns:p14="http://schemas.microsoft.com/office/powerpoint/2010/main" val="1900025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Contents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839437"/>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IMAGE AND CONTENTS LAYOUT_10">
    <p:bg>
      <p:bgPr>
        <a:solidFill>
          <a:schemeClr val="bg1"/>
        </a:solidFill>
        <a:effectLst/>
      </p:bgPr>
    </p:bg>
    <p:spTree>
      <p:nvGrpSpPr>
        <p:cNvPr id="1" name=""/>
        <p:cNvGrpSpPr/>
        <p:nvPr/>
      </p:nvGrpSpPr>
      <p:grpSpPr>
        <a:xfrm>
          <a:off x="0" y="0"/>
          <a:ext cx="0" cy="0"/>
          <a:chOff x="0" y="0"/>
          <a:chExt cx="0" cy="0"/>
        </a:xfrm>
      </p:grpSpPr>
      <p:sp>
        <p:nvSpPr>
          <p:cNvPr id="6" name="Rectangle 1"/>
          <p:cNvSpPr/>
          <p:nvPr userDrawn="1"/>
        </p:nvSpPr>
        <p:spPr>
          <a:xfrm>
            <a:off x="5065779" y="0"/>
            <a:ext cx="7126221" cy="6858000"/>
          </a:xfrm>
          <a:custGeom>
            <a:avLst/>
            <a:gdLst>
              <a:gd name="connsiteX0" fmla="*/ 2867025 w 5344666"/>
              <a:gd name="connsiteY0" fmla="*/ 0 h 6858000"/>
              <a:gd name="connsiteX1" fmla="*/ 5344666 w 5344666"/>
              <a:gd name="connsiteY1" fmla="*/ 0 h 6858000"/>
              <a:gd name="connsiteX2" fmla="*/ 5344666 w 5344666"/>
              <a:gd name="connsiteY2" fmla="*/ 6858000 h 6858000"/>
              <a:gd name="connsiteX3" fmla="*/ 0 w 5344666"/>
              <a:gd name="connsiteY3" fmla="*/ 6858000 h 6858000"/>
              <a:gd name="connsiteX4" fmla="*/ 2867025 w 5344666"/>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666" h="6858000">
                <a:moveTo>
                  <a:pt x="2867025" y="0"/>
                </a:moveTo>
                <a:lnTo>
                  <a:pt x="5344666" y="0"/>
                </a:lnTo>
                <a:lnTo>
                  <a:pt x="5344666" y="6858000"/>
                </a:lnTo>
                <a:lnTo>
                  <a:pt x="0" y="6858000"/>
                </a:lnTo>
                <a:lnTo>
                  <a:pt x="2867025" y="0"/>
                </a:lnTo>
                <a:close/>
              </a:path>
            </a:pathLst>
          </a:cu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그림 개체 틀 2"/>
          <p:cNvSpPr>
            <a:spLocks noGrp="1"/>
          </p:cNvSpPr>
          <p:nvPr>
            <p:ph type="pic" sz="quarter" idx="42" hasCustomPrompt="1"/>
          </p:nvPr>
        </p:nvSpPr>
        <p:spPr>
          <a:xfrm>
            <a:off x="724117" y="1565176"/>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a:t>Place Your Picture Here</a:t>
            </a:r>
            <a:endParaRPr lang="ko-KR" altLang="en-US"/>
          </a:p>
        </p:txBody>
      </p:sp>
      <p:sp>
        <p:nvSpPr>
          <p:cNvPr id="5" name="그림 개체 틀 2"/>
          <p:cNvSpPr>
            <a:spLocks noGrp="1"/>
          </p:cNvSpPr>
          <p:nvPr>
            <p:ph type="pic" sz="quarter" idx="43" hasCustomPrompt="1"/>
          </p:nvPr>
        </p:nvSpPr>
        <p:spPr>
          <a:xfrm>
            <a:off x="724117" y="4051548"/>
            <a:ext cx="7749323" cy="2376264"/>
          </a:xfrm>
          <a:prstGeom prst="rect">
            <a:avLst/>
          </a:prstGeom>
          <a:solidFill>
            <a:schemeClr val="bg1">
              <a:lumMod val="95000"/>
            </a:schemeClr>
          </a:solidFill>
        </p:spPr>
        <p:txBody>
          <a:bodyPr anchor="ctr"/>
          <a:lstStyle>
            <a:lvl1pPr marL="0" indent="0" algn="ctr">
              <a:buNone/>
              <a:defRPr sz="1200"/>
            </a:lvl1pPr>
          </a:lstStyle>
          <a:p>
            <a:r>
              <a:rPr lang="en-US" altLang="ko-KR"/>
              <a:t>Place Your Picture Here</a:t>
            </a:r>
            <a:endParaRPr lang="ko-KR" altLang="en-US"/>
          </a:p>
        </p:txBody>
      </p:sp>
    </p:spTree>
    <p:extLst>
      <p:ext uri="{BB962C8B-B14F-4D97-AF65-F5344CB8AC3E}">
        <p14:creationId xmlns:p14="http://schemas.microsoft.com/office/powerpoint/2010/main" val="1667503088"/>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cSld name="5_Image slide layout">
    <p:spTree>
      <p:nvGrpSpPr>
        <p:cNvPr id="1" name=""/>
        <p:cNvGrpSpPr/>
        <p:nvPr/>
      </p:nvGrpSpPr>
      <p:grpSpPr>
        <a:xfrm>
          <a:off x="0" y="0"/>
          <a:ext cx="0" cy="0"/>
          <a:chOff x="0" y="0"/>
          <a:chExt cx="0" cy="0"/>
        </a:xfrm>
      </p:grpSpPr>
      <p:sp>
        <p:nvSpPr>
          <p:cNvPr id="2" name="Picture Placeholder 9">
            <a:extLst>
              <a:ext uri="{FF2B5EF4-FFF2-40B4-BE49-F238E27FC236}">
                <a16:creationId xmlns:a16="http://schemas.microsoft.com/office/drawing/2014/main" id="{0B30C15B-88EA-4383-8785-9DD12534CD9C}"/>
              </a:ext>
            </a:extLst>
          </p:cNvPr>
          <p:cNvSpPr txBox="1">
            <a:spLocks noGrp="1"/>
          </p:cNvSpPr>
          <p:nvPr>
            <p:ph type="pic" sz="quarter" idx="4294967295"/>
          </p:nvPr>
        </p:nvSpPr>
        <p:spPr>
          <a:xfrm>
            <a:off x="4253100" y="104748"/>
            <a:ext cx="7586905" cy="6325715"/>
          </a:xfrm>
          <a:prstGeom prst="rect">
            <a:avLst/>
          </a:prstGeom>
          <a:solidFill>
            <a:srgbClr val="F2F2F2"/>
          </a:solidFill>
          <a:ln>
            <a:noFill/>
          </a:ln>
        </p:spPr>
        <p:txBody>
          <a:bodyPr vert="horz" wrap="square" lIns="91440" tIns="45720" rIns="91440" bIns="45720" anchor="ctr" anchorCtr="1" compatLnSpc="1">
            <a:noAutofit/>
          </a:bodyPr>
          <a:lstStyle>
            <a:lvl1pPr marL="0" marR="0" lvl="0" indent="0" algn="ctr" fontAlgn="auto">
              <a:lnSpc>
                <a:spcPct val="100000"/>
              </a:lnSpc>
              <a:spcBef>
                <a:spcPts val="400"/>
              </a:spcBef>
              <a:spcAft>
                <a:spcPct val="0"/>
              </a:spcAft>
              <a:buNone/>
              <a:defRPr lang="en-US" sz="1800" b="0" i="0" u="none" strike="noStrike" cap="none" spc="0" baseline="0">
                <a:solidFill>
                  <a:srgbClr val="404040"/>
                </a:solidFill>
                <a:uFillTx/>
                <a:latin typeface="Calibri" panose="020F0502020204030204"/>
                <a:ea typeface="맑은 고딕" pitchFamily="34"/>
                <a:cs typeface="Arial" panose="020B0604020202020204" pitchFamily="34" charset="0"/>
              </a:defRPr>
            </a:lvl1pPr>
          </a:lstStyle>
          <a:p>
            <a:pPr lvl="0"/>
            <a:r>
              <a:rPr lang="en-US"/>
              <a:t>Your Picture Here And Send To Back</a:t>
            </a:r>
          </a:p>
        </p:txBody>
      </p:sp>
      <p:sp>
        <p:nvSpPr>
          <p:cNvPr id="3" name="Freeform: Shape 5">
            <a:extLst>
              <a:ext uri="{FF2B5EF4-FFF2-40B4-BE49-F238E27FC236}">
                <a16:creationId xmlns:a16="http://schemas.microsoft.com/office/drawing/2014/main" id="{D283D69A-ADAA-44E6-A153-A3A98E6A0AAE}"/>
              </a:ext>
            </a:extLst>
          </p:cNvPr>
          <p:cNvSpPr/>
          <p:nvPr/>
        </p:nvSpPr>
        <p:spPr>
          <a:xfrm rot="20200888">
            <a:off x="11439870" y="1928195"/>
            <a:ext cx="14301" cy="5620"/>
          </a:xfrm>
          <a:custGeom>
            <a:avLst/>
            <a:gdLst>
              <a:gd name="f0" fmla="val 10800000"/>
              <a:gd name="f1" fmla="val 5400000"/>
              <a:gd name="f2" fmla="val 180"/>
              <a:gd name="f3" fmla="val w"/>
              <a:gd name="f4" fmla="val h"/>
              <a:gd name="f5" fmla="val 0"/>
              <a:gd name="f6" fmla="val 14302"/>
              <a:gd name="f7" fmla="val 5619"/>
              <a:gd name="f8" fmla="val 1652"/>
              <a:gd name="f9" fmla="val 10677"/>
              <a:gd name="f10" fmla="val 2367"/>
              <a:gd name="f11" fmla="val 3082"/>
              <a:gd name="f12" fmla="val 3797"/>
              <a:gd name="f13" fmla="val 6657"/>
              <a:gd name="f14" fmla="val 10948"/>
              <a:gd name="f15" fmla="val 10116"/>
              <a:gd name="f16" fmla="val 15238"/>
              <a:gd name="f17" fmla="val 17384"/>
              <a:gd name="f18" fmla="val 7306"/>
              <a:gd name="f19" fmla="val 18814"/>
              <a:gd name="f20" fmla="val 3934"/>
              <a:gd name="f21" fmla="val 19529"/>
              <a:gd name="f22" fmla="val 562"/>
              <a:gd name="f23" fmla="val 8803"/>
              <a:gd name="f24" fmla="val 1124"/>
              <a:gd name="f25" fmla="val 3372"/>
              <a:gd name="f26" fmla="val 6744"/>
              <a:gd name="f27" fmla="val 936"/>
              <a:gd name="f28" fmla="val -1209"/>
              <a:gd name="f29" fmla="val 221"/>
              <a:gd name="f30" fmla="+- 0 0 -90"/>
              <a:gd name="f31" fmla="*/ f3 1 14302"/>
              <a:gd name="f32" fmla="*/ f4 1 5619"/>
              <a:gd name="f33" fmla="val f5"/>
              <a:gd name="f34" fmla="val f6"/>
              <a:gd name="f35" fmla="val f7"/>
              <a:gd name="f36" fmla="*/ f30 f0 1"/>
              <a:gd name="f37" fmla="+- f35 0 f33"/>
              <a:gd name="f38" fmla="+- f34 0 f33"/>
              <a:gd name="f39" fmla="*/ f36 1 f2"/>
              <a:gd name="f40" fmla="*/ f38 1 14302"/>
              <a:gd name="f41" fmla="*/ f37 1 5619"/>
              <a:gd name="f42" fmla="*/ 1652 f38 1"/>
              <a:gd name="f43" fmla="*/ 10677 f37 1"/>
              <a:gd name="f44" fmla="*/ 3797 f38 1"/>
              <a:gd name="f45" fmla="*/ 15238 f38 1"/>
              <a:gd name="f46" fmla="*/ 10116 f37 1"/>
              <a:gd name="f47" fmla="*/ 19529 f38 1"/>
              <a:gd name="f48" fmla="*/ 0 f37 1"/>
              <a:gd name="f49" fmla="*/ 562 f37 1"/>
              <a:gd name="f50" fmla="+- f39 0 f1"/>
              <a:gd name="f51" fmla="*/ f42 1 14302"/>
              <a:gd name="f52" fmla="*/ f43 1 5619"/>
              <a:gd name="f53" fmla="*/ f44 1 14302"/>
              <a:gd name="f54" fmla="*/ f45 1 14302"/>
              <a:gd name="f55" fmla="*/ f46 1 5619"/>
              <a:gd name="f56" fmla="*/ f47 1 14302"/>
              <a:gd name="f57" fmla="*/ f48 1 5619"/>
              <a:gd name="f58" fmla="*/ f49 1 5619"/>
              <a:gd name="f59" fmla="*/ f33 1 f40"/>
              <a:gd name="f60" fmla="*/ f34 1 f40"/>
              <a:gd name="f61" fmla="*/ f33 1 f41"/>
              <a:gd name="f62" fmla="*/ f35 1 f41"/>
              <a:gd name="f63" fmla="*/ f51 1 f40"/>
              <a:gd name="f64" fmla="*/ f52 1 f41"/>
              <a:gd name="f65" fmla="*/ f53 1 f40"/>
              <a:gd name="f66" fmla="*/ f54 1 f40"/>
              <a:gd name="f67" fmla="*/ f55 1 f41"/>
              <a:gd name="f68" fmla="*/ f56 1 f40"/>
              <a:gd name="f69" fmla="*/ f57 1 f41"/>
              <a:gd name="f70" fmla="*/ f58 1 f41"/>
              <a:gd name="f71" fmla="*/ f59 f31 1"/>
              <a:gd name="f72" fmla="*/ f60 f31 1"/>
              <a:gd name="f73" fmla="*/ f62 f32 1"/>
              <a:gd name="f74" fmla="*/ f61 f32 1"/>
              <a:gd name="f75" fmla="*/ f63 f31 1"/>
              <a:gd name="f76" fmla="*/ f64 f32 1"/>
              <a:gd name="f77" fmla="*/ f65 f31 1"/>
              <a:gd name="f78" fmla="*/ f66 f31 1"/>
              <a:gd name="f79" fmla="*/ f67 f32 1"/>
              <a:gd name="f80" fmla="*/ f68 f31 1"/>
              <a:gd name="f81" fmla="*/ f69 f32 1"/>
              <a:gd name="f82" fmla="*/ f70 f32 1"/>
            </a:gdLst>
            <a:ahLst/>
            <a:cxnLst>
              <a:cxn ang="3cd4">
                <a:pos x="hc" y="t"/>
              </a:cxn>
              <a:cxn ang="0">
                <a:pos x="r" y="vc"/>
              </a:cxn>
              <a:cxn ang="cd4">
                <a:pos x="hc" y="b"/>
              </a:cxn>
              <a:cxn ang="cd2">
                <a:pos x="l" y="vc"/>
              </a:cxn>
              <a:cxn ang="f50">
                <a:pos x="f75" y="f76"/>
              </a:cxn>
              <a:cxn ang="f50">
                <a:pos x="f75" y="f76"/>
              </a:cxn>
              <a:cxn ang="f50">
                <a:pos x="f75" y="f76"/>
              </a:cxn>
              <a:cxn ang="f50">
                <a:pos x="f77" y="f76"/>
              </a:cxn>
              <a:cxn ang="f50">
                <a:pos x="f78" y="f79"/>
              </a:cxn>
              <a:cxn ang="f50">
                <a:pos x="f80" y="f81"/>
              </a:cxn>
              <a:cxn ang="f50">
                <a:pos x="f75" y="f82"/>
              </a:cxn>
              <a:cxn ang="f50">
                <a:pos x="f75" y="f76"/>
              </a:cxn>
              <a:cxn ang="f50">
                <a:pos x="f75" y="f76"/>
              </a:cxn>
              <a:cxn ang="f50">
                <a:pos x="f75" y="f76"/>
              </a:cxn>
              <a:cxn ang="f50">
                <a:pos x="f75" y="f76"/>
              </a:cxn>
            </a:cxnLst>
            <a:rect l="f71" t="f74" r="f72" b="f73"/>
            <a:pathLst>
              <a:path w="14302" h="5619">
                <a:moveTo>
                  <a:pt x="f8" y="f9"/>
                </a:moveTo>
                <a:cubicBezTo>
                  <a:pt x="f8" y="f9"/>
                  <a:pt x="f8" y="f9"/>
                  <a:pt x="f8" y="f9"/>
                </a:cubicBezTo>
                <a:cubicBezTo>
                  <a:pt x="f10" y="f9"/>
                  <a:pt x="f10" y="f9"/>
                  <a:pt x="f8" y="f9"/>
                </a:cubicBezTo>
                <a:cubicBezTo>
                  <a:pt x="f10" y="f9"/>
                  <a:pt x="f11" y="f9"/>
                  <a:pt x="f12" y="f9"/>
                </a:cubicBezTo>
                <a:cubicBezTo>
                  <a:pt x="f13" y="f9"/>
                  <a:pt x="f14" y="f15"/>
                  <a:pt x="f16" y="f15"/>
                </a:cubicBezTo>
                <a:cubicBezTo>
                  <a:pt x="f17" y="f18"/>
                  <a:pt x="f19" y="f20"/>
                  <a:pt x="f21" y="f5"/>
                </a:cubicBezTo>
                <a:cubicBezTo>
                  <a:pt x="f16" y="f22"/>
                  <a:pt x="f23" y="f24"/>
                  <a:pt x="f8" y="f22"/>
                </a:cubicBezTo>
                <a:cubicBezTo>
                  <a:pt x="f10" y="f25"/>
                  <a:pt x="f10" y="f26"/>
                  <a:pt x="f8" y="f9"/>
                </a:cubicBezTo>
                <a:cubicBezTo>
                  <a:pt x="f8" y="f9"/>
                  <a:pt x="f27" y="f9"/>
                  <a:pt x="f8" y="f9"/>
                </a:cubicBezTo>
                <a:cubicBezTo>
                  <a:pt x="f28" y="f9"/>
                  <a:pt x="f29" y="f9"/>
                  <a:pt x="f8" y="f9"/>
                </a:cubicBezTo>
                <a:cubicBezTo>
                  <a:pt x="f27" y="f9"/>
                  <a:pt x="f8" y="f9"/>
                  <a:pt x="f8" y="f9"/>
                </a:cubicBezTo>
                <a:close/>
              </a:path>
            </a:pathLst>
          </a:custGeom>
          <a:solidFill>
            <a:srgbClr val="2E2E2E"/>
          </a:solidFill>
          <a:ln cap="flat">
            <a:noFill/>
            <a:prstDash val="solid"/>
          </a:ln>
        </p:spPr>
        <p:txBody>
          <a:bodyPr vert="horz" wrap="square" lIns="60960" tIns="30480" rIns="60960" bIns="30480" anchor="ctr" anchorCtr="0" compatLnSpc="1">
            <a:noAutofit/>
          </a:bodyPr>
          <a:lstStyle/>
          <a:p>
            <a:pPr marL="0" marR="0" lvl="0" indent="0" algn="l" defTabSz="60963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a:endParaRPr>
          </a:p>
        </p:txBody>
      </p:sp>
      <p:sp>
        <p:nvSpPr>
          <p:cNvPr id="4" name="Freeform: Shape 6">
            <a:extLst>
              <a:ext uri="{FF2B5EF4-FFF2-40B4-BE49-F238E27FC236}">
                <a16:creationId xmlns:a16="http://schemas.microsoft.com/office/drawing/2014/main" id="{B16F7672-6710-4C9E-B65E-DCFE8B078BA8}"/>
              </a:ext>
            </a:extLst>
          </p:cNvPr>
          <p:cNvSpPr/>
          <p:nvPr/>
        </p:nvSpPr>
        <p:spPr>
          <a:xfrm rot="20200888">
            <a:off x="11117361" y="1557773"/>
            <a:ext cx="7150" cy="5620"/>
          </a:xfrm>
          <a:custGeom>
            <a:avLst/>
            <a:gdLst>
              <a:gd name="f0" fmla="val 10800000"/>
              <a:gd name="f1" fmla="val 5400000"/>
              <a:gd name="f2" fmla="val 180"/>
              <a:gd name="f3" fmla="val w"/>
              <a:gd name="f4" fmla="val h"/>
              <a:gd name="f5" fmla="val 0"/>
              <a:gd name="f6" fmla="val 10727"/>
              <a:gd name="f7" fmla="val 8430"/>
              <a:gd name="f8" fmla="+- 0 0 -90"/>
              <a:gd name="f9" fmla="*/ f3 1 10727"/>
              <a:gd name="f10" fmla="*/ f4 1 8430"/>
              <a:gd name="f11" fmla="val f5"/>
              <a:gd name="f12" fmla="val f6"/>
              <a:gd name="f13" fmla="val f7"/>
              <a:gd name="f14" fmla="*/ f8 f0 1"/>
              <a:gd name="f15" fmla="+- f13 0 f11"/>
              <a:gd name="f16" fmla="+- f12 0 f11"/>
              <a:gd name="f17" fmla="*/ f14 1 f2"/>
              <a:gd name="f18" fmla="*/ f16 1 10727"/>
              <a:gd name="f19" fmla="*/ f15 1 8430"/>
              <a:gd name="f20" fmla="+- f17 0 f1"/>
              <a:gd name="f21" fmla="*/ 0 1 f18"/>
              <a:gd name="f22" fmla="*/ 0 1 f19"/>
              <a:gd name="f23" fmla="*/ 10727 1 f18"/>
              <a:gd name="f24" fmla="*/ 8430 1 f19"/>
              <a:gd name="f25" fmla="*/ f21 f9 1"/>
              <a:gd name="f26" fmla="*/ f23 f9 1"/>
              <a:gd name="f27" fmla="*/ f24 f10 1"/>
              <a:gd name="f28" fmla="*/ f22 f10 1"/>
            </a:gdLst>
            <a:ahLst/>
            <a:cxnLst>
              <a:cxn ang="3cd4">
                <a:pos x="hc" y="t"/>
              </a:cxn>
              <a:cxn ang="0">
                <a:pos x="r" y="vc"/>
              </a:cxn>
              <a:cxn ang="cd4">
                <a:pos x="hc" y="b"/>
              </a:cxn>
              <a:cxn ang="cd2">
                <a:pos x="l" y="vc"/>
              </a:cxn>
              <a:cxn ang="f20">
                <a:pos x="f25" y="f28"/>
              </a:cxn>
              <a:cxn ang="f20">
                <a:pos x="f25" y="f28"/>
              </a:cxn>
              <a:cxn ang="f20">
                <a:pos x="f25" y="f28"/>
              </a:cxn>
            </a:cxnLst>
            <a:rect l="f25" t="f28" r="f26" b="f27"/>
            <a:pathLst>
              <a:path w="10727" h="8430">
                <a:moveTo>
                  <a:pt x="f5" y="f5"/>
                </a:moveTo>
                <a:lnTo>
                  <a:pt x="f5" y="f5"/>
                </a:lnTo>
                <a:lnTo>
                  <a:pt x="f5" y="f5"/>
                </a:lnTo>
                <a:close/>
              </a:path>
            </a:pathLst>
          </a:custGeom>
          <a:solidFill>
            <a:srgbClr val="2E2E2E"/>
          </a:solidFill>
          <a:ln cap="flat">
            <a:noFill/>
            <a:prstDash val="solid"/>
          </a:ln>
        </p:spPr>
        <p:txBody>
          <a:bodyPr vert="horz" wrap="square" lIns="60960" tIns="30480" rIns="60960" bIns="30480" anchor="ctr" anchorCtr="0" compatLnSpc="1">
            <a:noAutofit/>
          </a:bodyPr>
          <a:lstStyle/>
          <a:p>
            <a:pPr marL="0" marR="0" lvl="0" indent="0" algn="l" defTabSz="60963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anose="020F0502020204030204"/>
            </a:endParaRPr>
          </a:p>
        </p:txBody>
      </p:sp>
      <p:sp>
        <p:nvSpPr>
          <p:cNvPr id="5" name="Freeform: Shape 7">
            <a:extLst>
              <a:ext uri="{FF2B5EF4-FFF2-40B4-BE49-F238E27FC236}">
                <a16:creationId xmlns:a16="http://schemas.microsoft.com/office/drawing/2014/main" id="{3FF539A1-0DF2-4F70-B862-44780070054D}"/>
              </a:ext>
            </a:extLst>
          </p:cNvPr>
          <p:cNvSpPr/>
          <p:nvPr/>
        </p:nvSpPr>
        <p:spPr>
          <a:xfrm rot="20200888">
            <a:off x="11242725" y="2035206"/>
            <a:ext cx="7150" cy="5620"/>
          </a:xfrm>
          <a:custGeom>
            <a:avLst/>
            <a:gdLst>
              <a:gd name="f0" fmla="val 10800000"/>
              <a:gd name="f1" fmla="val 5400000"/>
              <a:gd name="f2" fmla="val 180"/>
              <a:gd name="f3" fmla="val w"/>
              <a:gd name="f4" fmla="val h"/>
              <a:gd name="f5" fmla="val 0"/>
              <a:gd name="f6" fmla="val 10727"/>
              <a:gd name="f7" fmla="val 8430"/>
              <a:gd name="f8" fmla="val 206"/>
              <a:gd name="f9" fmla="val 3101"/>
              <a:gd name="f10" fmla="val 2539"/>
              <a:gd name="f11" fmla="val 1977"/>
              <a:gd name="f12" fmla="val 1415"/>
              <a:gd name="f13" fmla="val -509"/>
              <a:gd name="f14" fmla="val -5329"/>
              <a:gd name="f15" fmla="val 922"/>
              <a:gd name="f16" fmla="val 6473"/>
              <a:gd name="f17" fmla="+- 0 0 -90"/>
              <a:gd name="f18" fmla="*/ f3 1 10727"/>
              <a:gd name="f19" fmla="*/ f4 1 8430"/>
              <a:gd name="f20" fmla="val f5"/>
              <a:gd name="f21" fmla="val f6"/>
              <a:gd name="f22" fmla="val f7"/>
              <a:gd name="f23" fmla="*/ f17 f0 1"/>
              <a:gd name="f24" fmla="+- f22 0 f20"/>
              <a:gd name="f25" fmla="+- f21 0 f20"/>
              <a:gd name="f26" fmla="*/ f23 1 f2"/>
              <a:gd name="f27" fmla="*/ f25 1 10727"/>
              <a:gd name="f28" fmla="*/ f24 1 8430"/>
              <a:gd name="f29" fmla="+- f26 0 f1"/>
              <a:gd name="f30" fmla="*/ 2209762 1 f27"/>
              <a:gd name="f31" fmla="*/ 26141430 1 f28"/>
              <a:gd name="f32" fmla="*/ 11928450 1 f28"/>
              <a:gd name="f33" fmla="*/ 0 1 f27"/>
              <a:gd name="f34" fmla="*/ 10727 1 f27"/>
              <a:gd name="f35" fmla="*/ 0 1 f28"/>
              <a:gd name="f36" fmla="*/ 8430 1 f28"/>
              <a:gd name="f37" fmla="*/ f33 f18 1"/>
              <a:gd name="f38" fmla="*/ f34 f18 1"/>
              <a:gd name="f39" fmla="*/ f36 f19 1"/>
              <a:gd name="f40" fmla="*/ f35 f19 1"/>
              <a:gd name="f41" fmla="*/ f30 f18 1"/>
              <a:gd name="f42" fmla="*/ f31 f19 1"/>
              <a:gd name="f43" fmla="*/ f32 f19 1"/>
            </a:gdLst>
            <a:ahLst/>
            <a:cxnLst>
              <a:cxn ang="3cd4">
                <a:pos x="hc" y="t"/>
              </a:cxn>
              <a:cxn ang="0">
                <a:pos x="r" y="vc"/>
              </a:cxn>
              <a:cxn ang="cd4">
                <a:pos x="hc" y="b"/>
              </a:cxn>
              <a:cxn ang="cd2">
                <a:pos x="l" y="vc"/>
              </a:cxn>
              <a:cxn ang="f29">
                <a:pos x="f41" y="f42"/>
              </a:cxn>
              <a:cxn ang="f29">
                <a:pos x="f41" y="f43"/>
              </a:cxn>
              <a:cxn ang="f29">
                <a:pos x="f41" y="f42"/>
              </a:cxn>
              <a:cxn ang="f29">
                <a:pos x="f41" y="f42"/>
              </a:cxn>
              <a:cxn ang="f29">
                <a:pos x="f41" y="f42"/>
              </a:cxn>
            </a:cxnLst>
            <a:rect l="f37" t="f40" r="f38" b="f39"/>
            <a:pathLst>
              <a:path w="10727" h="8430">
                <a:moveTo>
                  <a:pt x="f8" y="f9"/>
                </a:moveTo>
                <a:cubicBezTo>
                  <a:pt x="f8" y="f10"/>
                  <a:pt x="f8" y="f11"/>
                  <a:pt x="f8" y="f12"/>
                </a:cubicBezTo>
                <a:cubicBezTo>
                  <a:pt x="f8" y="f11"/>
                  <a:pt x="f8" y="f10"/>
                  <a:pt x="f8" y="f9"/>
                </a:cubicBezTo>
                <a:cubicBezTo>
                  <a:pt x="f8" y="f10"/>
                  <a:pt x="f8" y="f10"/>
                  <a:pt x="f8" y="f9"/>
                </a:cubicBezTo>
                <a:cubicBezTo>
                  <a:pt x="f13" y="f14"/>
                  <a:pt x="f15" y="f16"/>
                  <a:pt x="f8" y="f9"/>
                </a:cubicBezTo>
                <a:close/>
              </a:path>
            </a:pathLst>
          </a:custGeom>
          <a:solidFill>
            <a:srgbClr val="2E2E2E"/>
          </a:solidFill>
          <a:ln cap="flat">
            <a:noFill/>
            <a:prstDash val="solid"/>
          </a:ln>
        </p:spPr>
        <p:txBody>
          <a:bodyPr vert="horz" wrap="square" lIns="60960" tIns="30480" rIns="60960" bIns="30480" anchor="ctr" anchorCtr="0" compatLnSpc="1">
            <a:noAutofit/>
          </a:bodyPr>
          <a:lstStyle/>
          <a:p>
            <a:pPr marL="0" marR="0" lvl="0" indent="0" algn="l" defTabSz="609630" rtl="0" fontAlgn="auto" hangingPunct="1">
              <a:lnSpc>
                <a:spcPct val="100000"/>
              </a:lnSpc>
              <a:spcBef>
                <a:spcPct val="0"/>
              </a:spcBef>
              <a:spcAft>
                <a:spcPct val="0"/>
              </a:spcAft>
              <a:buNone/>
              <a:defRPr sz="1800" b="0" i="0" u="none" strike="noStrike" kern="0" cap="none" spc="0" baseline="0">
                <a:solidFill>
                  <a:srgbClr val="000000"/>
                </a:solidFill>
                <a:uFillTx/>
              </a:defRPr>
            </a:pPr>
            <a:endParaRPr lang="en-US" sz="1800" b="0" i="0" u="none" strike="noStrike" kern="1200" cap="none" spc="0" baseline="0">
              <a:solidFill>
                <a:srgbClr val="000000"/>
              </a:solidFill>
              <a:uFillTx/>
              <a:latin typeface="Calibri" panose="020F0502020204030204"/>
            </a:endParaRPr>
          </a:p>
        </p:txBody>
      </p:sp>
    </p:spTree>
    <p:extLst>
      <p:ext uri="{BB962C8B-B14F-4D97-AF65-F5344CB8AC3E}">
        <p14:creationId xmlns:p14="http://schemas.microsoft.com/office/powerpoint/2010/main" val="17626610"/>
      </p:ext>
    </p:extLst>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5311501"/>
      </p:ext>
    </p:extLst>
  </p:cSld>
  <p:clrMap bg1="lt1" tx1="dk1" bg2="lt2" tx2="dk2" accent1="accent1" accent2="accent2" accent3="accent3" accent4="accent4" accent5="accent5" accent6="accent6" hlink="hlink" folHlink="folHlink"/>
  <p:sldLayoutIdLst>
    <p:sldLayoutId id="2147483654" r:id="rId1"/>
    <p:sldLayoutId id="2147483693" r:id="rId2"/>
    <p:sldLayoutId id="2147483698" r:id="rId3"/>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svg"/></Relationships>
</file>

<file path=ppt/slides/_rels/slide1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microsoft.com/office/2007/relationships/hdphoto" Target="../media/hdphoto3.wdp"/></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svg"/></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D672DE4A-C2B1-B66D-2ED6-21F99F3482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7248102" cy="6858000"/>
          </a:xfrm>
          <a:prstGeom prst="rect">
            <a:avLst/>
          </a:prstGeom>
        </p:spPr>
      </p:pic>
      <p:sp>
        <p:nvSpPr>
          <p:cNvPr id="6" name="TextBox 127">
            <a:extLst>
              <a:ext uri="{FF2B5EF4-FFF2-40B4-BE49-F238E27FC236}">
                <a16:creationId xmlns:a16="http://schemas.microsoft.com/office/drawing/2014/main" id="{516A4828-D1D3-6841-B791-5DF7DA4C0B57}"/>
              </a:ext>
            </a:extLst>
          </p:cNvPr>
          <p:cNvSpPr txBox="1"/>
          <p:nvPr/>
        </p:nvSpPr>
        <p:spPr>
          <a:xfrm>
            <a:off x="4513574" y="1127886"/>
            <a:ext cx="6821546" cy="1938992"/>
          </a:xfrm>
          <a:prstGeom prst="rect">
            <a:avLst/>
          </a:prstGeom>
          <a:noFill/>
          <a:ln>
            <a:noFill/>
          </a:ln>
        </p:spPr>
        <p:txBody>
          <a:bodyPr wrap="square" rtlCol="0" anchor="ctr">
            <a:spAutoFit/>
          </a:bodyPr>
          <a:lstStyle/>
          <a:p>
            <a:pPr algn="r" rtl="1"/>
            <a:r>
              <a:rPr lang="fa-IR" altLang="ko-KR" sz="6000" b="1" kern="0" spc="-300" dirty="0">
                <a:solidFill>
                  <a:srgbClr val="125474"/>
                </a:solidFill>
                <a:latin typeface="Agency FB" panose="020B0503020202020204" pitchFamily="34" charset="0"/>
                <a:cs typeface="B Nazanin" panose="00000700000000000000" pitchFamily="2" charset="-78"/>
              </a:rPr>
              <a:t>  </a:t>
            </a:r>
            <a:r>
              <a:rPr lang="fa-IR" altLang="ko-KR" sz="6000" b="1" kern="0" spc="-300" dirty="0">
                <a:solidFill>
                  <a:srgbClr val="1985B9"/>
                </a:solidFill>
                <a:latin typeface="Agency FB" panose="020B0503020202020204" pitchFamily="34" charset="0"/>
                <a:cs typeface="B Nazanin" panose="00000700000000000000" pitchFamily="2" charset="-78"/>
              </a:rPr>
              <a:t>تم : </a:t>
            </a:r>
            <a:r>
              <a:rPr lang="fa-IR" altLang="ko-KR" sz="6000" b="1" kern="0" spc="-300" dirty="0">
                <a:solidFill>
                  <a:srgbClr val="125474"/>
                </a:solidFill>
                <a:latin typeface="Agency FB" panose="020B0503020202020204" pitchFamily="34" charset="0"/>
                <a:cs typeface="B Nazanin" panose="00000700000000000000" pitchFamily="2" charset="-78"/>
              </a:rPr>
              <a:t>پایان نامه دندانپزشکی</a:t>
            </a:r>
            <a:endParaRPr lang="en-US" altLang="ko-KR" sz="6000" b="1" kern="0" spc="-300" dirty="0">
              <a:solidFill>
                <a:srgbClr val="125474"/>
              </a:solidFill>
              <a:latin typeface="Agency FB" panose="020B0503020202020204" pitchFamily="34" charset="0"/>
              <a:cs typeface="B Nazanin" panose="00000700000000000000" pitchFamily="2" charset="-78"/>
            </a:endParaRPr>
          </a:p>
          <a:p>
            <a:endParaRPr lang="en-US" altLang="ko-KR" sz="6000" b="1" kern="0" spc="-300" dirty="0">
              <a:solidFill>
                <a:srgbClr val="1985B9"/>
              </a:solidFill>
              <a:latin typeface="Agency FB" panose="020B0503020202020204" pitchFamily="34" charset="0"/>
              <a:cs typeface="B Nazanin" panose="00000700000000000000" pitchFamily="2" charset="-78"/>
            </a:endParaRPr>
          </a:p>
        </p:txBody>
      </p:sp>
      <p:sp>
        <p:nvSpPr>
          <p:cNvPr id="7" name="Graphic 56">
            <a:extLst>
              <a:ext uri="{FF2B5EF4-FFF2-40B4-BE49-F238E27FC236}">
                <a16:creationId xmlns:a16="http://schemas.microsoft.com/office/drawing/2014/main" id="{0778C111-75D7-CBF2-8A60-BE5340B76C89}"/>
              </a:ext>
            </a:extLst>
          </p:cNvPr>
          <p:cNvSpPr/>
          <p:nvPr/>
        </p:nvSpPr>
        <p:spPr>
          <a:xfrm>
            <a:off x="11113169" y="5602050"/>
            <a:ext cx="725733" cy="941113"/>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B Nazanin" panose="00000700000000000000" pitchFamily="2" charset="-78"/>
            </a:endParaRPr>
          </a:p>
        </p:txBody>
      </p:sp>
      <p:sp>
        <p:nvSpPr>
          <p:cNvPr id="9" name="Forma libre: forma 8">
            <a:extLst>
              <a:ext uri="{FF2B5EF4-FFF2-40B4-BE49-F238E27FC236}">
                <a16:creationId xmlns:a16="http://schemas.microsoft.com/office/drawing/2014/main" id="{3389307C-0F1E-C798-4E45-DC6D6F695C85}"/>
              </a:ext>
            </a:extLst>
          </p:cNvPr>
          <p:cNvSpPr/>
          <p:nvPr/>
        </p:nvSpPr>
        <p:spPr>
          <a:xfrm>
            <a:off x="11101906" y="5601908"/>
            <a:ext cx="703395" cy="703395"/>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lumMod val="95000"/>
            </a:schemeClr>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s-PE" sz="1400">
              <a:cs typeface="B Nazanin" panose="00000700000000000000" pitchFamily="2" charset="-78"/>
            </a:endParaRPr>
          </a:p>
        </p:txBody>
      </p:sp>
      <p:sp>
        <p:nvSpPr>
          <p:cNvPr id="13" name="TextBox 8">
            <a:extLst>
              <a:ext uri="{FF2B5EF4-FFF2-40B4-BE49-F238E27FC236}">
                <a16:creationId xmlns:a16="http://schemas.microsoft.com/office/drawing/2014/main" id="{AFB93CE8-64DB-B9F7-4933-C2D8CCA229CD}"/>
              </a:ext>
            </a:extLst>
          </p:cNvPr>
          <p:cNvSpPr txBox="1"/>
          <p:nvPr/>
        </p:nvSpPr>
        <p:spPr>
          <a:xfrm>
            <a:off x="5786490" y="503609"/>
            <a:ext cx="3460762" cy="461665"/>
          </a:xfrm>
          <a:prstGeom prst="rect">
            <a:avLst/>
          </a:prstGeom>
          <a:noFill/>
          <a:ln cap="flat">
            <a:noFill/>
          </a:ln>
        </p:spPr>
        <p:txBody>
          <a:bodyPr vert="horz" wrap="square" lIns="91440" tIns="45720" rIns="91440" bIns="45720" anchor="ctr" anchorCtr="1" compatLnSpc="1">
            <a:spAutoFit/>
          </a:bodyPr>
          <a:lstStyle/>
          <a:p>
            <a:pPr marL="0" marR="0" lvl="0" indent="0" algn="ctr" defTabSz="457200" rtl="0" fontAlgn="auto" hangingPunct="1">
              <a:lnSpc>
                <a:spcPct val="100000"/>
              </a:lnSpc>
              <a:spcBef>
                <a:spcPct val="0"/>
              </a:spcBef>
              <a:spcAft>
                <a:spcPct val="0"/>
              </a:spcAft>
              <a:buNone/>
              <a:defRPr sz="1800" b="0" i="0" u="none" strike="noStrike" kern="0" cap="none" spc="0" baseline="0">
                <a:solidFill>
                  <a:srgbClr val="000000"/>
                </a:solidFill>
                <a:uFillTx/>
              </a:defRPr>
            </a:pPr>
            <a:r>
              <a:rPr lang="fa-IR" sz="2400" b="1" dirty="0">
                <a:solidFill>
                  <a:schemeClr val="bg2">
                    <a:lumMod val="50000"/>
                  </a:schemeClr>
                </a:solidFill>
                <a:latin typeface="+mj-lt"/>
                <a:ea typeface="微软雅黑"/>
                <a:cs typeface="B Nazanin" panose="00000700000000000000" pitchFamily="2" charset="-78"/>
              </a:rPr>
              <a:t>قالب پاورپوینت دندان پزشکی</a:t>
            </a:r>
            <a:endParaRPr lang="en-US" sz="2400" b="1" i="0" u="none" strike="noStrike" kern="1200" cap="none" baseline="0" dirty="0">
              <a:solidFill>
                <a:schemeClr val="bg2">
                  <a:lumMod val="50000"/>
                </a:schemeClr>
              </a:solidFill>
              <a:uFillTx/>
              <a:latin typeface="+mj-lt"/>
              <a:ea typeface="微软雅黑"/>
              <a:cs typeface="B Nazanin" panose="00000700000000000000" pitchFamily="2" charset="-78"/>
            </a:endParaRPr>
          </a:p>
        </p:txBody>
      </p:sp>
      <p:sp>
        <p:nvSpPr>
          <p:cNvPr id="14" name="TextBox 43">
            <a:extLst>
              <a:ext uri="{FF2B5EF4-FFF2-40B4-BE49-F238E27FC236}">
                <a16:creationId xmlns:a16="http://schemas.microsoft.com/office/drawing/2014/main" id="{967FB4EE-69B8-CFEA-A0C1-2335A0F523FD}"/>
              </a:ext>
            </a:extLst>
          </p:cNvPr>
          <p:cNvSpPr txBox="1"/>
          <p:nvPr/>
        </p:nvSpPr>
        <p:spPr>
          <a:xfrm>
            <a:off x="6635501" y="3095884"/>
            <a:ext cx="4883264" cy="1892826"/>
          </a:xfrm>
          <a:prstGeom prst="rect">
            <a:avLst/>
          </a:prstGeom>
          <a:noFill/>
        </p:spPr>
        <p:txBody>
          <a:bodyPr wrap="square" rtlCol="0">
            <a:spAutoFit/>
          </a:bodyPr>
          <a:lstStyle/>
          <a:p>
            <a:pPr algn="r">
              <a:lnSpc>
                <a:spcPct val="200000"/>
              </a:lnSpc>
            </a:pPr>
            <a:r>
              <a:rPr lang="fa-IR" altLang="ko-KR" sz="1200" dirty="0">
                <a:solidFill>
                  <a:schemeClr val="tx1">
                    <a:lumMod val="75000"/>
                    <a:lumOff val="25000"/>
                  </a:schemeClr>
                </a:solidFill>
                <a:cs typeface="B Nazanin" panose="00000700000000000000" pitchFamily="2" charset="-78"/>
              </a:rPr>
              <a:t>به قالب رایگان پاورپوینت دندانپزشکی ما که به طور خاص برای ارائه پایان نامه دندانپزشکی طراحی شده است، خوش آمدید. هدف این الگو با 24 اسلاید دقیق ساخته شده، ارتقای کیفیت ارائه های علمی و حرفه ای مرتبط با دندانپزشکی شماست. ترکیبی عالی از 20 اسلاید متحرک برای محتوای اصلی شما و 4 اسلاید کاملاً قابل ویرایش برای عناصر اضافی مانند اشکال و جداول ارائه می دهد.</a:t>
            </a:r>
            <a:endParaRPr lang="en-US" altLang="ko-KR" sz="1200" dirty="0">
              <a:solidFill>
                <a:schemeClr val="tx1">
                  <a:lumMod val="75000"/>
                  <a:lumOff val="25000"/>
                </a:schemeClr>
              </a:solidFill>
              <a:cs typeface="B Nazanin" panose="00000700000000000000" pitchFamily="2" charset="-78"/>
            </a:endParaRPr>
          </a:p>
        </p:txBody>
      </p:sp>
      <p:sp>
        <p:nvSpPr>
          <p:cNvPr id="15" name="Rectángulo: esquinas redondeadas 14">
            <a:extLst>
              <a:ext uri="{FF2B5EF4-FFF2-40B4-BE49-F238E27FC236}">
                <a16:creationId xmlns:a16="http://schemas.microsoft.com/office/drawing/2014/main" id="{5F19CB7C-0860-26A9-1C25-A5B06250C477}"/>
              </a:ext>
            </a:extLst>
          </p:cNvPr>
          <p:cNvSpPr/>
          <p:nvPr/>
        </p:nvSpPr>
        <p:spPr>
          <a:xfrm>
            <a:off x="6566155" y="5283039"/>
            <a:ext cx="2510978" cy="395070"/>
          </a:xfrm>
          <a:prstGeom prst="roundRect">
            <a:avLst/>
          </a:prstGeom>
          <a:solidFill>
            <a:srgbClr val="19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MX" sz="1400" spc="600" dirty="0">
                <a:cs typeface="B Nazanin" panose="00000700000000000000" pitchFamily="2" charset="-78"/>
              </a:rPr>
              <a:t>20begir.com</a:t>
            </a:r>
            <a:endParaRPr lang="es-PE" sz="1400" spc="600" dirty="0">
              <a:cs typeface="B Nazanin" panose="00000700000000000000" pitchFamily="2" charset="-78"/>
            </a:endParaRPr>
          </a:p>
        </p:txBody>
      </p:sp>
      <p:grpSp>
        <p:nvGrpSpPr>
          <p:cNvPr id="16" name="Grupo 15">
            <a:extLst>
              <a:ext uri="{FF2B5EF4-FFF2-40B4-BE49-F238E27FC236}">
                <a16:creationId xmlns:a16="http://schemas.microsoft.com/office/drawing/2014/main" id="{7508D038-8749-1B4A-7A7C-7582ED5293E1}"/>
              </a:ext>
            </a:extLst>
          </p:cNvPr>
          <p:cNvGrpSpPr/>
          <p:nvPr/>
        </p:nvGrpSpPr>
        <p:grpSpPr>
          <a:xfrm>
            <a:off x="6589961" y="5939421"/>
            <a:ext cx="2468122" cy="355392"/>
            <a:chOff x="359484" y="5996664"/>
            <a:chExt cx="4327937" cy="623192"/>
          </a:xfrm>
          <a:solidFill>
            <a:srgbClr val="125474"/>
          </a:solidFill>
          <a:effectLst>
            <a:reflection blurRad="6350" stA="50000" endA="300" endPos="55500" dist="50800" dir="5400000" sy="-100000" algn="bl" rotWithShape="0"/>
          </a:effectLst>
        </p:grpSpPr>
        <p:sp>
          <p:nvSpPr>
            <p:cNvPr id="17" name="Rounded Rectangle 2">
              <a:extLst>
                <a:ext uri="{FF2B5EF4-FFF2-40B4-BE49-F238E27FC236}">
                  <a16:creationId xmlns:a16="http://schemas.microsoft.com/office/drawing/2014/main" id="{7BEF6B54-0B1B-A5FF-5694-6D7CE28D7978}"/>
                </a:ext>
              </a:extLst>
            </p:cNvPr>
            <p:cNvSpPr/>
            <p:nvPr/>
          </p:nvSpPr>
          <p:spPr>
            <a:xfrm>
              <a:off x="1294284" y="6009071"/>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cs typeface="B Nazanin" panose="00000700000000000000" pitchFamily="2" charset="-78"/>
              </a:endParaRPr>
            </a:p>
          </p:txBody>
        </p:sp>
        <p:sp>
          <p:nvSpPr>
            <p:cNvPr id="18" name="Rounded Rectangle 8">
              <a:extLst>
                <a:ext uri="{FF2B5EF4-FFF2-40B4-BE49-F238E27FC236}">
                  <a16:creationId xmlns:a16="http://schemas.microsoft.com/office/drawing/2014/main" id="{93C4582E-11C8-6A88-B11C-C735625D4529}"/>
                </a:ext>
              </a:extLst>
            </p:cNvPr>
            <p:cNvSpPr/>
            <p:nvPr/>
          </p:nvSpPr>
          <p:spPr>
            <a:xfrm>
              <a:off x="359484" y="6009071"/>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cs typeface="B Nazanin" panose="00000700000000000000" pitchFamily="2" charset="-78"/>
              </a:endParaRPr>
            </a:p>
          </p:txBody>
        </p:sp>
        <p:sp>
          <p:nvSpPr>
            <p:cNvPr id="19" name="Rounded Rectangle 2">
              <a:extLst>
                <a:ext uri="{FF2B5EF4-FFF2-40B4-BE49-F238E27FC236}">
                  <a16:creationId xmlns:a16="http://schemas.microsoft.com/office/drawing/2014/main" id="{C78ABFF2-5835-E784-BFB3-7DE497A571AE}"/>
                </a:ext>
              </a:extLst>
            </p:cNvPr>
            <p:cNvSpPr/>
            <p:nvPr/>
          </p:nvSpPr>
          <p:spPr>
            <a:xfrm>
              <a:off x="3157215" y="6009071"/>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cs typeface="B Nazanin" panose="00000700000000000000" pitchFamily="2" charset="-78"/>
              </a:endParaRPr>
            </a:p>
          </p:txBody>
        </p:sp>
        <p:sp>
          <p:nvSpPr>
            <p:cNvPr id="20" name="Rounded Rectangle 3">
              <a:extLst>
                <a:ext uri="{FF2B5EF4-FFF2-40B4-BE49-F238E27FC236}">
                  <a16:creationId xmlns:a16="http://schemas.microsoft.com/office/drawing/2014/main" id="{6F92B8D3-D299-C86A-99D0-7413F84AD34A}"/>
                </a:ext>
              </a:extLst>
            </p:cNvPr>
            <p:cNvSpPr>
              <a:spLocks noChangeAspect="1"/>
            </p:cNvSpPr>
            <p:nvPr/>
          </p:nvSpPr>
          <p:spPr>
            <a:xfrm>
              <a:off x="2219126" y="6009071"/>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1400">
                <a:solidFill>
                  <a:schemeClr val="tx1"/>
                </a:solidFill>
                <a:cs typeface="B Nazanin" panose="00000700000000000000" pitchFamily="2" charset="-78"/>
              </a:endParaRPr>
            </a:p>
          </p:txBody>
        </p:sp>
        <p:sp>
          <p:nvSpPr>
            <p:cNvPr id="21" name="Rounded Rectangle 10">
              <a:extLst>
                <a:ext uri="{FF2B5EF4-FFF2-40B4-BE49-F238E27FC236}">
                  <a16:creationId xmlns:a16="http://schemas.microsoft.com/office/drawing/2014/main" id="{079357A1-E9BD-3150-7B52-44B387555A4E}"/>
                </a:ext>
              </a:extLst>
            </p:cNvPr>
            <p:cNvSpPr>
              <a:spLocks noChangeAspect="1"/>
            </p:cNvSpPr>
            <p:nvPr/>
          </p:nvSpPr>
          <p:spPr>
            <a:xfrm>
              <a:off x="4112293" y="5996664"/>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400">
                <a:cs typeface="B Nazanin" panose="00000700000000000000" pitchFamily="2" charset="-78"/>
              </a:endParaRPr>
            </a:p>
          </p:txBody>
        </p:sp>
      </p:grpSp>
    </p:spTree>
    <p:extLst>
      <p:ext uri="{BB962C8B-B14F-4D97-AF65-F5344CB8AC3E}">
        <p14:creationId xmlns:p14="http://schemas.microsoft.com/office/powerpoint/2010/main" val="1483034757"/>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Foto bonita silla blanca y limpia y un conjunto de equipos de pie en medio de una habitación bien iluminada y esperando que comience un nuevo día">
            <a:extLst>
              <a:ext uri="{FF2B5EF4-FFF2-40B4-BE49-F238E27FC236}">
                <a16:creationId xmlns:a16="http://schemas.microsoft.com/office/drawing/2014/main" id="{41AA2F00-43B3-66F3-136F-747E8EA8007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 y="0"/>
            <a:ext cx="12191998"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CE58372F-354D-4CF2-9FE5-CE9BB13EEA6F}"/>
              </a:ext>
            </a:extLst>
          </p:cNvPr>
          <p:cNvSpPr/>
          <p:nvPr/>
        </p:nvSpPr>
        <p:spPr>
          <a:xfrm>
            <a:off x="7409798" y="3993004"/>
            <a:ext cx="4070958" cy="954107"/>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a-IR" sz="2800" dirty="0">
                <a:solidFill>
                  <a:srgbClr val="125474"/>
                </a:solidFill>
                <a:cs typeface="B Nazanin" panose="00000400000000000000" pitchFamily="2" charset="-78"/>
              </a:rPr>
              <a:t>لبخند روشن با معاینه منظم دندانپزشکی</a:t>
            </a:r>
            <a:endParaRPr lang="en-US" sz="2800" dirty="0">
              <a:solidFill>
                <a:srgbClr val="125474"/>
              </a:solidFill>
              <a:cs typeface="B Nazanin" panose="00000400000000000000" pitchFamily="2" charset="-78"/>
            </a:endParaRPr>
          </a:p>
        </p:txBody>
      </p:sp>
      <p:grpSp>
        <p:nvGrpSpPr>
          <p:cNvPr id="4" name="Group 21">
            <a:extLst>
              <a:ext uri="{FF2B5EF4-FFF2-40B4-BE49-F238E27FC236}">
                <a16:creationId xmlns:a16="http://schemas.microsoft.com/office/drawing/2014/main" id="{0B98D76A-6263-42C2-BAAB-2502E314296C}"/>
              </a:ext>
            </a:extLst>
          </p:cNvPr>
          <p:cNvGrpSpPr/>
          <p:nvPr/>
        </p:nvGrpSpPr>
        <p:grpSpPr>
          <a:xfrm>
            <a:off x="9445277" y="5118505"/>
            <a:ext cx="1964360" cy="1234641"/>
            <a:chOff x="4133851" y="1785621"/>
            <a:chExt cx="7625120" cy="4792546"/>
          </a:xfrm>
          <a:solidFill>
            <a:srgbClr val="1985B9"/>
          </a:solidFill>
        </p:grpSpPr>
        <p:sp>
          <p:nvSpPr>
            <p:cNvPr id="8" name="Freeform: Shape 16">
              <a:extLst>
                <a:ext uri="{FF2B5EF4-FFF2-40B4-BE49-F238E27FC236}">
                  <a16:creationId xmlns:a16="http://schemas.microsoft.com/office/drawing/2014/main" id="{E370754D-104F-4F5E-AC0B-7BEC6B83AFAC}"/>
                </a:ext>
              </a:extLst>
            </p:cNvPr>
            <p:cNvSpPr/>
            <p:nvPr/>
          </p:nvSpPr>
          <p:spPr>
            <a:xfrm>
              <a:off x="4133851" y="2444665"/>
              <a:ext cx="4762051" cy="3100821"/>
            </a:xfrm>
            <a:custGeom>
              <a:avLst/>
              <a:gdLst/>
              <a:ahLst/>
              <a:cxnLst/>
              <a:rect l="l" t="t" r="r" b="b"/>
              <a:pathLst>
                <a:path w="911274" h="593378">
                  <a:moveTo>
                    <a:pt x="676126" y="431602"/>
                  </a:moveTo>
                  <a:lnTo>
                    <a:pt x="717946" y="431602"/>
                  </a:lnTo>
                  <a:lnTo>
                    <a:pt x="717946" y="589657"/>
                  </a:lnTo>
                  <a:lnTo>
                    <a:pt x="676126" y="589657"/>
                  </a:lnTo>
                  <a:close/>
                  <a:moveTo>
                    <a:pt x="399901" y="431602"/>
                  </a:moveTo>
                  <a:lnTo>
                    <a:pt x="441721" y="431602"/>
                  </a:lnTo>
                  <a:lnTo>
                    <a:pt x="441721" y="589657"/>
                  </a:lnTo>
                  <a:lnTo>
                    <a:pt x="399901" y="589657"/>
                  </a:lnTo>
                  <a:close/>
                  <a:moveTo>
                    <a:pt x="838795" y="428030"/>
                  </a:moveTo>
                  <a:cubicBezTo>
                    <a:pt x="858043" y="428030"/>
                    <a:pt x="873348" y="432172"/>
                    <a:pt x="884708" y="440457"/>
                  </a:cubicBezTo>
                  <a:cubicBezTo>
                    <a:pt x="896069" y="448742"/>
                    <a:pt x="904230" y="461367"/>
                    <a:pt x="909190" y="478334"/>
                  </a:cubicBezTo>
                  <a:lnTo>
                    <a:pt x="867965" y="485775"/>
                  </a:lnTo>
                  <a:cubicBezTo>
                    <a:pt x="866576" y="477540"/>
                    <a:pt x="863426" y="471339"/>
                    <a:pt x="858515" y="467172"/>
                  </a:cubicBezTo>
                  <a:cubicBezTo>
                    <a:pt x="853603" y="463004"/>
                    <a:pt x="847228" y="460921"/>
                    <a:pt x="839390" y="460921"/>
                  </a:cubicBezTo>
                  <a:cubicBezTo>
                    <a:pt x="828972" y="460921"/>
                    <a:pt x="820663" y="464518"/>
                    <a:pt x="814461" y="471711"/>
                  </a:cubicBezTo>
                  <a:cubicBezTo>
                    <a:pt x="808260" y="478904"/>
                    <a:pt x="805160" y="490935"/>
                    <a:pt x="805160" y="507802"/>
                  </a:cubicBezTo>
                  <a:cubicBezTo>
                    <a:pt x="805160" y="526554"/>
                    <a:pt x="808310" y="539800"/>
                    <a:pt x="814610" y="547539"/>
                  </a:cubicBezTo>
                  <a:cubicBezTo>
                    <a:pt x="820911" y="555278"/>
                    <a:pt x="829369" y="559147"/>
                    <a:pt x="839986" y="559147"/>
                  </a:cubicBezTo>
                  <a:cubicBezTo>
                    <a:pt x="847923" y="559147"/>
                    <a:pt x="854422" y="556890"/>
                    <a:pt x="859482" y="552376"/>
                  </a:cubicBezTo>
                  <a:cubicBezTo>
                    <a:pt x="864542" y="547861"/>
                    <a:pt x="868114" y="540097"/>
                    <a:pt x="870198" y="529084"/>
                  </a:cubicBezTo>
                  <a:lnTo>
                    <a:pt x="911274" y="536079"/>
                  </a:lnTo>
                  <a:cubicBezTo>
                    <a:pt x="907008" y="554931"/>
                    <a:pt x="898822" y="569169"/>
                    <a:pt x="886718" y="578793"/>
                  </a:cubicBezTo>
                  <a:cubicBezTo>
                    <a:pt x="874613" y="588417"/>
                    <a:pt x="858390" y="593229"/>
                    <a:pt x="838051" y="593229"/>
                  </a:cubicBezTo>
                  <a:cubicBezTo>
                    <a:pt x="814933" y="593229"/>
                    <a:pt x="796503" y="585937"/>
                    <a:pt x="782761" y="571351"/>
                  </a:cubicBezTo>
                  <a:cubicBezTo>
                    <a:pt x="769019" y="556766"/>
                    <a:pt x="762148" y="536575"/>
                    <a:pt x="762148" y="510778"/>
                  </a:cubicBezTo>
                  <a:cubicBezTo>
                    <a:pt x="762148" y="484684"/>
                    <a:pt x="769044" y="464369"/>
                    <a:pt x="782836" y="449833"/>
                  </a:cubicBezTo>
                  <a:cubicBezTo>
                    <a:pt x="796627" y="435298"/>
                    <a:pt x="815280" y="428030"/>
                    <a:pt x="838795" y="428030"/>
                  </a:cubicBezTo>
                  <a:close/>
                  <a:moveTo>
                    <a:pt x="585787" y="428030"/>
                  </a:moveTo>
                  <a:cubicBezTo>
                    <a:pt x="595014" y="428030"/>
                    <a:pt x="603448" y="429692"/>
                    <a:pt x="611088" y="433016"/>
                  </a:cubicBezTo>
                  <a:cubicBezTo>
                    <a:pt x="618728" y="436339"/>
                    <a:pt x="624507" y="440581"/>
                    <a:pt x="628426" y="445740"/>
                  </a:cubicBezTo>
                  <a:cubicBezTo>
                    <a:pt x="632345" y="450900"/>
                    <a:pt x="635074" y="456754"/>
                    <a:pt x="636612" y="463302"/>
                  </a:cubicBezTo>
                  <a:cubicBezTo>
                    <a:pt x="638150" y="469851"/>
                    <a:pt x="638919" y="479227"/>
                    <a:pt x="638919" y="491431"/>
                  </a:cubicBezTo>
                  <a:lnTo>
                    <a:pt x="638919" y="589657"/>
                  </a:lnTo>
                  <a:lnTo>
                    <a:pt x="597098" y="589657"/>
                  </a:lnTo>
                  <a:lnTo>
                    <a:pt x="597098" y="508992"/>
                  </a:lnTo>
                  <a:cubicBezTo>
                    <a:pt x="597098" y="491927"/>
                    <a:pt x="596205" y="480889"/>
                    <a:pt x="594419" y="475878"/>
                  </a:cubicBezTo>
                  <a:cubicBezTo>
                    <a:pt x="592633" y="470868"/>
                    <a:pt x="589731" y="466973"/>
                    <a:pt x="585713" y="464195"/>
                  </a:cubicBezTo>
                  <a:cubicBezTo>
                    <a:pt x="581694" y="461417"/>
                    <a:pt x="576857" y="460028"/>
                    <a:pt x="571202" y="460028"/>
                  </a:cubicBezTo>
                  <a:cubicBezTo>
                    <a:pt x="563959" y="460028"/>
                    <a:pt x="557460" y="462012"/>
                    <a:pt x="551705" y="465981"/>
                  </a:cubicBezTo>
                  <a:cubicBezTo>
                    <a:pt x="545951" y="469950"/>
                    <a:pt x="542007" y="475208"/>
                    <a:pt x="539874" y="481757"/>
                  </a:cubicBezTo>
                  <a:cubicBezTo>
                    <a:pt x="537740" y="488305"/>
                    <a:pt x="536674" y="500410"/>
                    <a:pt x="536674" y="518071"/>
                  </a:cubicBezTo>
                  <a:lnTo>
                    <a:pt x="536674" y="589657"/>
                  </a:lnTo>
                  <a:lnTo>
                    <a:pt x="494853" y="589657"/>
                  </a:lnTo>
                  <a:lnTo>
                    <a:pt x="494853" y="431602"/>
                  </a:lnTo>
                  <a:lnTo>
                    <a:pt x="533697" y="431602"/>
                  </a:lnTo>
                  <a:lnTo>
                    <a:pt x="533697" y="454819"/>
                  </a:lnTo>
                  <a:cubicBezTo>
                    <a:pt x="547489" y="436960"/>
                    <a:pt x="564852" y="428030"/>
                    <a:pt x="585787" y="428030"/>
                  </a:cubicBezTo>
                  <a:close/>
                  <a:moveTo>
                    <a:pt x="676126" y="371475"/>
                  </a:moveTo>
                  <a:lnTo>
                    <a:pt x="717946" y="371475"/>
                  </a:lnTo>
                  <a:lnTo>
                    <a:pt x="717946" y="410171"/>
                  </a:lnTo>
                  <a:lnTo>
                    <a:pt x="676126" y="410171"/>
                  </a:lnTo>
                  <a:close/>
                  <a:moveTo>
                    <a:pt x="399901" y="371475"/>
                  </a:moveTo>
                  <a:lnTo>
                    <a:pt x="441721" y="371475"/>
                  </a:lnTo>
                  <a:lnTo>
                    <a:pt x="441721" y="410171"/>
                  </a:lnTo>
                  <a:lnTo>
                    <a:pt x="399901" y="410171"/>
                  </a:lnTo>
                  <a:close/>
                  <a:moveTo>
                    <a:pt x="304651" y="371475"/>
                  </a:moveTo>
                  <a:lnTo>
                    <a:pt x="346471" y="371475"/>
                  </a:lnTo>
                  <a:lnTo>
                    <a:pt x="346471" y="589657"/>
                  </a:lnTo>
                  <a:lnTo>
                    <a:pt x="304651" y="589657"/>
                  </a:lnTo>
                  <a:close/>
                  <a:moveTo>
                    <a:pt x="180230" y="367754"/>
                  </a:moveTo>
                  <a:cubicBezTo>
                    <a:pt x="206920" y="367754"/>
                    <a:pt x="228600" y="375642"/>
                    <a:pt x="245268" y="391418"/>
                  </a:cubicBezTo>
                  <a:cubicBezTo>
                    <a:pt x="255190" y="400745"/>
                    <a:pt x="262632" y="414139"/>
                    <a:pt x="267593" y="431602"/>
                  </a:cubicBezTo>
                  <a:lnTo>
                    <a:pt x="223986" y="442020"/>
                  </a:lnTo>
                  <a:cubicBezTo>
                    <a:pt x="221406" y="430709"/>
                    <a:pt x="216024" y="421779"/>
                    <a:pt x="207838" y="415231"/>
                  </a:cubicBezTo>
                  <a:cubicBezTo>
                    <a:pt x="199652" y="408682"/>
                    <a:pt x="189706" y="405408"/>
                    <a:pt x="177998" y="405408"/>
                  </a:cubicBezTo>
                  <a:cubicBezTo>
                    <a:pt x="161825" y="405408"/>
                    <a:pt x="148704" y="411212"/>
                    <a:pt x="138633" y="422821"/>
                  </a:cubicBezTo>
                  <a:cubicBezTo>
                    <a:pt x="128562" y="434429"/>
                    <a:pt x="123527" y="453231"/>
                    <a:pt x="123527" y="479227"/>
                  </a:cubicBezTo>
                  <a:cubicBezTo>
                    <a:pt x="123527" y="506810"/>
                    <a:pt x="128488" y="526455"/>
                    <a:pt x="138410" y="538163"/>
                  </a:cubicBezTo>
                  <a:cubicBezTo>
                    <a:pt x="148332" y="549870"/>
                    <a:pt x="161230" y="555724"/>
                    <a:pt x="177105" y="555724"/>
                  </a:cubicBezTo>
                  <a:cubicBezTo>
                    <a:pt x="188813" y="555724"/>
                    <a:pt x="198884" y="552004"/>
                    <a:pt x="207317" y="544562"/>
                  </a:cubicBezTo>
                  <a:cubicBezTo>
                    <a:pt x="215751" y="537121"/>
                    <a:pt x="221803" y="525413"/>
                    <a:pt x="225474" y="509439"/>
                  </a:cubicBezTo>
                  <a:lnTo>
                    <a:pt x="268188" y="522982"/>
                  </a:lnTo>
                  <a:cubicBezTo>
                    <a:pt x="261639" y="546795"/>
                    <a:pt x="250750" y="564480"/>
                    <a:pt x="235520" y="576039"/>
                  </a:cubicBezTo>
                  <a:cubicBezTo>
                    <a:pt x="220290" y="587598"/>
                    <a:pt x="200967" y="593378"/>
                    <a:pt x="177552" y="593378"/>
                  </a:cubicBezTo>
                  <a:cubicBezTo>
                    <a:pt x="148580" y="593378"/>
                    <a:pt x="124767" y="583481"/>
                    <a:pt x="106114" y="563687"/>
                  </a:cubicBezTo>
                  <a:cubicBezTo>
                    <a:pt x="87461" y="543893"/>
                    <a:pt x="78134" y="516831"/>
                    <a:pt x="78134" y="482501"/>
                  </a:cubicBezTo>
                  <a:cubicBezTo>
                    <a:pt x="78134" y="446187"/>
                    <a:pt x="87510" y="417984"/>
                    <a:pt x="106263" y="397892"/>
                  </a:cubicBezTo>
                  <a:cubicBezTo>
                    <a:pt x="125015" y="377800"/>
                    <a:pt x="149671" y="367754"/>
                    <a:pt x="180230" y="367754"/>
                  </a:cubicBezTo>
                  <a:close/>
                  <a:moveTo>
                    <a:pt x="763339" y="142280"/>
                  </a:moveTo>
                  <a:cubicBezTo>
                    <a:pt x="757981" y="144066"/>
                    <a:pt x="749498" y="146199"/>
                    <a:pt x="737889" y="148679"/>
                  </a:cubicBezTo>
                  <a:cubicBezTo>
                    <a:pt x="726281" y="151160"/>
                    <a:pt x="718691" y="153591"/>
                    <a:pt x="715119" y="155972"/>
                  </a:cubicBezTo>
                  <a:cubicBezTo>
                    <a:pt x="709662" y="159842"/>
                    <a:pt x="706933" y="164753"/>
                    <a:pt x="706933" y="170706"/>
                  </a:cubicBezTo>
                  <a:cubicBezTo>
                    <a:pt x="706933" y="176560"/>
                    <a:pt x="709116" y="181620"/>
                    <a:pt x="713482" y="185886"/>
                  </a:cubicBezTo>
                  <a:cubicBezTo>
                    <a:pt x="717847" y="190153"/>
                    <a:pt x="723403" y="192286"/>
                    <a:pt x="730150" y="192286"/>
                  </a:cubicBezTo>
                  <a:cubicBezTo>
                    <a:pt x="737691" y="192286"/>
                    <a:pt x="744884" y="189806"/>
                    <a:pt x="751730" y="184845"/>
                  </a:cubicBezTo>
                  <a:cubicBezTo>
                    <a:pt x="756791" y="181074"/>
                    <a:pt x="760114" y="176461"/>
                    <a:pt x="761702" y="171004"/>
                  </a:cubicBezTo>
                  <a:cubicBezTo>
                    <a:pt x="762793" y="167432"/>
                    <a:pt x="763339" y="160635"/>
                    <a:pt x="763339" y="150614"/>
                  </a:cubicBezTo>
                  <a:close/>
                  <a:moveTo>
                    <a:pt x="281731" y="88553"/>
                  </a:moveTo>
                  <a:cubicBezTo>
                    <a:pt x="272603" y="88553"/>
                    <a:pt x="265062" y="91877"/>
                    <a:pt x="259109" y="98524"/>
                  </a:cubicBezTo>
                  <a:cubicBezTo>
                    <a:pt x="253156" y="105172"/>
                    <a:pt x="250229" y="114201"/>
                    <a:pt x="250328" y="125611"/>
                  </a:cubicBezTo>
                  <a:lnTo>
                    <a:pt x="312836" y="125611"/>
                  </a:lnTo>
                  <a:cubicBezTo>
                    <a:pt x="312539" y="113506"/>
                    <a:pt x="309413" y="104304"/>
                    <a:pt x="303460" y="98003"/>
                  </a:cubicBezTo>
                  <a:cubicBezTo>
                    <a:pt x="297507" y="91703"/>
                    <a:pt x="290264" y="88553"/>
                    <a:pt x="281731" y="88553"/>
                  </a:cubicBezTo>
                  <a:close/>
                  <a:moveTo>
                    <a:pt x="737889" y="56555"/>
                  </a:moveTo>
                  <a:cubicBezTo>
                    <a:pt x="756543" y="56555"/>
                    <a:pt x="770433" y="58762"/>
                    <a:pt x="779561" y="63178"/>
                  </a:cubicBezTo>
                  <a:cubicBezTo>
                    <a:pt x="788689" y="67593"/>
                    <a:pt x="795114" y="73199"/>
                    <a:pt x="798834" y="79995"/>
                  </a:cubicBezTo>
                  <a:cubicBezTo>
                    <a:pt x="802555" y="86792"/>
                    <a:pt x="804416" y="99268"/>
                    <a:pt x="804416" y="117425"/>
                  </a:cubicBezTo>
                  <a:lnTo>
                    <a:pt x="803969" y="166241"/>
                  </a:lnTo>
                  <a:cubicBezTo>
                    <a:pt x="803969" y="180132"/>
                    <a:pt x="804639" y="190376"/>
                    <a:pt x="805978" y="196974"/>
                  </a:cubicBezTo>
                  <a:cubicBezTo>
                    <a:pt x="807318" y="203572"/>
                    <a:pt x="809823" y="210642"/>
                    <a:pt x="813494" y="218182"/>
                  </a:cubicBezTo>
                  <a:lnTo>
                    <a:pt x="772120" y="218182"/>
                  </a:lnTo>
                  <a:cubicBezTo>
                    <a:pt x="771028" y="215404"/>
                    <a:pt x="769689" y="211287"/>
                    <a:pt x="768102" y="205829"/>
                  </a:cubicBezTo>
                  <a:cubicBezTo>
                    <a:pt x="767407" y="203349"/>
                    <a:pt x="766911" y="201712"/>
                    <a:pt x="766613" y="200918"/>
                  </a:cubicBezTo>
                  <a:cubicBezTo>
                    <a:pt x="759469" y="207863"/>
                    <a:pt x="751830" y="213072"/>
                    <a:pt x="743694" y="216545"/>
                  </a:cubicBezTo>
                  <a:cubicBezTo>
                    <a:pt x="735558" y="220018"/>
                    <a:pt x="726876" y="221754"/>
                    <a:pt x="717649" y="221754"/>
                  </a:cubicBezTo>
                  <a:cubicBezTo>
                    <a:pt x="701377" y="221754"/>
                    <a:pt x="688553" y="217339"/>
                    <a:pt x="679177" y="208508"/>
                  </a:cubicBezTo>
                  <a:cubicBezTo>
                    <a:pt x="669800" y="199678"/>
                    <a:pt x="665112" y="188516"/>
                    <a:pt x="665112" y="175022"/>
                  </a:cubicBezTo>
                  <a:cubicBezTo>
                    <a:pt x="665112" y="166092"/>
                    <a:pt x="667246" y="158130"/>
                    <a:pt x="671512" y="151135"/>
                  </a:cubicBezTo>
                  <a:cubicBezTo>
                    <a:pt x="675778" y="144140"/>
                    <a:pt x="681756" y="138782"/>
                    <a:pt x="689446" y="135062"/>
                  </a:cubicBezTo>
                  <a:cubicBezTo>
                    <a:pt x="697135" y="131341"/>
                    <a:pt x="708223" y="128092"/>
                    <a:pt x="722709" y="125313"/>
                  </a:cubicBezTo>
                  <a:cubicBezTo>
                    <a:pt x="742255" y="121642"/>
                    <a:pt x="755798" y="118219"/>
                    <a:pt x="763339" y="115044"/>
                  </a:cubicBezTo>
                  <a:lnTo>
                    <a:pt x="763339" y="110877"/>
                  </a:lnTo>
                  <a:cubicBezTo>
                    <a:pt x="763339" y="102840"/>
                    <a:pt x="761355" y="97110"/>
                    <a:pt x="757386" y="93687"/>
                  </a:cubicBezTo>
                  <a:cubicBezTo>
                    <a:pt x="753417" y="90264"/>
                    <a:pt x="745926" y="88553"/>
                    <a:pt x="734913" y="88553"/>
                  </a:cubicBezTo>
                  <a:cubicBezTo>
                    <a:pt x="727471" y="88553"/>
                    <a:pt x="721667" y="90016"/>
                    <a:pt x="717500" y="92943"/>
                  </a:cubicBezTo>
                  <a:cubicBezTo>
                    <a:pt x="713333" y="95870"/>
                    <a:pt x="709959" y="101005"/>
                    <a:pt x="707380" y="108347"/>
                  </a:cubicBezTo>
                  <a:lnTo>
                    <a:pt x="669428" y="101501"/>
                  </a:lnTo>
                  <a:cubicBezTo>
                    <a:pt x="673695" y="86221"/>
                    <a:pt x="681037" y="74910"/>
                    <a:pt x="691455" y="67568"/>
                  </a:cubicBezTo>
                  <a:cubicBezTo>
                    <a:pt x="701873" y="60226"/>
                    <a:pt x="717351" y="56555"/>
                    <a:pt x="737889" y="56555"/>
                  </a:cubicBezTo>
                  <a:close/>
                  <a:moveTo>
                    <a:pt x="481012" y="56555"/>
                  </a:moveTo>
                  <a:cubicBezTo>
                    <a:pt x="490239" y="56555"/>
                    <a:pt x="498673" y="58217"/>
                    <a:pt x="506313" y="61541"/>
                  </a:cubicBezTo>
                  <a:cubicBezTo>
                    <a:pt x="513953" y="64864"/>
                    <a:pt x="519732" y="69106"/>
                    <a:pt x="523651" y="74265"/>
                  </a:cubicBezTo>
                  <a:cubicBezTo>
                    <a:pt x="527570" y="79425"/>
                    <a:pt x="530299" y="85279"/>
                    <a:pt x="531837" y="91827"/>
                  </a:cubicBezTo>
                  <a:cubicBezTo>
                    <a:pt x="533375" y="98375"/>
                    <a:pt x="534144" y="107752"/>
                    <a:pt x="534144" y="119956"/>
                  </a:cubicBezTo>
                  <a:lnTo>
                    <a:pt x="534144" y="218182"/>
                  </a:lnTo>
                  <a:lnTo>
                    <a:pt x="492323" y="218182"/>
                  </a:lnTo>
                  <a:lnTo>
                    <a:pt x="492323" y="137517"/>
                  </a:lnTo>
                  <a:cubicBezTo>
                    <a:pt x="492323" y="120452"/>
                    <a:pt x="491430" y="109414"/>
                    <a:pt x="489644" y="104403"/>
                  </a:cubicBezTo>
                  <a:cubicBezTo>
                    <a:pt x="487858" y="99392"/>
                    <a:pt x="484956" y="95498"/>
                    <a:pt x="480938" y="92720"/>
                  </a:cubicBezTo>
                  <a:cubicBezTo>
                    <a:pt x="476919" y="89942"/>
                    <a:pt x="472082" y="88553"/>
                    <a:pt x="466427" y="88553"/>
                  </a:cubicBezTo>
                  <a:cubicBezTo>
                    <a:pt x="459184" y="88553"/>
                    <a:pt x="452685" y="90537"/>
                    <a:pt x="446930" y="94506"/>
                  </a:cubicBezTo>
                  <a:cubicBezTo>
                    <a:pt x="441176" y="98475"/>
                    <a:pt x="437232" y="103733"/>
                    <a:pt x="435099" y="110282"/>
                  </a:cubicBezTo>
                  <a:cubicBezTo>
                    <a:pt x="432965" y="116830"/>
                    <a:pt x="431899" y="128935"/>
                    <a:pt x="431899" y="146596"/>
                  </a:cubicBezTo>
                  <a:lnTo>
                    <a:pt x="431899" y="218182"/>
                  </a:lnTo>
                  <a:lnTo>
                    <a:pt x="390078" y="218182"/>
                  </a:lnTo>
                  <a:lnTo>
                    <a:pt x="390078" y="60127"/>
                  </a:lnTo>
                  <a:lnTo>
                    <a:pt x="428922" y="60127"/>
                  </a:lnTo>
                  <a:lnTo>
                    <a:pt x="428922" y="83344"/>
                  </a:lnTo>
                  <a:cubicBezTo>
                    <a:pt x="442714" y="65484"/>
                    <a:pt x="460077" y="56555"/>
                    <a:pt x="481012" y="56555"/>
                  </a:cubicBezTo>
                  <a:close/>
                  <a:moveTo>
                    <a:pt x="279201" y="56555"/>
                  </a:moveTo>
                  <a:cubicBezTo>
                    <a:pt x="302716" y="56555"/>
                    <a:pt x="321270" y="64319"/>
                    <a:pt x="334863" y="79846"/>
                  </a:cubicBezTo>
                  <a:cubicBezTo>
                    <a:pt x="348456" y="95374"/>
                    <a:pt x="354955" y="119162"/>
                    <a:pt x="354359" y="151209"/>
                  </a:cubicBezTo>
                  <a:lnTo>
                    <a:pt x="249584" y="151209"/>
                  </a:lnTo>
                  <a:cubicBezTo>
                    <a:pt x="249882" y="163612"/>
                    <a:pt x="253255" y="173261"/>
                    <a:pt x="259705" y="180157"/>
                  </a:cubicBezTo>
                  <a:cubicBezTo>
                    <a:pt x="266154" y="187052"/>
                    <a:pt x="274191" y="190500"/>
                    <a:pt x="283815" y="190500"/>
                  </a:cubicBezTo>
                  <a:cubicBezTo>
                    <a:pt x="290363" y="190500"/>
                    <a:pt x="295870" y="188714"/>
                    <a:pt x="300335" y="185142"/>
                  </a:cubicBezTo>
                  <a:cubicBezTo>
                    <a:pt x="304800" y="181570"/>
                    <a:pt x="308173" y="175816"/>
                    <a:pt x="310455" y="167878"/>
                  </a:cubicBezTo>
                  <a:lnTo>
                    <a:pt x="352127" y="174873"/>
                  </a:lnTo>
                  <a:cubicBezTo>
                    <a:pt x="346769" y="190153"/>
                    <a:pt x="338311" y="201786"/>
                    <a:pt x="326752" y="209773"/>
                  </a:cubicBezTo>
                  <a:cubicBezTo>
                    <a:pt x="315193" y="217761"/>
                    <a:pt x="300732" y="221754"/>
                    <a:pt x="283368" y="221754"/>
                  </a:cubicBezTo>
                  <a:cubicBezTo>
                    <a:pt x="255885" y="221754"/>
                    <a:pt x="235545" y="212775"/>
                    <a:pt x="222349" y="194816"/>
                  </a:cubicBezTo>
                  <a:cubicBezTo>
                    <a:pt x="211931" y="180429"/>
                    <a:pt x="206722" y="162272"/>
                    <a:pt x="206722" y="140345"/>
                  </a:cubicBezTo>
                  <a:cubicBezTo>
                    <a:pt x="206722" y="114151"/>
                    <a:pt x="213568" y="93638"/>
                    <a:pt x="227260" y="78805"/>
                  </a:cubicBezTo>
                  <a:cubicBezTo>
                    <a:pt x="240952" y="63971"/>
                    <a:pt x="258266" y="56555"/>
                    <a:pt x="279201" y="56555"/>
                  </a:cubicBezTo>
                  <a:close/>
                  <a:moveTo>
                    <a:pt x="44053" y="36909"/>
                  </a:moveTo>
                  <a:lnTo>
                    <a:pt x="44053" y="181422"/>
                  </a:lnTo>
                  <a:lnTo>
                    <a:pt x="76944" y="181422"/>
                  </a:lnTo>
                  <a:cubicBezTo>
                    <a:pt x="89247" y="181422"/>
                    <a:pt x="98127" y="180727"/>
                    <a:pt x="103584" y="179338"/>
                  </a:cubicBezTo>
                  <a:cubicBezTo>
                    <a:pt x="110728" y="177552"/>
                    <a:pt x="116656" y="174526"/>
                    <a:pt x="121369" y="170259"/>
                  </a:cubicBezTo>
                  <a:cubicBezTo>
                    <a:pt x="126082" y="165993"/>
                    <a:pt x="129927" y="158973"/>
                    <a:pt x="132903" y="149200"/>
                  </a:cubicBezTo>
                  <a:cubicBezTo>
                    <a:pt x="135880" y="139427"/>
                    <a:pt x="137368" y="126107"/>
                    <a:pt x="137368" y="109240"/>
                  </a:cubicBezTo>
                  <a:cubicBezTo>
                    <a:pt x="137368" y="92373"/>
                    <a:pt x="135880" y="79425"/>
                    <a:pt x="132903" y="70396"/>
                  </a:cubicBezTo>
                  <a:cubicBezTo>
                    <a:pt x="129927" y="61367"/>
                    <a:pt x="125759" y="54322"/>
                    <a:pt x="120402" y="49262"/>
                  </a:cubicBezTo>
                  <a:cubicBezTo>
                    <a:pt x="115044" y="44202"/>
                    <a:pt x="108247" y="40779"/>
                    <a:pt x="100012" y="38993"/>
                  </a:cubicBezTo>
                  <a:cubicBezTo>
                    <a:pt x="93861" y="37604"/>
                    <a:pt x="81805" y="36909"/>
                    <a:pt x="63847" y="36909"/>
                  </a:cubicBezTo>
                  <a:close/>
                  <a:moveTo>
                    <a:pt x="615255" y="4316"/>
                  </a:moveTo>
                  <a:lnTo>
                    <a:pt x="615255" y="60127"/>
                  </a:lnTo>
                  <a:lnTo>
                    <a:pt x="643830" y="60127"/>
                  </a:lnTo>
                  <a:lnTo>
                    <a:pt x="643830" y="93464"/>
                  </a:lnTo>
                  <a:lnTo>
                    <a:pt x="615255" y="93464"/>
                  </a:lnTo>
                  <a:lnTo>
                    <a:pt x="615255" y="157163"/>
                  </a:lnTo>
                  <a:cubicBezTo>
                    <a:pt x="615255" y="170061"/>
                    <a:pt x="615528" y="177577"/>
                    <a:pt x="616074" y="179710"/>
                  </a:cubicBezTo>
                  <a:cubicBezTo>
                    <a:pt x="616619" y="181843"/>
                    <a:pt x="617860" y="183604"/>
                    <a:pt x="619794" y="184993"/>
                  </a:cubicBezTo>
                  <a:cubicBezTo>
                    <a:pt x="621729" y="186383"/>
                    <a:pt x="624086" y="187077"/>
                    <a:pt x="626864" y="187077"/>
                  </a:cubicBezTo>
                  <a:cubicBezTo>
                    <a:pt x="630733" y="187077"/>
                    <a:pt x="636339" y="185738"/>
                    <a:pt x="643681" y="183059"/>
                  </a:cubicBezTo>
                  <a:lnTo>
                    <a:pt x="647253" y="215503"/>
                  </a:lnTo>
                  <a:cubicBezTo>
                    <a:pt x="637530" y="219671"/>
                    <a:pt x="626516" y="221754"/>
                    <a:pt x="614213" y="221754"/>
                  </a:cubicBezTo>
                  <a:cubicBezTo>
                    <a:pt x="606673" y="221754"/>
                    <a:pt x="599876" y="220489"/>
                    <a:pt x="593824" y="217959"/>
                  </a:cubicBezTo>
                  <a:cubicBezTo>
                    <a:pt x="587771" y="215429"/>
                    <a:pt x="583331" y="212155"/>
                    <a:pt x="580504" y="208136"/>
                  </a:cubicBezTo>
                  <a:cubicBezTo>
                    <a:pt x="577676" y="204118"/>
                    <a:pt x="575716" y="198686"/>
                    <a:pt x="574625" y="191840"/>
                  </a:cubicBezTo>
                  <a:cubicBezTo>
                    <a:pt x="573732" y="186978"/>
                    <a:pt x="573286" y="177155"/>
                    <a:pt x="573286" y="162372"/>
                  </a:cubicBezTo>
                  <a:lnTo>
                    <a:pt x="573286" y="93464"/>
                  </a:lnTo>
                  <a:lnTo>
                    <a:pt x="554087" y="93464"/>
                  </a:lnTo>
                  <a:lnTo>
                    <a:pt x="554087" y="60127"/>
                  </a:lnTo>
                  <a:lnTo>
                    <a:pt x="573286" y="60127"/>
                  </a:lnTo>
                  <a:lnTo>
                    <a:pt x="573286" y="28724"/>
                  </a:lnTo>
                  <a:close/>
                  <a:moveTo>
                    <a:pt x="847576" y="0"/>
                  </a:moveTo>
                  <a:lnTo>
                    <a:pt x="889396" y="0"/>
                  </a:lnTo>
                  <a:lnTo>
                    <a:pt x="889396" y="218182"/>
                  </a:lnTo>
                  <a:lnTo>
                    <a:pt x="847576" y="218182"/>
                  </a:lnTo>
                  <a:close/>
                  <a:moveTo>
                    <a:pt x="0" y="0"/>
                  </a:moveTo>
                  <a:lnTo>
                    <a:pt x="80516" y="0"/>
                  </a:lnTo>
                  <a:cubicBezTo>
                    <a:pt x="98673" y="0"/>
                    <a:pt x="112514" y="1389"/>
                    <a:pt x="122039" y="4167"/>
                  </a:cubicBezTo>
                  <a:cubicBezTo>
                    <a:pt x="134838" y="7938"/>
                    <a:pt x="145802" y="14635"/>
                    <a:pt x="154930" y="24259"/>
                  </a:cubicBezTo>
                  <a:cubicBezTo>
                    <a:pt x="164058" y="33883"/>
                    <a:pt x="171003" y="45666"/>
                    <a:pt x="175766" y="59606"/>
                  </a:cubicBezTo>
                  <a:cubicBezTo>
                    <a:pt x="180528" y="73546"/>
                    <a:pt x="182909" y="90736"/>
                    <a:pt x="182909" y="111175"/>
                  </a:cubicBezTo>
                  <a:cubicBezTo>
                    <a:pt x="182909" y="129133"/>
                    <a:pt x="180677" y="144611"/>
                    <a:pt x="176212" y="157609"/>
                  </a:cubicBezTo>
                  <a:cubicBezTo>
                    <a:pt x="170755" y="173484"/>
                    <a:pt x="162966" y="186333"/>
                    <a:pt x="152846" y="196156"/>
                  </a:cubicBezTo>
                  <a:cubicBezTo>
                    <a:pt x="145206" y="203597"/>
                    <a:pt x="134888" y="209401"/>
                    <a:pt x="121890" y="213569"/>
                  </a:cubicBezTo>
                  <a:cubicBezTo>
                    <a:pt x="112166" y="216644"/>
                    <a:pt x="99169" y="218182"/>
                    <a:pt x="82897" y="218182"/>
                  </a:cubicBezTo>
                  <a:lnTo>
                    <a:pt x="0" y="21818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cs typeface="B Nazanin" panose="00000400000000000000" pitchFamily="2" charset="-78"/>
              </a:endParaRPr>
            </a:p>
          </p:txBody>
        </p:sp>
        <p:sp>
          <p:nvSpPr>
            <p:cNvPr id="9" name="Freeform: Shape 20">
              <a:extLst>
                <a:ext uri="{FF2B5EF4-FFF2-40B4-BE49-F238E27FC236}">
                  <a16:creationId xmlns:a16="http://schemas.microsoft.com/office/drawing/2014/main" id="{855B92E1-938F-4F56-944D-4ED92C5A913C}"/>
                </a:ext>
              </a:extLst>
            </p:cNvPr>
            <p:cNvSpPr/>
            <p:nvPr/>
          </p:nvSpPr>
          <p:spPr>
            <a:xfrm>
              <a:off x="7787700" y="1851416"/>
              <a:ext cx="2249530" cy="4726751"/>
            </a:xfrm>
            <a:custGeom>
              <a:avLst/>
              <a:gdLst>
                <a:gd name="connsiteX0" fmla="*/ 1821500 w 2249530"/>
                <a:gd name="connsiteY0" fmla="*/ 2681809 h 4726751"/>
                <a:gd name="connsiteX1" fmla="*/ 1372932 w 2249530"/>
                <a:gd name="connsiteY1" fmla="*/ 4196128 h 4726751"/>
                <a:gd name="connsiteX2" fmla="*/ 1343750 w 2249530"/>
                <a:gd name="connsiteY2" fmla="*/ 4494453 h 4726751"/>
                <a:gd name="connsiteX3" fmla="*/ 1155674 w 2249530"/>
                <a:gd name="connsiteY3" fmla="*/ 4714951 h 4726751"/>
                <a:gd name="connsiteX4" fmla="*/ 806551 w 2249530"/>
                <a:gd name="connsiteY4" fmla="*/ 4554981 h 4726751"/>
                <a:gd name="connsiteX5" fmla="*/ 701705 w 2249530"/>
                <a:gd name="connsiteY5" fmla="*/ 4157216 h 4726751"/>
                <a:gd name="connsiteX6" fmla="*/ 659426 w 2249530"/>
                <a:gd name="connsiteY6" fmla="*/ 3878936 h 4726751"/>
                <a:gd name="connsiteX7" fmla="*/ 798569 w 2249530"/>
                <a:gd name="connsiteY7" fmla="*/ 3878936 h 4726751"/>
                <a:gd name="connsiteX8" fmla="*/ 818305 w 2249530"/>
                <a:gd name="connsiteY8" fmla="*/ 4001841 h 4726751"/>
                <a:gd name="connsiteX9" fmla="*/ 901668 w 2249530"/>
                <a:gd name="connsiteY9" fmla="*/ 4439328 h 4726751"/>
                <a:gd name="connsiteX10" fmla="*/ 1040022 w 2249530"/>
                <a:gd name="connsiteY10" fmla="*/ 4601459 h 4726751"/>
                <a:gd name="connsiteX11" fmla="*/ 1217285 w 2249530"/>
                <a:gd name="connsiteY11" fmla="*/ 4517152 h 4726751"/>
                <a:gd name="connsiteX12" fmla="*/ 1258360 w 2249530"/>
                <a:gd name="connsiteY12" fmla="*/ 4327996 h 4726751"/>
                <a:gd name="connsiteX13" fmla="*/ 1821500 w 2249530"/>
                <a:gd name="connsiteY13" fmla="*/ 2681809 h 4726751"/>
                <a:gd name="connsiteX14" fmla="*/ 152786 w 2249530"/>
                <a:gd name="connsiteY14" fmla="*/ 1939534 h 4726751"/>
                <a:gd name="connsiteX15" fmla="*/ 331131 w 2249530"/>
                <a:gd name="connsiteY15" fmla="*/ 1939534 h 4726751"/>
                <a:gd name="connsiteX16" fmla="*/ 405542 w 2249530"/>
                <a:gd name="connsiteY16" fmla="*/ 2195633 h 4726751"/>
                <a:gd name="connsiteX17" fmla="*/ 477961 w 2249530"/>
                <a:gd name="connsiteY17" fmla="*/ 2464554 h 4726751"/>
                <a:gd name="connsiteX18" fmla="*/ 540092 w 2249530"/>
                <a:gd name="connsiteY18" fmla="*/ 2717517 h 4726751"/>
                <a:gd name="connsiteX19" fmla="*/ 404084 w 2249530"/>
                <a:gd name="connsiteY19" fmla="*/ 2717517 h 4726751"/>
                <a:gd name="connsiteX20" fmla="*/ 286646 w 2249530"/>
                <a:gd name="connsiteY20" fmla="*/ 2334846 h 4726751"/>
                <a:gd name="connsiteX21" fmla="*/ 192034 w 2249530"/>
                <a:gd name="connsiteY21" fmla="*/ 2059272 h 4726751"/>
                <a:gd name="connsiteX22" fmla="*/ 754263 w 2249530"/>
                <a:gd name="connsiteY22" fmla="*/ 273 h 4726751"/>
                <a:gd name="connsiteX23" fmla="*/ 1015160 w 2249530"/>
                <a:gd name="connsiteY23" fmla="*/ 57424 h 4726751"/>
                <a:gd name="connsiteX24" fmla="*/ 1602080 w 2249530"/>
                <a:gd name="connsiteY24" fmla="*/ 489780 h 4726751"/>
                <a:gd name="connsiteX25" fmla="*/ 2249530 w 2249530"/>
                <a:gd name="connsiteY25" fmla="*/ 798911 h 4726751"/>
                <a:gd name="connsiteX26" fmla="*/ 1675580 w 2249530"/>
                <a:gd name="connsiteY26" fmla="*/ 641104 h 4726751"/>
                <a:gd name="connsiteX27" fmla="*/ 1181616 w 2249530"/>
                <a:gd name="connsiteY27" fmla="*/ 284411 h 4726751"/>
                <a:gd name="connsiteX28" fmla="*/ 597940 w 2249530"/>
                <a:gd name="connsiteY28" fmla="*/ 171999 h 4726751"/>
                <a:gd name="connsiteX29" fmla="*/ 180720 w 2249530"/>
                <a:gd name="connsiteY29" fmla="*/ 686499 h 4726751"/>
                <a:gd name="connsiteX30" fmla="*/ 168013 w 2249530"/>
                <a:gd name="connsiteY30" fmla="*/ 778115 h 4726751"/>
                <a:gd name="connsiteX31" fmla="*/ 0 w 2249530"/>
                <a:gd name="connsiteY31" fmla="*/ 778115 h 4726751"/>
                <a:gd name="connsiteX32" fmla="*/ 16932 w 2249530"/>
                <a:gd name="connsiteY32" fmla="*/ 685959 h 4726751"/>
                <a:gd name="connsiteX33" fmla="*/ 71551 w 2249530"/>
                <a:gd name="connsiteY33" fmla="*/ 516802 h 4726751"/>
                <a:gd name="connsiteX34" fmla="*/ 221792 w 2249530"/>
                <a:gd name="connsiteY34" fmla="*/ 255226 h 4726751"/>
                <a:gd name="connsiteX35" fmla="*/ 494174 w 2249530"/>
                <a:gd name="connsiteY35" fmla="*/ 50941 h 4726751"/>
                <a:gd name="connsiteX36" fmla="*/ 754263 w 2249530"/>
                <a:gd name="connsiteY36" fmla="*/ 273 h 4726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249530" h="4726751">
                  <a:moveTo>
                    <a:pt x="1821500" y="2681809"/>
                  </a:moveTo>
                  <a:cubicBezTo>
                    <a:pt x="1543712" y="3135781"/>
                    <a:pt x="1388065" y="3664333"/>
                    <a:pt x="1372932" y="4196128"/>
                  </a:cubicBezTo>
                  <a:cubicBezTo>
                    <a:pt x="1369689" y="4296651"/>
                    <a:pt x="1371852" y="4398254"/>
                    <a:pt x="1343750" y="4494453"/>
                  </a:cubicBezTo>
                  <a:cubicBezTo>
                    <a:pt x="1315647" y="4590649"/>
                    <a:pt x="1250794" y="4682526"/>
                    <a:pt x="1155674" y="4714951"/>
                  </a:cubicBezTo>
                  <a:cubicBezTo>
                    <a:pt x="1024889" y="4759269"/>
                    <a:pt x="878968" y="4672799"/>
                    <a:pt x="806551" y="4554981"/>
                  </a:cubicBezTo>
                  <a:cubicBezTo>
                    <a:pt x="734131" y="4437165"/>
                    <a:pt x="718998" y="4294488"/>
                    <a:pt x="701705" y="4157216"/>
                  </a:cubicBezTo>
                  <a:lnTo>
                    <a:pt x="659426" y="3878936"/>
                  </a:lnTo>
                  <a:lnTo>
                    <a:pt x="798569" y="3878936"/>
                  </a:lnTo>
                  <a:lnTo>
                    <a:pt x="818305" y="4001841"/>
                  </a:lnTo>
                  <a:cubicBezTo>
                    <a:pt x="841138" y="4146949"/>
                    <a:pt x="864917" y="4291788"/>
                    <a:pt x="901668" y="4439328"/>
                  </a:cubicBezTo>
                  <a:cubicBezTo>
                    <a:pt x="917880" y="4503099"/>
                    <a:pt x="964358" y="4583083"/>
                    <a:pt x="1040022" y="4601459"/>
                  </a:cubicBezTo>
                  <a:cubicBezTo>
                    <a:pt x="1105956" y="4616592"/>
                    <a:pt x="1187022" y="4577680"/>
                    <a:pt x="1217285" y="4517152"/>
                  </a:cubicBezTo>
                  <a:cubicBezTo>
                    <a:pt x="1247550" y="4456621"/>
                    <a:pt x="1256197" y="4395010"/>
                    <a:pt x="1258360" y="4327996"/>
                  </a:cubicBezTo>
                  <a:cubicBezTo>
                    <a:pt x="1269169" y="3738913"/>
                    <a:pt x="1469132" y="3154157"/>
                    <a:pt x="1821500" y="2681809"/>
                  </a:cubicBezTo>
                  <a:close/>
                  <a:moveTo>
                    <a:pt x="152786" y="1939534"/>
                  </a:moveTo>
                  <a:lnTo>
                    <a:pt x="331131" y="1939534"/>
                  </a:lnTo>
                  <a:lnTo>
                    <a:pt x="405542" y="2195633"/>
                  </a:lnTo>
                  <a:cubicBezTo>
                    <a:pt x="430943" y="2284586"/>
                    <a:pt x="455533" y="2374030"/>
                    <a:pt x="477961" y="2464554"/>
                  </a:cubicBezTo>
                  <a:lnTo>
                    <a:pt x="540092" y="2717517"/>
                  </a:lnTo>
                  <a:lnTo>
                    <a:pt x="404084" y="2717517"/>
                  </a:lnTo>
                  <a:lnTo>
                    <a:pt x="286646" y="2334846"/>
                  </a:lnTo>
                  <a:cubicBezTo>
                    <a:pt x="255840" y="2242971"/>
                    <a:pt x="223616" y="2151232"/>
                    <a:pt x="192034" y="2059272"/>
                  </a:cubicBezTo>
                  <a:close/>
                  <a:moveTo>
                    <a:pt x="754263" y="273"/>
                  </a:moveTo>
                  <a:cubicBezTo>
                    <a:pt x="844111" y="2841"/>
                    <a:pt x="934094" y="23377"/>
                    <a:pt x="1015160" y="57424"/>
                  </a:cubicBezTo>
                  <a:cubicBezTo>
                    <a:pt x="1239984" y="152544"/>
                    <a:pt x="1416167" y="330890"/>
                    <a:pt x="1602080" y="489780"/>
                  </a:cubicBezTo>
                  <a:cubicBezTo>
                    <a:pt x="1787992" y="648670"/>
                    <a:pt x="2005250" y="794588"/>
                    <a:pt x="2249530" y="798911"/>
                  </a:cubicBezTo>
                  <a:cubicBezTo>
                    <a:pt x="2049565" y="834580"/>
                    <a:pt x="1845280" y="752433"/>
                    <a:pt x="1675580" y="641104"/>
                  </a:cubicBezTo>
                  <a:cubicBezTo>
                    <a:pt x="1505883" y="529772"/>
                    <a:pt x="1355639" y="388174"/>
                    <a:pt x="1181616" y="284411"/>
                  </a:cubicBezTo>
                  <a:cubicBezTo>
                    <a:pt x="1007593" y="180646"/>
                    <a:pt x="792498" y="112552"/>
                    <a:pt x="597940" y="171999"/>
                  </a:cubicBezTo>
                  <a:cubicBezTo>
                    <a:pt x="376359" y="240094"/>
                    <a:pt x="227198" y="459514"/>
                    <a:pt x="180720" y="686499"/>
                  </a:cubicBezTo>
                  <a:lnTo>
                    <a:pt x="168013" y="778115"/>
                  </a:lnTo>
                  <a:lnTo>
                    <a:pt x="0" y="778115"/>
                  </a:lnTo>
                  <a:lnTo>
                    <a:pt x="16932" y="685959"/>
                  </a:lnTo>
                  <a:cubicBezTo>
                    <a:pt x="31288" y="628470"/>
                    <a:pt x="49393" y="571927"/>
                    <a:pt x="71551" y="516802"/>
                  </a:cubicBezTo>
                  <a:cubicBezTo>
                    <a:pt x="108299" y="424926"/>
                    <a:pt x="156941" y="329807"/>
                    <a:pt x="221792" y="255226"/>
                  </a:cubicBezTo>
                  <a:cubicBezTo>
                    <a:pt x="294212" y="170919"/>
                    <a:pt x="394734" y="97419"/>
                    <a:pt x="494174" y="50941"/>
                  </a:cubicBezTo>
                  <a:cubicBezTo>
                    <a:pt x="574701" y="13109"/>
                    <a:pt x="664414" y="-2294"/>
                    <a:pt x="754263" y="273"/>
                  </a:cubicBezTo>
                  <a:close/>
                </a:path>
              </a:pathLst>
            </a:custGeom>
            <a:grpFill/>
            <a:ln w="3801"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B Nazanin" panose="00000400000000000000" pitchFamily="2" charset="-78"/>
              </a:endParaRPr>
            </a:p>
          </p:txBody>
        </p:sp>
        <p:sp>
          <p:nvSpPr>
            <p:cNvPr id="10" name="Freeform: Shape 13">
              <a:extLst>
                <a:ext uri="{FF2B5EF4-FFF2-40B4-BE49-F238E27FC236}">
                  <a16:creationId xmlns:a16="http://schemas.microsoft.com/office/drawing/2014/main" id="{FA518E12-772D-4AF6-B95B-FABB1EB171FD}"/>
                </a:ext>
              </a:extLst>
            </p:cNvPr>
            <p:cNvSpPr/>
            <p:nvPr/>
          </p:nvSpPr>
          <p:spPr>
            <a:xfrm>
              <a:off x="9463126" y="1860804"/>
              <a:ext cx="2295845" cy="4638283"/>
            </a:xfrm>
            <a:custGeom>
              <a:avLst/>
              <a:gdLst>
                <a:gd name="connsiteX0" fmla="*/ 391090 w 434047"/>
                <a:gd name="connsiteY0" fmla="*/ 70285 h 876903"/>
                <a:gd name="connsiteX1" fmla="*/ 415546 w 434047"/>
                <a:gd name="connsiteY1" fmla="*/ 114577 h 876903"/>
                <a:gd name="connsiteX2" fmla="*/ 429774 w 434047"/>
                <a:gd name="connsiteY2" fmla="*/ 165205 h 876903"/>
                <a:gd name="connsiteX3" fmla="*/ 417309 w 434047"/>
                <a:gd name="connsiteY3" fmla="*/ 325415 h 876903"/>
                <a:gd name="connsiteX4" fmla="*/ 399122 w 434047"/>
                <a:gd name="connsiteY4" fmla="*/ 383246 h 876903"/>
                <a:gd name="connsiteX5" fmla="*/ 370309 w 434047"/>
                <a:gd name="connsiteY5" fmla="*/ 456403 h 876903"/>
                <a:gd name="connsiteX6" fmla="*/ 340065 w 434047"/>
                <a:gd name="connsiteY6" fmla="*/ 528538 h 876903"/>
                <a:gd name="connsiteX7" fmla="*/ 307370 w 434047"/>
                <a:gd name="connsiteY7" fmla="*/ 619269 h 876903"/>
                <a:gd name="connsiteX8" fmla="*/ 291839 w 434047"/>
                <a:gd name="connsiteY8" fmla="*/ 692426 h 876903"/>
                <a:gd name="connsiteX9" fmla="*/ 274878 w 434047"/>
                <a:gd name="connsiteY9" fmla="*/ 796031 h 876903"/>
                <a:gd name="connsiteX10" fmla="*/ 260164 w 434047"/>
                <a:gd name="connsiteY10" fmla="*/ 850592 h 876903"/>
                <a:gd name="connsiteX11" fmla="*/ 227673 w 434047"/>
                <a:gd name="connsiteY11" fmla="*/ 876340 h 876903"/>
                <a:gd name="connsiteX12" fmla="*/ 185577 w 434047"/>
                <a:gd name="connsiteY12" fmla="*/ 859992 h 876903"/>
                <a:gd name="connsiteX13" fmla="*/ 163099 w 434047"/>
                <a:gd name="connsiteY13" fmla="*/ 803388 h 876903"/>
                <a:gd name="connsiteX14" fmla="*/ 153086 w 434047"/>
                <a:gd name="connsiteY14" fmla="*/ 756183 h 876903"/>
                <a:gd name="connsiteX15" fmla="*/ 143073 w 434047"/>
                <a:gd name="connsiteY15" fmla="*/ 704687 h 876903"/>
                <a:gd name="connsiteX16" fmla="*/ 130607 w 434047"/>
                <a:gd name="connsiteY16" fmla="*/ 643178 h 876903"/>
                <a:gd name="connsiteX17" fmla="*/ 108538 w 434047"/>
                <a:gd name="connsiteY17" fmla="*/ 570429 h 876903"/>
                <a:gd name="connsiteX18" fmla="*/ 68690 w 434047"/>
                <a:gd name="connsiteY18" fmla="*/ 493594 h 876903"/>
                <a:gd name="connsiteX19" fmla="*/ 7793 w 434047"/>
                <a:gd name="connsiteY19" fmla="*/ 431063 h 876903"/>
                <a:gd name="connsiteX20" fmla="*/ 437 w 434047"/>
                <a:gd name="connsiteY20" fmla="*/ 426159 h 876903"/>
                <a:gd name="connsiteX21" fmla="*/ 642 w 434047"/>
                <a:gd name="connsiteY21" fmla="*/ 424115 h 876903"/>
                <a:gd name="connsiteX22" fmla="*/ 2480 w 434047"/>
                <a:gd name="connsiteY22" fmla="*/ 424320 h 876903"/>
                <a:gd name="connsiteX23" fmla="*/ 18011 w 434047"/>
                <a:gd name="connsiteY23" fmla="*/ 434129 h 876903"/>
                <a:gd name="connsiteX24" fmla="*/ 33133 w 434047"/>
                <a:gd name="connsiteY24" fmla="*/ 445572 h 876903"/>
                <a:gd name="connsiteX25" fmla="*/ 59698 w 434047"/>
                <a:gd name="connsiteY25" fmla="*/ 469889 h 876903"/>
                <a:gd name="connsiteX26" fmla="*/ 103429 w 434047"/>
                <a:gd name="connsiteY26" fmla="*/ 527925 h 876903"/>
                <a:gd name="connsiteX27" fmla="*/ 133877 w 434047"/>
                <a:gd name="connsiteY27" fmla="*/ 597813 h 876903"/>
                <a:gd name="connsiteX28" fmla="*/ 159420 w 434047"/>
                <a:gd name="connsiteY28" fmla="*/ 690382 h 876903"/>
                <a:gd name="connsiteX29" fmla="*/ 168003 w 434047"/>
                <a:gd name="connsiteY29" fmla="*/ 727574 h 876903"/>
                <a:gd name="connsiteX30" fmla="*/ 191912 w 434047"/>
                <a:gd name="connsiteY30" fmla="*/ 823618 h 876903"/>
                <a:gd name="connsiteX31" fmla="*/ 207443 w 434047"/>
                <a:gd name="connsiteY31" fmla="*/ 847323 h 876903"/>
                <a:gd name="connsiteX32" fmla="*/ 231760 w 434047"/>
                <a:gd name="connsiteY32" fmla="*/ 846301 h 876903"/>
                <a:gd name="connsiteX33" fmla="*/ 241160 w 434047"/>
                <a:gd name="connsiteY33" fmla="*/ 828318 h 876903"/>
                <a:gd name="connsiteX34" fmla="*/ 245656 w 434047"/>
                <a:gd name="connsiteY34" fmla="*/ 804001 h 876903"/>
                <a:gd name="connsiteX35" fmla="*/ 252195 w 434047"/>
                <a:gd name="connsiteY35" fmla="*/ 764153 h 876903"/>
                <a:gd name="connsiteX36" fmla="*/ 257304 w 434047"/>
                <a:gd name="connsiteY36" fmla="*/ 725939 h 876903"/>
                <a:gd name="connsiteX37" fmla="*/ 278147 w 434047"/>
                <a:gd name="connsiteY37" fmla="*/ 611299 h 876903"/>
                <a:gd name="connsiteX38" fmla="*/ 295722 w 434047"/>
                <a:gd name="connsiteY38" fmla="*/ 555308 h 876903"/>
                <a:gd name="connsiteX39" fmla="*/ 357026 w 434047"/>
                <a:gd name="connsiteY39" fmla="*/ 402455 h 876903"/>
                <a:gd name="connsiteX40" fmla="*/ 366630 w 434047"/>
                <a:gd name="connsiteY40" fmla="*/ 376911 h 876903"/>
                <a:gd name="connsiteX41" fmla="*/ 375213 w 434047"/>
                <a:gd name="connsiteY41" fmla="*/ 351980 h 876903"/>
                <a:gd name="connsiteX42" fmla="*/ 387883 w 434047"/>
                <a:gd name="connsiteY42" fmla="*/ 307432 h 876903"/>
                <a:gd name="connsiteX43" fmla="*/ 394831 w 434047"/>
                <a:gd name="connsiteY43" fmla="*/ 276575 h 876903"/>
                <a:gd name="connsiteX44" fmla="*/ 400348 w 434047"/>
                <a:gd name="connsiteY44" fmla="*/ 181757 h 876903"/>
                <a:gd name="connsiteX45" fmla="*/ 393196 w 434047"/>
                <a:gd name="connsiteY45" fmla="*/ 141705 h 876903"/>
                <a:gd name="connsiteX46" fmla="*/ 371665 w 434047"/>
                <a:gd name="connsiteY46" fmla="*/ 91940 h 876903"/>
                <a:gd name="connsiteX47" fmla="*/ 379301 w 434047"/>
                <a:gd name="connsiteY47" fmla="*/ 77130 h 876903"/>
                <a:gd name="connsiteX48" fmla="*/ 251991 w 434047"/>
                <a:gd name="connsiteY48" fmla="*/ 295 h 876903"/>
                <a:gd name="connsiteX49" fmla="*/ 317587 w 434047"/>
                <a:gd name="connsiteY49" fmla="*/ 14191 h 876903"/>
                <a:gd name="connsiteX50" fmla="*/ 323801 w 434047"/>
                <a:gd name="connsiteY50" fmla="*/ 17810 h 876903"/>
                <a:gd name="connsiteX51" fmla="*/ 321470 w 434047"/>
                <a:gd name="connsiteY51" fmla="*/ 22365 h 876903"/>
                <a:gd name="connsiteX52" fmla="*/ 300447 w 434047"/>
                <a:gd name="connsiteY52" fmla="*/ 34523 h 876903"/>
                <a:gd name="connsiteX53" fmla="*/ 241365 w 434047"/>
                <a:gd name="connsiteY53" fmla="*/ 20117 h 876903"/>
                <a:gd name="connsiteX54" fmla="*/ 223586 w 434047"/>
                <a:gd name="connsiteY54" fmla="*/ 20117 h 876903"/>
                <a:gd name="connsiteX55" fmla="*/ 172704 w 434047"/>
                <a:gd name="connsiteY55" fmla="*/ 32582 h 876903"/>
                <a:gd name="connsiteX56" fmla="*/ 120390 w 434047"/>
                <a:gd name="connsiteY56" fmla="*/ 65278 h 876903"/>
                <a:gd name="connsiteX57" fmla="*/ 71551 w 434047"/>
                <a:gd name="connsiteY57" fmla="*/ 94704 h 876903"/>
                <a:gd name="connsiteX58" fmla="*/ 31498 w 434047"/>
                <a:gd name="connsiteY58" fmla="*/ 105943 h 876903"/>
                <a:gd name="connsiteX59" fmla="*/ 20463 w 434047"/>
                <a:gd name="connsiteY59" fmla="*/ 105943 h 876903"/>
                <a:gd name="connsiteX60" fmla="*/ 20259 w 434047"/>
                <a:gd name="connsiteY60" fmla="*/ 105330 h 876903"/>
                <a:gd name="connsiteX61" fmla="*/ 30885 w 434047"/>
                <a:gd name="connsiteY61" fmla="*/ 103491 h 876903"/>
                <a:gd name="connsiteX62" fmla="*/ 92599 w 434047"/>
                <a:gd name="connsiteY62" fmla="*/ 72635 h 876903"/>
                <a:gd name="connsiteX63" fmla="*/ 155947 w 434047"/>
                <a:gd name="connsiteY63" fmla="*/ 23795 h 876903"/>
                <a:gd name="connsiteX64" fmla="*/ 196612 w 434047"/>
                <a:gd name="connsiteY64" fmla="*/ 5199 h 876903"/>
                <a:gd name="connsiteX65" fmla="*/ 251991 w 434047"/>
                <a:gd name="connsiteY65" fmla="*/ 295 h 876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434047" h="876902">
                  <a:moveTo>
                    <a:pt x="391090" y="70285"/>
                  </a:moveTo>
                  <a:lnTo>
                    <a:pt x="415546" y="114577"/>
                  </a:lnTo>
                  <a:cubicBezTo>
                    <a:pt x="421958" y="130772"/>
                    <a:pt x="426504" y="147733"/>
                    <a:pt x="429774" y="165205"/>
                  </a:cubicBezTo>
                  <a:cubicBezTo>
                    <a:pt x="439788" y="218336"/>
                    <a:pt x="430796" y="273510"/>
                    <a:pt x="417309" y="325415"/>
                  </a:cubicBezTo>
                  <a:cubicBezTo>
                    <a:pt x="412200" y="345032"/>
                    <a:pt x="405866" y="364036"/>
                    <a:pt x="399122" y="383246"/>
                  </a:cubicBezTo>
                  <a:cubicBezTo>
                    <a:pt x="390540" y="407972"/>
                    <a:pt x="380526" y="432289"/>
                    <a:pt x="370309" y="456403"/>
                  </a:cubicBezTo>
                  <a:cubicBezTo>
                    <a:pt x="360296" y="480516"/>
                    <a:pt x="350078" y="504424"/>
                    <a:pt x="340065" y="528538"/>
                  </a:cubicBezTo>
                  <a:cubicBezTo>
                    <a:pt x="327804" y="558168"/>
                    <a:pt x="315748" y="588003"/>
                    <a:pt x="307370" y="619269"/>
                  </a:cubicBezTo>
                  <a:cubicBezTo>
                    <a:pt x="300830" y="643382"/>
                    <a:pt x="296130" y="667904"/>
                    <a:pt x="291839" y="692426"/>
                  </a:cubicBezTo>
                  <a:cubicBezTo>
                    <a:pt x="285913" y="726961"/>
                    <a:pt x="280804" y="761496"/>
                    <a:pt x="274878" y="796031"/>
                  </a:cubicBezTo>
                  <a:cubicBezTo>
                    <a:pt x="271812" y="814627"/>
                    <a:pt x="269156" y="833427"/>
                    <a:pt x="260164" y="850592"/>
                  </a:cubicBezTo>
                  <a:cubicBezTo>
                    <a:pt x="253217" y="863875"/>
                    <a:pt x="243204" y="873480"/>
                    <a:pt x="227673" y="876340"/>
                  </a:cubicBezTo>
                  <a:cubicBezTo>
                    <a:pt x="213165" y="878997"/>
                    <a:pt x="195182" y="872049"/>
                    <a:pt x="185577" y="859992"/>
                  </a:cubicBezTo>
                  <a:cubicBezTo>
                    <a:pt x="172295" y="843236"/>
                    <a:pt x="167390" y="823414"/>
                    <a:pt x="163099" y="803388"/>
                  </a:cubicBezTo>
                  <a:cubicBezTo>
                    <a:pt x="159829" y="787653"/>
                    <a:pt x="156151" y="771918"/>
                    <a:pt x="153086" y="756183"/>
                  </a:cubicBezTo>
                  <a:cubicBezTo>
                    <a:pt x="149612" y="739018"/>
                    <a:pt x="146547" y="721852"/>
                    <a:pt x="143073" y="704687"/>
                  </a:cubicBezTo>
                  <a:cubicBezTo>
                    <a:pt x="138986" y="684252"/>
                    <a:pt x="136329" y="663000"/>
                    <a:pt x="130607" y="643178"/>
                  </a:cubicBezTo>
                  <a:cubicBezTo>
                    <a:pt x="123660" y="618860"/>
                    <a:pt x="117529" y="594134"/>
                    <a:pt x="108538" y="570429"/>
                  </a:cubicBezTo>
                  <a:cubicBezTo>
                    <a:pt x="98320" y="543251"/>
                    <a:pt x="85651" y="517299"/>
                    <a:pt x="68690" y="493594"/>
                  </a:cubicBezTo>
                  <a:cubicBezTo>
                    <a:pt x="51729" y="469685"/>
                    <a:pt x="30885" y="449250"/>
                    <a:pt x="7793" y="431063"/>
                  </a:cubicBezTo>
                  <a:cubicBezTo>
                    <a:pt x="5546" y="429224"/>
                    <a:pt x="2889" y="427794"/>
                    <a:pt x="437" y="426159"/>
                  </a:cubicBezTo>
                  <a:cubicBezTo>
                    <a:pt x="-176" y="425342"/>
                    <a:pt x="-176" y="424728"/>
                    <a:pt x="642" y="424115"/>
                  </a:cubicBezTo>
                  <a:cubicBezTo>
                    <a:pt x="1254" y="423707"/>
                    <a:pt x="1867" y="423911"/>
                    <a:pt x="2480" y="424320"/>
                  </a:cubicBezTo>
                  <a:cubicBezTo>
                    <a:pt x="6772" y="428203"/>
                    <a:pt x="13106" y="430859"/>
                    <a:pt x="18011" y="434129"/>
                  </a:cubicBezTo>
                  <a:cubicBezTo>
                    <a:pt x="23120" y="437807"/>
                    <a:pt x="28228" y="441689"/>
                    <a:pt x="33133" y="445572"/>
                  </a:cubicBezTo>
                  <a:cubicBezTo>
                    <a:pt x="42328" y="453133"/>
                    <a:pt x="51320" y="461307"/>
                    <a:pt x="59698" y="469889"/>
                  </a:cubicBezTo>
                  <a:cubicBezTo>
                    <a:pt x="76863" y="487055"/>
                    <a:pt x="91781" y="506672"/>
                    <a:pt x="103429" y="527925"/>
                  </a:cubicBezTo>
                  <a:cubicBezTo>
                    <a:pt x="115690" y="550199"/>
                    <a:pt x="125294" y="573699"/>
                    <a:pt x="133877" y="597813"/>
                  </a:cubicBezTo>
                  <a:cubicBezTo>
                    <a:pt x="144707" y="628056"/>
                    <a:pt x="152064" y="659117"/>
                    <a:pt x="159420" y="690382"/>
                  </a:cubicBezTo>
                  <a:cubicBezTo>
                    <a:pt x="162281" y="702848"/>
                    <a:pt x="165142" y="715109"/>
                    <a:pt x="168003" y="727574"/>
                  </a:cubicBezTo>
                  <a:cubicBezTo>
                    <a:pt x="175156" y="759657"/>
                    <a:pt x="181491" y="792353"/>
                    <a:pt x="191912" y="823618"/>
                  </a:cubicBezTo>
                  <a:cubicBezTo>
                    <a:pt x="194977" y="832814"/>
                    <a:pt x="199473" y="841805"/>
                    <a:pt x="207443" y="847323"/>
                  </a:cubicBezTo>
                  <a:cubicBezTo>
                    <a:pt x="216638" y="853658"/>
                    <a:pt x="221747" y="855497"/>
                    <a:pt x="231760" y="846301"/>
                  </a:cubicBezTo>
                  <a:cubicBezTo>
                    <a:pt x="236052" y="840579"/>
                    <a:pt x="238913" y="834857"/>
                    <a:pt x="241160" y="828318"/>
                  </a:cubicBezTo>
                  <a:cubicBezTo>
                    <a:pt x="243817" y="820757"/>
                    <a:pt x="244226" y="811970"/>
                    <a:pt x="245656" y="804001"/>
                  </a:cubicBezTo>
                  <a:cubicBezTo>
                    <a:pt x="247495" y="790718"/>
                    <a:pt x="250152" y="777435"/>
                    <a:pt x="252195" y="764153"/>
                  </a:cubicBezTo>
                  <a:cubicBezTo>
                    <a:pt x="254238" y="751483"/>
                    <a:pt x="255260" y="738813"/>
                    <a:pt x="257304" y="725939"/>
                  </a:cubicBezTo>
                  <a:cubicBezTo>
                    <a:pt x="263025" y="687317"/>
                    <a:pt x="269769" y="649309"/>
                    <a:pt x="278147" y="611299"/>
                  </a:cubicBezTo>
                  <a:cubicBezTo>
                    <a:pt x="282439" y="591886"/>
                    <a:pt x="288773" y="573903"/>
                    <a:pt x="295722" y="555308"/>
                  </a:cubicBezTo>
                  <a:cubicBezTo>
                    <a:pt x="315339" y="504016"/>
                    <a:pt x="337204" y="453746"/>
                    <a:pt x="357026" y="402455"/>
                  </a:cubicBezTo>
                  <a:cubicBezTo>
                    <a:pt x="360296" y="394076"/>
                    <a:pt x="363565" y="385494"/>
                    <a:pt x="366630" y="376911"/>
                  </a:cubicBezTo>
                  <a:cubicBezTo>
                    <a:pt x="369491" y="368941"/>
                    <a:pt x="371535" y="359541"/>
                    <a:pt x="375213" y="351980"/>
                  </a:cubicBezTo>
                  <a:cubicBezTo>
                    <a:pt x="379913" y="337471"/>
                    <a:pt x="384205" y="322350"/>
                    <a:pt x="387883" y="307432"/>
                  </a:cubicBezTo>
                  <a:cubicBezTo>
                    <a:pt x="390335" y="297214"/>
                    <a:pt x="392378" y="286793"/>
                    <a:pt x="394831" y="276575"/>
                  </a:cubicBezTo>
                  <a:cubicBezTo>
                    <a:pt x="402392" y="245310"/>
                    <a:pt x="402596" y="213636"/>
                    <a:pt x="400348" y="181757"/>
                  </a:cubicBezTo>
                  <a:cubicBezTo>
                    <a:pt x="399531" y="168066"/>
                    <a:pt x="396670" y="154783"/>
                    <a:pt x="393196" y="141705"/>
                  </a:cubicBezTo>
                  <a:lnTo>
                    <a:pt x="371665" y="91940"/>
                  </a:lnTo>
                  <a:lnTo>
                    <a:pt x="379301" y="77130"/>
                  </a:lnTo>
                  <a:close/>
                  <a:moveTo>
                    <a:pt x="251991" y="295"/>
                  </a:moveTo>
                  <a:cubicBezTo>
                    <a:pt x="274673" y="1521"/>
                    <a:pt x="296539" y="6221"/>
                    <a:pt x="317587" y="14191"/>
                  </a:cubicBezTo>
                  <a:lnTo>
                    <a:pt x="323801" y="17810"/>
                  </a:lnTo>
                  <a:lnTo>
                    <a:pt x="321470" y="22365"/>
                  </a:lnTo>
                  <a:lnTo>
                    <a:pt x="300447" y="34523"/>
                  </a:lnTo>
                  <a:lnTo>
                    <a:pt x="241365" y="20117"/>
                  </a:lnTo>
                  <a:cubicBezTo>
                    <a:pt x="236256" y="19299"/>
                    <a:pt x="229921" y="19299"/>
                    <a:pt x="223586" y="20117"/>
                  </a:cubicBezTo>
                  <a:cubicBezTo>
                    <a:pt x="205603" y="20321"/>
                    <a:pt x="188847" y="24817"/>
                    <a:pt x="172704" y="32582"/>
                  </a:cubicBezTo>
                  <a:cubicBezTo>
                    <a:pt x="154107" y="41574"/>
                    <a:pt x="137146" y="53426"/>
                    <a:pt x="120390" y="65278"/>
                  </a:cubicBezTo>
                  <a:cubicBezTo>
                    <a:pt x="104655" y="76313"/>
                    <a:pt x="88716" y="86530"/>
                    <a:pt x="71551" y="94704"/>
                  </a:cubicBezTo>
                  <a:cubicBezTo>
                    <a:pt x="58881" y="100630"/>
                    <a:pt x="45598" y="104513"/>
                    <a:pt x="31498" y="105943"/>
                  </a:cubicBezTo>
                  <a:cubicBezTo>
                    <a:pt x="25776" y="106966"/>
                    <a:pt x="20668" y="106148"/>
                    <a:pt x="20463" y="105943"/>
                  </a:cubicBezTo>
                  <a:cubicBezTo>
                    <a:pt x="20055" y="105739"/>
                    <a:pt x="19850" y="105330"/>
                    <a:pt x="20259" y="105330"/>
                  </a:cubicBezTo>
                  <a:cubicBezTo>
                    <a:pt x="23733" y="104718"/>
                    <a:pt x="27411" y="104105"/>
                    <a:pt x="30885" y="103491"/>
                  </a:cubicBezTo>
                  <a:cubicBezTo>
                    <a:pt x="53976" y="98383"/>
                    <a:pt x="74003" y="86735"/>
                    <a:pt x="92599" y="72635"/>
                  </a:cubicBezTo>
                  <a:cubicBezTo>
                    <a:pt x="113850" y="56491"/>
                    <a:pt x="133468" y="38304"/>
                    <a:pt x="155947" y="23795"/>
                  </a:cubicBezTo>
                  <a:cubicBezTo>
                    <a:pt x="168616" y="15621"/>
                    <a:pt x="182103" y="8469"/>
                    <a:pt x="196612" y="5199"/>
                  </a:cubicBezTo>
                  <a:cubicBezTo>
                    <a:pt x="214595" y="908"/>
                    <a:pt x="233191" y="-727"/>
                    <a:pt x="251991" y="295"/>
                  </a:cubicBezTo>
                  <a:close/>
                </a:path>
              </a:pathLst>
            </a:custGeom>
            <a:grpFill/>
            <a:ln w="3801"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B Nazanin" panose="00000400000000000000" pitchFamily="2" charset="-78"/>
              </a:endParaRPr>
            </a:p>
          </p:txBody>
        </p:sp>
        <p:sp>
          <p:nvSpPr>
            <p:cNvPr id="11" name="Freeform: Shape 12">
              <a:extLst>
                <a:ext uri="{FF2B5EF4-FFF2-40B4-BE49-F238E27FC236}">
                  <a16:creationId xmlns:a16="http://schemas.microsoft.com/office/drawing/2014/main" id="{EDED2A9A-77BE-4E47-85F6-450AF5A2B6F5}"/>
                </a:ext>
              </a:extLst>
            </p:cNvPr>
            <p:cNvSpPr/>
            <p:nvPr/>
          </p:nvSpPr>
          <p:spPr>
            <a:xfrm>
              <a:off x="10977590" y="1785621"/>
              <a:ext cx="670145" cy="670145"/>
            </a:xfrm>
            <a:custGeom>
              <a:avLst/>
              <a:gdLst>
                <a:gd name="connsiteX0" fmla="*/ 238054 w 235772"/>
                <a:gd name="connsiteY0" fmla="*/ 115985 h 235772"/>
                <a:gd name="connsiteX1" fmla="*/ 162379 w 235772"/>
                <a:gd name="connsiteY1" fmla="*/ 160097 h 235772"/>
                <a:gd name="connsiteX2" fmla="*/ 122069 w 235772"/>
                <a:gd name="connsiteY2" fmla="*/ 238054 h 235772"/>
                <a:gd name="connsiteX3" fmla="*/ 77957 w 235772"/>
                <a:gd name="connsiteY3" fmla="*/ 162379 h 235772"/>
                <a:gd name="connsiteX4" fmla="*/ 0 w 235772"/>
                <a:gd name="connsiteY4" fmla="*/ 122069 h 235772"/>
                <a:gd name="connsiteX5" fmla="*/ 76056 w 235772"/>
                <a:gd name="connsiteY5" fmla="*/ 77957 h 235772"/>
                <a:gd name="connsiteX6" fmla="*/ 115985 w 235772"/>
                <a:gd name="connsiteY6" fmla="*/ 0 h 235772"/>
                <a:gd name="connsiteX7" fmla="*/ 160097 w 235772"/>
                <a:gd name="connsiteY7" fmla="*/ 75675 h 23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772" h="235772">
                  <a:moveTo>
                    <a:pt x="238054" y="115985"/>
                  </a:moveTo>
                  <a:lnTo>
                    <a:pt x="162379" y="160097"/>
                  </a:lnTo>
                  <a:lnTo>
                    <a:pt x="122069" y="238054"/>
                  </a:lnTo>
                  <a:lnTo>
                    <a:pt x="77957" y="162379"/>
                  </a:lnTo>
                  <a:lnTo>
                    <a:pt x="0" y="122069"/>
                  </a:lnTo>
                  <a:lnTo>
                    <a:pt x="76056" y="77957"/>
                  </a:lnTo>
                  <a:lnTo>
                    <a:pt x="115985" y="0"/>
                  </a:lnTo>
                  <a:lnTo>
                    <a:pt x="160097" y="75675"/>
                  </a:lnTo>
                  <a:close/>
                </a:path>
              </a:pathLst>
            </a:custGeom>
            <a:grp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cs typeface="B Nazanin" panose="00000400000000000000" pitchFamily="2" charset="-78"/>
              </a:endParaRPr>
            </a:p>
          </p:txBody>
        </p:sp>
      </p:grpSp>
      <p:sp>
        <p:nvSpPr>
          <p:cNvPr id="6" name="TextBox 23">
            <a:extLst>
              <a:ext uri="{FF2B5EF4-FFF2-40B4-BE49-F238E27FC236}">
                <a16:creationId xmlns:a16="http://schemas.microsoft.com/office/drawing/2014/main" id="{30229C25-DAAB-478F-AC53-2F518F29958E}"/>
              </a:ext>
            </a:extLst>
          </p:cNvPr>
          <p:cNvSpPr txBox="1"/>
          <p:nvPr/>
        </p:nvSpPr>
        <p:spPr>
          <a:xfrm>
            <a:off x="8445349" y="1472525"/>
            <a:ext cx="3035407" cy="307777"/>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a-IR" altLang="ko-KR" sz="1400" b="1" dirty="0">
                <a:solidFill>
                  <a:srgbClr val="1985B9"/>
                </a:solidFill>
                <a:cs typeface="B Nazanin" panose="00000400000000000000" pitchFamily="2" charset="-78"/>
              </a:rPr>
              <a:t>پاورپوینت ارائه</a:t>
            </a:r>
            <a:endParaRPr lang="ko-KR" altLang="en-US" sz="1400" b="1" dirty="0">
              <a:solidFill>
                <a:srgbClr val="1985B9"/>
              </a:solidFill>
              <a:cs typeface="B Nazanin" panose="00000400000000000000" pitchFamily="2" charset="-78"/>
            </a:endParaRPr>
          </a:p>
        </p:txBody>
      </p:sp>
      <p:sp>
        <p:nvSpPr>
          <p:cNvPr id="7" name="직사각형 1">
            <a:extLst>
              <a:ext uri="{FF2B5EF4-FFF2-40B4-BE49-F238E27FC236}">
                <a16:creationId xmlns:a16="http://schemas.microsoft.com/office/drawing/2014/main" id="{506A68A8-9399-4553-B073-E5E7D42FD162}"/>
              </a:ext>
            </a:extLst>
          </p:cNvPr>
          <p:cNvSpPr/>
          <p:nvPr/>
        </p:nvSpPr>
        <p:spPr>
          <a:xfrm>
            <a:off x="8445347" y="1863498"/>
            <a:ext cx="3061125" cy="1384995"/>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fa-IR" altLang="ko-KR" sz="1200" dirty="0">
                <a:cs typeface="B Nazanin" panose="00000400000000000000" pitchFamily="2" charset="-78"/>
              </a:rPr>
              <a:t>2008 ~ 2015 اینجا متن کنید</a:t>
            </a:r>
          </a:p>
          <a:p>
            <a:pPr algn="r"/>
            <a:r>
              <a:rPr lang="fa-IR" altLang="ko-KR" sz="1200" dirty="0">
                <a:cs typeface="B Nazanin" panose="00000400000000000000" pitchFamily="2" charset="-78"/>
              </a:rPr>
              <a:t>متن مثال: ارائه پاورپوینت مدرنی را دریافت کنید که به زیبایی طراحی شده است.</a:t>
            </a:r>
          </a:p>
          <a:p>
            <a:pPr algn="r"/>
            <a:endParaRPr lang="fa-IR" altLang="ko-KR" sz="1200" dirty="0">
              <a:cs typeface="B Nazanin" panose="00000400000000000000" pitchFamily="2" charset="-78"/>
            </a:endParaRPr>
          </a:p>
          <a:p>
            <a:pPr algn="r"/>
            <a:r>
              <a:rPr lang="fa-IR" altLang="ko-KR" sz="1200" dirty="0">
                <a:cs typeface="B Nazanin" panose="00000400000000000000" pitchFamily="2" charset="-78"/>
              </a:rPr>
              <a:t>2016 ~ 2020 متن را اینجا بنویسید</a:t>
            </a:r>
          </a:p>
          <a:p>
            <a:pPr algn="r"/>
            <a:r>
              <a:rPr lang="fa-IR" altLang="ko-KR" sz="1200" dirty="0">
                <a:cs typeface="B Nazanin" panose="00000400000000000000" pitchFamily="2" charset="-78"/>
              </a:rPr>
              <a:t>متن مثال: ارائه پاورپوینت مدرنی را دریافت کنید که به زیبایی طراحی شده است</a:t>
            </a:r>
            <a:endParaRPr lang="en-US" altLang="ko-KR" sz="1200" dirty="0">
              <a:cs typeface="B Nazanin" panose="00000400000000000000" pitchFamily="2" charset="-78"/>
            </a:endParaRPr>
          </a:p>
        </p:txBody>
      </p:sp>
      <p:sp>
        <p:nvSpPr>
          <p:cNvPr id="12" name="TextBox 19">
            <a:extLst>
              <a:ext uri="{FF2B5EF4-FFF2-40B4-BE49-F238E27FC236}">
                <a16:creationId xmlns:a16="http://schemas.microsoft.com/office/drawing/2014/main" id="{174886CD-64D0-3C93-7B35-624441AF437A}"/>
              </a:ext>
            </a:extLst>
          </p:cNvPr>
          <p:cNvSpPr txBox="1"/>
          <p:nvPr/>
        </p:nvSpPr>
        <p:spPr>
          <a:xfrm>
            <a:off x="536207" y="255797"/>
            <a:ext cx="4101169" cy="800219"/>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800" b="1" dirty="0">
                <a:solidFill>
                  <a:srgbClr val="00B0F0"/>
                </a:solidFill>
                <a:latin typeface="Calibri" panose="020F0502020204030204"/>
                <a:ea typeface="맑은 고딕" pitchFamily="34"/>
                <a:cs typeface="B Nazanin" panose="00000400000000000000" pitchFamily="2" charset="-78"/>
              </a:rPr>
              <a:t>مطب</a:t>
            </a:r>
            <a:r>
              <a:rPr lang="fa-IR" sz="4800" b="1" dirty="0">
                <a:solidFill>
                  <a:srgbClr val="125474"/>
                </a:solidFill>
                <a:latin typeface="Calibri" panose="020F0502020204030204"/>
                <a:ea typeface="맑은 고딕" pitchFamily="34"/>
                <a:cs typeface="B Nazanin" panose="00000400000000000000" pitchFamily="2" charset="-78"/>
              </a:rPr>
              <a:t> داندانپزشک</a:t>
            </a:r>
            <a:endParaRPr lang="en-US" sz="4800" b="1" dirty="0">
              <a:solidFill>
                <a:srgbClr val="1985B9"/>
              </a:solidFill>
              <a:latin typeface="Calibri" panose="020F0502020204030204"/>
              <a:ea typeface="맑은 고딕" pitchFamily="34"/>
              <a:cs typeface="B Nazanin" panose="00000400000000000000" pitchFamily="2" charset="-78"/>
            </a:endParaRPr>
          </a:p>
        </p:txBody>
      </p:sp>
    </p:spTree>
    <p:extLst>
      <p:ext uri="{BB962C8B-B14F-4D97-AF65-F5344CB8AC3E}">
        <p14:creationId xmlns:p14="http://schemas.microsoft.com/office/powerpoint/2010/main" val="99306036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5267E190-6A9A-6EEC-1864-EEDE38D6F07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3886202" y="-16627"/>
            <a:ext cx="8305798" cy="6858000"/>
          </a:xfrm>
          <a:prstGeom prst="rect">
            <a:avLst/>
          </a:prstGeom>
        </p:spPr>
      </p:pic>
      <p:pic>
        <p:nvPicPr>
          <p:cNvPr id="5" name="Marcador de posición de imagen 4">
            <a:extLst>
              <a:ext uri="{FF2B5EF4-FFF2-40B4-BE49-F238E27FC236}">
                <a16:creationId xmlns:a16="http://schemas.microsoft.com/office/drawing/2014/main" id="{3E1988B8-909C-781C-FDF7-D14854290121}"/>
              </a:ext>
            </a:extLst>
          </p:cNvPr>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a:stretch>
            <a:fillRect/>
          </a:stretch>
        </p:blipFill>
        <p:spPr>
          <a:xfrm>
            <a:off x="4252913" y="0"/>
            <a:ext cx="7939087" cy="6858000"/>
          </a:xfrm>
        </p:spPr>
      </p:pic>
      <p:sp>
        <p:nvSpPr>
          <p:cNvPr id="3" name="Rectangle 48">
            <a:extLst>
              <a:ext uri="{FF2B5EF4-FFF2-40B4-BE49-F238E27FC236}">
                <a16:creationId xmlns:a16="http://schemas.microsoft.com/office/drawing/2014/main" id="{CF73853B-C3FE-AC5F-2E6F-CFA815F84C65}"/>
              </a:ext>
            </a:extLst>
          </p:cNvPr>
          <p:cNvSpPr/>
          <p:nvPr/>
        </p:nvSpPr>
        <p:spPr>
          <a:xfrm>
            <a:off x="1" y="3000"/>
            <a:ext cx="7939088" cy="6867525"/>
          </a:xfrm>
          <a:custGeom>
            <a:avLst/>
            <a:gdLst>
              <a:gd name="connsiteX0" fmla="*/ 0 w 8943975"/>
              <a:gd name="connsiteY0" fmla="*/ 9525 h 6867525"/>
              <a:gd name="connsiteX1" fmla="*/ 6191250 w 8943975"/>
              <a:gd name="connsiteY1" fmla="*/ 0 h 6867525"/>
              <a:gd name="connsiteX2" fmla="*/ 8943975 w 8943975"/>
              <a:gd name="connsiteY2" fmla="*/ 6867525 h 6867525"/>
              <a:gd name="connsiteX3" fmla="*/ 0 w 8943975"/>
              <a:gd name="connsiteY3" fmla="*/ 6867525 h 6867525"/>
              <a:gd name="connsiteX4" fmla="*/ 0 w 8943975"/>
              <a:gd name="connsiteY4" fmla="*/ 9525 h 6867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943975" h="6867525">
                <a:moveTo>
                  <a:pt x="0" y="9525"/>
                </a:moveTo>
                <a:lnTo>
                  <a:pt x="6191250" y="0"/>
                </a:lnTo>
                <a:lnTo>
                  <a:pt x="8943975" y="6867525"/>
                </a:lnTo>
                <a:lnTo>
                  <a:pt x="0" y="6867525"/>
                </a:lnTo>
                <a:lnTo>
                  <a:pt x="0" y="9525"/>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cs typeface="B Nazanin" panose="00000400000000000000" pitchFamily="2" charset="-78"/>
            </a:endParaRPr>
          </a:p>
        </p:txBody>
      </p:sp>
      <p:sp>
        <p:nvSpPr>
          <p:cNvPr id="6" name="TextBox 32">
            <a:extLst>
              <a:ext uri="{FF2B5EF4-FFF2-40B4-BE49-F238E27FC236}">
                <a16:creationId xmlns:a16="http://schemas.microsoft.com/office/drawing/2014/main" id="{5F77ECC2-DBD5-613B-7317-EE76B7AEBE2E}"/>
              </a:ext>
            </a:extLst>
          </p:cNvPr>
          <p:cNvSpPr txBox="1"/>
          <p:nvPr/>
        </p:nvSpPr>
        <p:spPr>
          <a:xfrm>
            <a:off x="5419692" y="2962762"/>
            <a:ext cx="590798" cy="707886"/>
          </a:xfrm>
          <a:prstGeom prst="rect">
            <a:avLst/>
          </a:prstGeom>
          <a:noFill/>
          <a:ln>
            <a:noFill/>
          </a:ln>
        </p:spPr>
        <p:txBody>
          <a:bodyPr wrap="square" rtlCol="0" anchor="ctr">
            <a:spAutoFit/>
          </a:bodyPr>
          <a:lstStyle/>
          <a:p>
            <a:pPr algn="r"/>
            <a:r>
              <a:rPr lang="en-US" altLang="ko-KR" sz="4000" b="1">
                <a:solidFill>
                  <a:srgbClr val="1985B9"/>
                </a:solidFill>
                <a:cs typeface="B Nazanin" panose="00000400000000000000" pitchFamily="2" charset="-78"/>
              </a:rPr>
              <a:t>A</a:t>
            </a:r>
            <a:endParaRPr lang="ko-KR" altLang="en-US" sz="4000" b="1">
              <a:solidFill>
                <a:srgbClr val="1985B9"/>
              </a:solidFill>
              <a:cs typeface="B Nazanin" panose="00000400000000000000" pitchFamily="2" charset="-78"/>
            </a:endParaRPr>
          </a:p>
        </p:txBody>
      </p:sp>
      <p:sp>
        <p:nvSpPr>
          <p:cNvPr id="7" name="TextBox 33">
            <a:extLst>
              <a:ext uri="{FF2B5EF4-FFF2-40B4-BE49-F238E27FC236}">
                <a16:creationId xmlns:a16="http://schemas.microsoft.com/office/drawing/2014/main" id="{0C315033-30A5-1AA1-4505-2B8CE67C4EA0}"/>
              </a:ext>
            </a:extLst>
          </p:cNvPr>
          <p:cNvSpPr txBox="1"/>
          <p:nvPr/>
        </p:nvSpPr>
        <p:spPr>
          <a:xfrm>
            <a:off x="5419692" y="4783751"/>
            <a:ext cx="590798" cy="707886"/>
          </a:xfrm>
          <a:prstGeom prst="rect">
            <a:avLst/>
          </a:prstGeom>
          <a:noFill/>
          <a:ln>
            <a:noFill/>
          </a:ln>
        </p:spPr>
        <p:txBody>
          <a:bodyPr wrap="square" rtlCol="0" anchor="ctr">
            <a:spAutoFit/>
          </a:bodyPr>
          <a:lstStyle/>
          <a:p>
            <a:pPr algn="r"/>
            <a:r>
              <a:rPr lang="en-US" altLang="ko-KR" sz="4000" b="1">
                <a:solidFill>
                  <a:srgbClr val="125474"/>
                </a:solidFill>
                <a:cs typeface="B Nazanin" panose="00000400000000000000" pitchFamily="2" charset="-78"/>
              </a:rPr>
              <a:t>A</a:t>
            </a:r>
            <a:endParaRPr lang="ko-KR" altLang="en-US" sz="4000" b="1">
              <a:solidFill>
                <a:srgbClr val="125474"/>
              </a:solidFill>
              <a:cs typeface="B Nazanin" panose="00000400000000000000" pitchFamily="2" charset="-78"/>
            </a:endParaRPr>
          </a:p>
        </p:txBody>
      </p:sp>
      <p:grpSp>
        <p:nvGrpSpPr>
          <p:cNvPr id="8" name="Group 34">
            <a:extLst>
              <a:ext uri="{FF2B5EF4-FFF2-40B4-BE49-F238E27FC236}">
                <a16:creationId xmlns:a16="http://schemas.microsoft.com/office/drawing/2014/main" id="{32EADD97-434D-44A8-5C37-5862E8D15293}"/>
              </a:ext>
            </a:extLst>
          </p:cNvPr>
          <p:cNvGrpSpPr/>
          <p:nvPr/>
        </p:nvGrpSpPr>
        <p:grpSpPr>
          <a:xfrm>
            <a:off x="3573527" y="3752693"/>
            <a:ext cx="2629858" cy="896263"/>
            <a:chOff x="6372200" y="1720413"/>
            <a:chExt cx="2160240" cy="896263"/>
          </a:xfrm>
        </p:grpSpPr>
        <p:sp>
          <p:nvSpPr>
            <p:cNvPr id="9" name="TextBox 35">
              <a:extLst>
                <a:ext uri="{FF2B5EF4-FFF2-40B4-BE49-F238E27FC236}">
                  <a16:creationId xmlns:a16="http://schemas.microsoft.com/office/drawing/2014/main" id="{61257576-3EE3-E04C-6DB3-A17D7A4E7A73}"/>
                </a:ext>
              </a:extLst>
            </p:cNvPr>
            <p:cNvSpPr txBox="1"/>
            <p:nvPr/>
          </p:nvSpPr>
          <p:spPr>
            <a:xfrm>
              <a:off x="6372201" y="1970345"/>
              <a:ext cx="2160239" cy="646331"/>
            </a:xfrm>
            <a:prstGeom prst="rect">
              <a:avLst/>
            </a:prstGeom>
            <a:noFill/>
          </p:spPr>
          <p:txBody>
            <a:bodyPr wrap="square" lIns="108000" rIns="108000" rtlCol="0">
              <a:spAutoFit/>
            </a:bodyPr>
            <a:lstStyle/>
            <a:p>
              <a:pPr algn="r"/>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85000"/>
                    <a:lumOff val="15000"/>
                  </a:schemeClr>
                </a:solidFill>
                <a:cs typeface="B Nazanin" panose="00000400000000000000" pitchFamily="2" charset="-78"/>
              </a:endParaRPr>
            </a:p>
          </p:txBody>
        </p:sp>
        <p:sp>
          <p:nvSpPr>
            <p:cNvPr id="10" name="TextBox 36">
              <a:extLst>
                <a:ext uri="{FF2B5EF4-FFF2-40B4-BE49-F238E27FC236}">
                  <a16:creationId xmlns:a16="http://schemas.microsoft.com/office/drawing/2014/main" id="{81632B6C-05B5-D030-46FA-B3FC4BB8285E}"/>
                </a:ext>
              </a:extLst>
            </p:cNvPr>
            <p:cNvSpPr txBox="1"/>
            <p:nvPr/>
          </p:nvSpPr>
          <p:spPr>
            <a:xfrm>
              <a:off x="6372200" y="1720413"/>
              <a:ext cx="2160239" cy="307777"/>
            </a:xfrm>
            <a:prstGeom prst="rect">
              <a:avLst/>
            </a:prstGeom>
            <a:noFill/>
          </p:spPr>
          <p:txBody>
            <a:bodyPr wrap="square" lIns="108000" rIns="108000" rtlCol="0">
              <a:spAutoFit/>
            </a:bodyPr>
            <a:lstStyle/>
            <a:p>
              <a:pPr algn="r"/>
              <a:r>
                <a:rPr lang="fa-IR" altLang="ko-KR" sz="1400" b="1" dirty="0">
                  <a:solidFill>
                    <a:schemeClr val="tx1">
                      <a:lumMod val="85000"/>
                      <a:lumOff val="15000"/>
                    </a:schemeClr>
                  </a:solidFill>
                  <a:cs typeface="B Nazanin" panose="00000400000000000000" pitchFamily="2" charset="-78"/>
                </a:rPr>
                <a:t>عنوان مطالب</a:t>
              </a:r>
              <a:endParaRPr lang="ko-KR" altLang="en-US" sz="1400" b="1" dirty="0">
                <a:solidFill>
                  <a:schemeClr val="tx1">
                    <a:lumMod val="85000"/>
                    <a:lumOff val="15000"/>
                  </a:schemeClr>
                </a:solidFill>
                <a:cs typeface="B Nazanin" panose="00000400000000000000" pitchFamily="2" charset="-78"/>
              </a:endParaRPr>
            </a:p>
          </p:txBody>
        </p:sp>
      </p:grpSp>
      <p:grpSp>
        <p:nvGrpSpPr>
          <p:cNvPr id="11" name="Group 37">
            <a:extLst>
              <a:ext uri="{FF2B5EF4-FFF2-40B4-BE49-F238E27FC236}">
                <a16:creationId xmlns:a16="http://schemas.microsoft.com/office/drawing/2014/main" id="{14E9344B-6037-4551-2D3A-19C7FEB57577}"/>
              </a:ext>
            </a:extLst>
          </p:cNvPr>
          <p:cNvGrpSpPr/>
          <p:nvPr/>
        </p:nvGrpSpPr>
        <p:grpSpPr>
          <a:xfrm>
            <a:off x="3573527" y="5579527"/>
            <a:ext cx="2629858" cy="896263"/>
            <a:chOff x="6372200" y="1720413"/>
            <a:chExt cx="2160240" cy="896263"/>
          </a:xfrm>
        </p:grpSpPr>
        <p:sp>
          <p:nvSpPr>
            <p:cNvPr id="12" name="TextBox 38">
              <a:extLst>
                <a:ext uri="{FF2B5EF4-FFF2-40B4-BE49-F238E27FC236}">
                  <a16:creationId xmlns:a16="http://schemas.microsoft.com/office/drawing/2014/main" id="{BEF26F8E-08F5-4938-4D6D-B90347F652AF}"/>
                </a:ext>
              </a:extLst>
            </p:cNvPr>
            <p:cNvSpPr txBox="1"/>
            <p:nvPr/>
          </p:nvSpPr>
          <p:spPr>
            <a:xfrm>
              <a:off x="6372201" y="1970345"/>
              <a:ext cx="2160239" cy="646331"/>
            </a:xfrm>
            <a:prstGeom prst="rect">
              <a:avLst/>
            </a:prstGeom>
            <a:noFill/>
          </p:spPr>
          <p:txBody>
            <a:bodyPr wrap="square" lIns="108000" rIns="108000" rtlCol="0">
              <a:spAutoFit/>
            </a:bodyPr>
            <a:lstStyle/>
            <a:p>
              <a:pPr algn="r"/>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85000"/>
                    <a:lumOff val="15000"/>
                  </a:schemeClr>
                </a:solidFill>
                <a:cs typeface="B Nazanin" panose="00000400000000000000" pitchFamily="2" charset="-78"/>
              </a:endParaRPr>
            </a:p>
          </p:txBody>
        </p:sp>
        <p:sp>
          <p:nvSpPr>
            <p:cNvPr id="13" name="TextBox 39">
              <a:extLst>
                <a:ext uri="{FF2B5EF4-FFF2-40B4-BE49-F238E27FC236}">
                  <a16:creationId xmlns:a16="http://schemas.microsoft.com/office/drawing/2014/main" id="{047218BD-9C72-A3A7-FA8D-C0D41525E5D4}"/>
                </a:ext>
              </a:extLst>
            </p:cNvPr>
            <p:cNvSpPr txBox="1"/>
            <p:nvPr/>
          </p:nvSpPr>
          <p:spPr>
            <a:xfrm>
              <a:off x="6372200" y="1720413"/>
              <a:ext cx="2160239" cy="307777"/>
            </a:xfrm>
            <a:prstGeom prst="rect">
              <a:avLst/>
            </a:prstGeom>
            <a:noFill/>
          </p:spPr>
          <p:txBody>
            <a:bodyPr wrap="square" lIns="108000" rIns="108000" rtlCol="0">
              <a:spAutoFit/>
            </a:bodyPr>
            <a:lstStyle/>
            <a:p>
              <a:pPr algn="r"/>
              <a:r>
                <a:rPr lang="fa-IR" altLang="ko-KR" sz="1400" b="1" dirty="0">
                  <a:solidFill>
                    <a:schemeClr val="tx1">
                      <a:lumMod val="85000"/>
                      <a:lumOff val="15000"/>
                    </a:schemeClr>
                  </a:solidFill>
                  <a:cs typeface="B Nazanin" panose="00000400000000000000" pitchFamily="2" charset="-78"/>
                </a:rPr>
                <a:t>عنوان مطالب</a:t>
              </a:r>
              <a:endParaRPr lang="ko-KR" altLang="en-US" sz="1400" b="1" dirty="0">
                <a:solidFill>
                  <a:schemeClr val="tx1">
                    <a:lumMod val="85000"/>
                    <a:lumOff val="15000"/>
                  </a:schemeClr>
                </a:solidFill>
                <a:cs typeface="B Nazanin" panose="00000400000000000000" pitchFamily="2" charset="-78"/>
              </a:endParaRPr>
            </a:p>
          </p:txBody>
        </p:sp>
      </p:grpSp>
      <p:sp>
        <p:nvSpPr>
          <p:cNvPr id="14" name="TextBox 40">
            <a:extLst>
              <a:ext uri="{FF2B5EF4-FFF2-40B4-BE49-F238E27FC236}">
                <a16:creationId xmlns:a16="http://schemas.microsoft.com/office/drawing/2014/main" id="{97711E81-EDC7-DECF-4850-92E49287E2A8}"/>
              </a:ext>
            </a:extLst>
          </p:cNvPr>
          <p:cNvSpPr txBox="1"/>
          <p:nvPr/>
        </p:nvSpPr>
        <p:spPr>
          <a:xfrm>
            <a:off x="2292561" y="2052267"/>
            <a:ext cx="590798" cy="707886"/>
          </a:xfrm>
          <a:prstGeom prst="rect">
            <a:avLst/>
          </a:prstGeom>
          <a:noFill/>
          <a:ln>
            <a:noFill/>
          </a:ln>
        </p:spPr>
        <p:txBody>
          <a:bodyPr wrap="square" rtlCol="0" anchor="ctr">
            <a:spAutoFit/>
          </a:bodyPr>
          <a:lstStyle/>
          <a:p>
            <a:pPr algn="r"/>
            <a:r>
              <a:rPr lang="en-US" altLang="ko-KR" sz="4000" b="1" dirty="0">
                <a:solidFill>
                  <a:srgbClr val="125474"/>
                </a:solidFill>
                <a:cs typeface="B Nazanin" panose="00000400000000000000" pitchFamily="2" charset="-78"/>
              </a:rPr>
              <a:t>Q</a:t>
            </a:r>
            <a:endParaRPr lang="ko-KR" altLang="en-US" sz="4000" b="1" dirty="0">
              <a:solidFill>
                <a:srgbClr val="125474"/>
              </a:solidFill>
              <a:cs typeface="B Nazanin" panose="00000400000000000000" pitchFamily="2" charset="-78"/>
            </a:endParaRPr>
          </a:p>
        </p:txBody>
      </p:sp>
      <p:sp>
        <p:nvSpPr>
          <p:cNvPr id="15" name="TextBox 41">
            <a:extLst>
              <a:ext uri="{FF2B5EF4-FFF2-40B4-BE49-F238E27FC236}">
                <a16:creationId xmlns:a16="http://schemas.microsoft.com/office/drawing/2014/main" id="{BF5F0F83-B311-09C7-2699-7407342FD832}"/>
              </a:ext>
            </a:extLst>
          </p:cNvPr>
          <p:cNvSpPr txBox="1"/>
          <p:nvPr/>
        </p:nvSpPr>
        <p:spPr>
          <a:xfrm>
            <a:off x="2292561" y="3873257"/>
            <a:ext cx="590798" cy="707886"/>
          </a:xfrm>
          <a:prstGeom prst="rect">
            <a:avLst/>
          </a:prstGeom>
          <a:noFill/>
          <a:ln>
            <a:noFill/>
          </a:ln>
        </p:spPr>
        <p:txBody>
          <a:bodyPr wrap="square" rtlCol="0" anchor="ctr">
            <a:spAutoFit/>
          </a:bodyPr>
          <a:lstStyle/>
          <a:p>
            <a:pPr algn="r"/>
            <a:r>
              <a:rPr lang="en-US" altLang="ko-KR" sz="4000" b="1">
                <a:solidFill>
                  <a:srgbClr val="1985B9"/>
                </a:solidFill>
                <a:cs typeface="B Nazanin" panose="00000400000000000000" pitchFamily="2" charset="-78"/>
              </a:rPr>
              <a:t>Q</a:t>
            </a:r>
            <a:endParaRPr lang="ko-KR" altLang="en-US" sz="4000" b="1">
              <a:solidFill>
                <a:srgbClr val="1985B9"/>
              </a:solidFill>
              <a:cs typeface="B Nazanin" panose="00000400000000000000" pitchFamily="2" charset="-78"/>
            </a:endParaRPr>
          </a:p>
        </p:txBody>
      </p:sp>
      <p:grpSp>
        <p:nvGrpSpPr>
          <p:cNvPr id="16" name="Group 42">
            <a:extLst>
              <a:ext uri="{FF2B5EF4-FFF2-40B4-BE49-F238E27FC236}">
                <a16:creationId xmlns:a16="http://schemas.microsoft.com/office/drawing/2014/main" id="{3321EEC2-9495-0BAC-F581-F60F011E0A42}"/>
              </a:ext>
            </a:extLst>
          </p:cNvPr>
          <p:cNvGrpSpPr/>
          <p:nvPr/>
        </p:nvGrpSpPr>
        <p:grpSpPr>
          <a:xfrm>
            <a:off x="446396" y="2839276"/>
            <a:ext cx="2629858" cy="896263"/>
            <a:chOff x="6372200" y="1720413"/>
            <a:chExt cx="2160240" cy="896263"/>
          </a:xfrm>
        </p:grpSpPr>
        <p:sp>
          <p:nvSpPr>
            <p:cNvPr id="17" name="TextBox 43">
              <a:extLst>
                <a:ext uri="{FF2B5EF4-FFF2-40B4-BE49-F238E27FC236}">
                  <a16:creationId xmlns:a16="http://schemas.microsoft.com/office/drawing/2014/main" id="{3F28004B-E689-E42B-560B-D2B9A3083FC0}"/>
                </a:ext>
              </a:extLst>
            </p:cNvPr>
            <p:cNvSpPr txBox="1"/>
            <p:nvPr/>
          </p:nvSpPr>
          <p:spPr>
            <a:xfrm>
              <a:off x="6372201" y="1970345"/>
              <a:ext cx="2160239" cy="646331"/>
            </a:xfrm>
            <a:prstGeom prst="rect">
              <a:avLst/>
            </a:prstGeom>
            <a:noFill/>
          </p:spPr>
          <p:txBody>
            <a:bodyPr wrap="square" lIns="108000" rIns="108000" rtlCol="0">
              <a:spAutoFit/>
            </a:bodyPr>
            <a:lstStyle/>
            <a:p>
              <a:pPr algn="r"/>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85000"/>
                    <a:lumOff val="15000"/>
                  </a:schemeClr>
                </a:solidFill>
                <a:cs typeface="B Nazanin" panose="00000400000000000000" pitchFamily="2" charset="-78"/>
              </a:endParaRPr>
            </a:p>
          </p:txBody>
        </p:sp>
        <p:sp>
          <p:nvSpPr>
            <p:cNvPr id="18" name="TextBox 44">
              <a:extLst>
                <a:ext uri="{FF2B5EF4-FFF2-40B4-BE49-F238E27FC236}">
                  <a16:creationId xmlns:a16="http://schemas.microsoft.com/office/drawing/2014/main" id="{7A6B3193-1F27-5B0D-80BA-6FEBD530FD85}"/>
                </a:ext>
              </a:extLst>
            </p:cNvPr>
            <p:cNvSpPr txBox="1"/>
            <p:nvPr/>
          </p:nvSpPr>
          <p:spPr>
            <a:xfrm>
              <a:off x="6372200" y="1720413"/>
              <a:ext cx="2160239" cy="307777"/>
            </a:xfrm>
            <a:prstGeom prst="rect">
              <a:avLst/>
            </a:prstGeom>
            <a:noFill/>
          </p:spPr>
          <p:txBody>
            <a:bodyPr wrap="square" lIns="108000" rIns="108000" rtlCol="0">
              <a:spAutoFit/>
            </a:bodyPr>
            <a:lstStyle/>
            <a:p>
              <a:pPr algn="r"/>
              <a:r>
                <a:rPr lang="fa-IR" altLang="ko-KR" sz="1400" b="1" dirty="0">
                  <a:solidFill>
                    <a:schemeClr val="tx1">
                      <a:lumMod val="85000"/>
                      <a:lumOff val="15000"/>
                    </a:schemeClr>
                  </a:solidFill>
                  <a:cs typeface="B Nazanin" panose="00000400000000000000" pitchFamily="2" charset="-78"/>
                </a:rPr>
                <a:t>عنوان مطالب</a:t>
              </a:r>
              <a:endParaRPr lang="ko-KR" altLang="en-US" sz="1400" b="1" dirty="0">
                <a:solidFill>
                  <a:schemeClr val="tx1">
                    <a:lumMod val="85000"/>
                    <a:lumOff val="15000"/>
                  </a:schemeClr>
                </a:solidFill>
                <a:cs typeface="B Nazanin" panose="00000400000000000000" pitchFamily="2" charset="-78"/>
              </a:endParaRPr>
            </a:p>
          </p:txBody>
        </p:sp>
      </p:grpSp>
      <p:grpSp>
        <p:nvGrpSpPr>
          <p:cNvPr id="19" name="Group 45">
            <a:extLst>
              <a:ext uri="{FF2B5EF4-FFF2-40B4-BE49-F238E27FC236}">
                <a16:creationId xmlns:a16="http://schemas.microsoft.com/office/drawing/2014/main" id="{754A1183-6F79-3822-68D8-46477D76ACBC}"/>
              </a:ext>
            </a:extLst>
          </p:cNvPr>
          <p:cNvGrpSpPr/>
          <p:nvPr/>
        </p:nvGrpSpPr>
        <p:grpSpPr>
          <a:xfrm>
            <a:off x="446396" y="4666110"/>
            <a:ext cx="2629858" cy="896263"/>
            <a:chOff x="6372200" y="1720413"/>
            <a:chExt cx="2160240" cy="896263"/>
          </a:xfrm>
        </p:grpSpPr>
        <p:sp>
          <p:nvSpPr>
            <p:cNvPr id="20" name="TextBox 46">
              <a:extLst>
                <a:ext uri="{FF2B5EF4-FFF2-40B4-BE49-F238E27FC236}">
                  <a16:creationId xmlns:a16="http://schemas.microsoft.com/office/drawing/2014/main" id="{A71E0EFD-DDDC-F7E9-5845-F83848B07701}"/>
                </a:ext>
              </a:extLst>
            </p:cNvPr>
            <p:cNvSpPr txBox="1"/>
            <p:nvPr/>
          </p:nvSpPr>
          <p:spPr>
            <a:xfrm>
              <a:off x="6372201" y="1970345"/>
              <a:ext cx="2160239" cy="646331"/>
            </a:xfrm>
            <a:prstGeom prst="rect">
              <a:avLst/>
            </a:prstGeom>
            <a:noFill/>
          </p:spPr>
          <p:txBody>
            <a:bodyPr wrap="square" lIns="108000" rIns="108000" rtlCol="0">
              <a:spAutoFit/>
            </a:bodyPr>
            <a:lstStyle/>
            <a:p>
              <a:pPr algn="r"/>
              <a:r>
                <a:rPr lang="fa-IR" altLang="ko-KR" sz="1200" dirty="0">
                  <a:solidFill>
                    <a:schemeClr val="tx1">
                      <a:lumMod val="85000"/>
                      <a:lumOff val="1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85000"/>
                    <a:lumOff val="15000"/>
                  </a:schemeClr>
                </a:solidFill>
                <a:cs typeface="B Nazanin" panose="00000400000000000000" pitchFamily="2" charset="-78"/>
              </a:endParaRPr>
            </a:p>
          </p:txBody>
        </p:sp>
        <p:sp>
          <p:nvSpPr>
            <p:cNvPr id="21" name="TextBox 47">
              <a:extLst>
                <a:ext uri="{FF2B5EF4-FFF2-40B4-BE49-F238E27FC236}">
                  <a16:creationId xmlns:a16="http://schemas.microsoft.com/office/drawing/2014/main" id="{7CE4A0B9-2105-0A5C-ED61-D35FE4895206}"/>
                </a:ext>
              </a:extLst>
            </p:cNvPr>
            <p:cNvSpPr txBox="1"/>
            <p:nvPr/>
          </p:nvSpPr>
          <p:spPr>
            <a:xfrm>
              <a:off x="6372200" y="1720413"/>
              <a:ext cx="2160239" cy="307777"/>
            </a:xfrm>
            <a:prstGeom prst="rect">
              <a:avLst/>
            </a:prstGeom>
            <a:noFill/>
          </p:spPr>
          <p:txBody>
            <a:bodyPr wrap="square" lIns="108000" rIns="108000" rtlCol="0">
              <a:spAutoFit/>
            </a:bodyPr>
            <a:lstStyle/>
            <a:p>
              <a:pPr algn="r"/>
              <a:r>
                <a:rPr lang="fa-IR" altLang="ko-KR" sz="1400" b="1" dirty="0">
                  <a:solidFill>
                    <a:schemeClr val="tx1">
                      <a:lumMod val="85000"/>
                      <a:lumOff val="15000"/>
                    </a:schemeClr>
                  </a:solidFill>
                  <a:cs typeface="B Nazanin" panose="00000400000000000000" pitchFamily="2" charset="-78"/>
                </a:rPr>
                <a:t>عنوان مطالب</a:t>
              </a:r>
              <a:endParaRPr lang="ko-KR" altLang="en-US" sz="1400" b="1" dirty="0">
                <a:solidFill>
                  <a:schemeClr val="tx1">
                    <a:lumMod val="85000"/>
                    <a:lumOff val="15000"/>
                  </a:schemeClr>
                </a:solidFill>
                <a:cs typeface="B Nazanin" panose="00000400000000000000" pitchFamily="2" charset="-78"/>
              </a:endParaRPr>
            </a:p>
          </p:txBody>
        </p:sp>
      </p:grpSp>
      <p:sp>
        <p:nvSpPr>
          <p:cNvPr id="22" name="TextBox 19">
            <a:extLst>
              <a:ext uri="{FF2B5EF4-FFF2-40B4-BE49-F238E27FC236}">
                <a16:creationId xmlns:a16="http://schemas.microsoft.com/office/drawing/2014/main" id="{E53A092A-76AE-2EC8-2AF9-F24773C6B9E6}"/>
              </a:ext>
            </a:extLst>
          </p:cNvPr>
          <p:cNvSpPr txBox="1"/>
          <p:nvPr/>
        </p:nvSpPr>
        <p:spPr>
          <a:xfrm>
            <a:off x="694500" y="368557"/>
            <a:ext cx="4101169" cy="677108"/>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000" b="1" dirty="0">
                <a:solidFill>
                  <a:srgbClr val="125474"/>
                </a:solidFill>
                <a:latin typeface="Calibri" panose="020F0502020204030204"/>
                <a:ea typeface="맑은 고딕" pitchFamily="34"/>
                <a:cs typeface="B Nazanin" panose="00000400000000000000" pitchFamily="2" charset="-78"/>
              </a:rPr>
              <a:t>حفره ها چیست؟</a:t>
            </a:r>
            <a:endParaRPr lang="en-US" sz="4000" b="1" dirty="0">
              <a:solidFill>
                <a:srgbClr val="1985B9"/>
              </a:solidFill>
              <a:latin typeface="Calibri" panose="020F0502020204030204"/>
              <a:ea typeface="맑은 고딕" pitchFamily="34"/>
              <a:cs typeface="B Nazanin" panose="00000400000000000000" pitchFamily="2" charset="-78"/>
            </a:endParaRPr>
          </a:p>
        </p:txBody>
      </p:sp>
      <p:sp>
        <p:nvSpPr>
          <p:cNvPr id="23" name="TextBox 8">
            <a:extLst>
              <a:ext uri="{FF2B5EF4-FFF2-40B4-BE49-F238E27FC236}">
                <a16:creationId xmlns:a16="http://schemas.microsoft.com/office/drawing/2014/main" id="{B75AC9E2-6FF8-BC45-1CAC-B5864C0900C0}"/>
              </a:ext>
            </a:extLst>
          </p:cNvPr>
          <p:cNvSpPr txBox="1"/>
          <p:nvPr/>
        </p:nvSpPr>
        <p:spPr>
          <a:xfrm>
            <a:off x="685800" y="1021478"/>
            <a:ext cx="2476500" cy="317489"/>
          </a:xfrm>
          <a:prstGeom prst="rect">
            <a:avLst/>
          </a:prstGeom>
          <a:noFill/>
          <a:ln cap="flat">
            <a:noFill/>
          </a:ln>
        </p:spPr>
        <p:txBody>
          <a:bodyPr vert="horz" wrap="square" lIns="91440" tIns="45720" rIns="91440" bIns="45720" anchor="ctr" anchorCtr="1" compatLnSpc="1">
            <a:spAutoFit/>
          </a:bodyPr>
          <a:lstStyle/>
          <a:p>
            <a:pPr lvl="0" algn="r" defTabSz="457200" rtl="1">
              <a:spcBef>
                <a:spcPct val="0"/>
              </a:spcBef>
              <a:spcAft>
                <a:spcPct val="0"/>
              </a:spcAft>
              <a:defRPr sz="1800" b="0" i="0" u="none" strike="noStrike" kern="0" cap="none" spc="0" baseline="0">
                <a:solidFill>
                  <a:srgbClr val="000000"/>
                </a:solidFill>
                <a:uFillTx/>
              </a:defRPr>
            </a:pPr>
            <a:r>
              <a:rPr lang="fa-IR" sz="1400" dirty="0">
                <a:solidFill>
                  <a:schemeClr val="tx1">
                    <a:lumMod val="95000"/>
                    <a:lumOff val="5000"/>
                  </a:schemeClr>
                </a:solidFill>
                <a:latin typeface="+mj-lt"/>
                <a:ea typeface="微软雅黑"/>
                <a:cs typeface="B Nazanin" panose="00000400000000000000" pitchFamily="2" charset="-78"/>
              </a:rPr>
              <a:t>زیرنویس خود را وارد کنید</a:t>
            </a:r>
            <a:endParaRPr lang="en-US" sz="1400" i="0" u="none" strike="noStrike" kern="1200" cap="none" baseline="0" dirty="0">
              <a:solidFill>
                <a:schemeClr val="tx1">
                  <a:lumMod val="95000"/>
                  <a:lumOff val="5000"/>
                </a:schemeClr>
              </a:solidFill>
              <a:uFillTx/>
              <a:latin typeface="+mj-lt"/>
              <a:ea typeface="微软雅黑"/>
              <a:cs typeface="B Nazanin" panose="00000400000000000000" pitchFamily="2" charset="-78"/>
            </a:endParaRPr>
          </a:p>
        </p:txBody>
      </p:sp>
    </p:spTree>
    <p:extLst>
      <p:ext uri="{BB962C8B-B14F-4D97-AF65-F5344CB8AC3E}">
        <p14:creationId xmlns:p14="http://schemas.microsoft.com/office/powerpoint/2010/main" val="372070898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BDF23CA2-909C-D08B-EDC5-C37F449EFD86}"/>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4324350" y="0"/>
            <a:ext cx="7867650" cy="6858000"/>
          </a:xfrm>
          <a:prstGeom prst="rect">
            <a:avLst/>
          </a:prstGeom>
        </p:spPr>
      </p:pic>
      <p:sp>
        <p:nvSpPr>
          <p:cNvPr id="4" name="Flecha: pentágono 3">
            <a:extLst>
              <a:ext uri="{FF2B5EF4-FFF2-40B4-BE49-F238E27FC236}">
                <a16:creationId xmlns:a16="http://schemas.microsoft.com/office/drawing/2014/main" id="{43103F00-60BF-E8B3-10FD-1DF49583FA29}"/>
              </a:ext>
            </a:extLst>
          </p:cNvPr>
          <p:cNvSpPr/>
          <p:nvPr/>
        </p:nvSpPr>
        <p:spPr>
          <a:xfrm>
            <a:off x="0" y="0"/>
            <a:ext cx="8115300" cy="6858000"/>
          </a:xfrm>
          <a:prstGeom prst="homePlate">
            <a:avLst>
              <a:gd name="adj" fmla="val 396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a:cs typeface="B Nazanin" panose="00000400000000000000" pitchFamily="2" charset="-78"/>
            </a:endParaRPr>
          </a:p>
        </p:txBody>
      </p:sp>
      <p:grpSp>
        <p:nvGrpSpPr>
          <p:cNvPr id="5" name="Group 18">
            <a:extLst>
              <a:ext uri="{FF2B5EF4-FFF2-40B4-BE49-F238E27FC236}">
                <a16:creationId xmlns:a16="http://schemas.microsoft.com/office/drawing/2014/main" id="{EBB928E8-B34F-891E-3F44-AAF22F571B27}"/>
              </a:ext>
            </a:extLst>
          </p:cNvPr>
          <p:cNvGrpSpPr/>
          <p:nvPr/>
        </p:nvGrpSpPr>
        <p:grpSpPr>
          <a:xfrm>
            <a:off x="620152" y="2277234"/>
            <a:ext cx="2045041" cy="904116"/>
            <a:chOff x="395534" y="3737445"/>
            <a:chExt cx="3972999" cy="904116"/>
          </a:xfrm>
        </p:grpSpPr>
        <p:sp>
          <p:nvSpPr>
            <p:cNvPr id="6" name="TextBox 19">
              <a:extLst>
                <a:ext uri="{FF2B5EF4-FFF2-40B4-BE49-F238E27FC236}">
                  <a16:creationId xmlns:a16="http://schemas.microsoft.com/office/drawing/2014/main" id="{00A4EFBC-20A8-B771-1468-4DA713F5C4A0}"/>
                </a:ext>
              </a:extLst>
            </p:cNvPr>
            <p:cNvSpPr txBox="1"/>
            <p:nvPr/>
          </p:nvSpPr>
          <p:spPr>
            <a:xfrm>
              <a:off x="395534" y="3737445"/>
              <a:ext cx="3972999" cy="276999"/>
            </a:xfrm>
            <a:prstGeom prst="rect">
              <a:avLst/>
            </a:prstGeom>
            <a:solidFill>
              <a:srgbClr val="1985B9"/>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7" name="TextBox 20">
              <a:extLst>
                <a:ext uri="{FF2B5EF4-FFF2-40B4-BE49-F238E27FC236}">
                  <a16:creationId xmlns:a16="http://schemas.microsoft.com/office/drawing/2014/main" id="{BD51AC24-F0CD-7A4F-D9A5-C68F6BECB9DA}"/>
                </a:ext>
              </a:extLst>
            </p:cNvPr>
            <p:cNvSpPr txBox="1"/>
            <p:nvPr/>
          </p:nvSpPr>
          <p:spPr>
            <a:xfrm>
              <a:off x="395536" y="3995230"/>
              <a:ext cx="3972997" cy="646331"/>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cs typeface="B Nazanin" panose="00000400000000000000" pitchFamily="2" charset="-78"/>
                </a:rPr>
                <a:t>zing </a:t>
              </a:r>
              <a:r>
                <a:rPr lang="fa-IR" altLang="ko-KR" sz="1200" dirty="0">
                  <a:solidFill>
                    <a:schemeClr val="tx1">
                      <a:lumMod val="75000"/>
                      <a:lumOff val="25000"/>
                    </a:schemeClr>
                  </a:solidFill>
                  <a:cs typeface="B Nazanin" panose="00000400000000000000" pitchFamily="2" charset="-78"/>
                </a:rPr>
                <a:t>منحصر به فرد اضافه کنید.</a:t>
              </a:r>
              <a:endParaRPr lang="en-US" altLang="ko-KR" sz="1200" dirty="0">
                <a:solidFill>
                  <a:schemeClr val="tx1">
                    <a:lumMod val="75000"/>
                    <a:lumOff val="25000"/>
                  </a:schemeClr>
                </a:solidFill>
                <a:cs typeface="B Nazanin" panose="00000400000000000000" pitchFamily="2" charset="-78"/>
              </a:endParaRPr>
            </a:p>
          </p:txBody>
        </p:sp>
      </p:grpSp>
      <p:grpSp>
        <p:nvGrpSpPr>
          <p:cNvPr id="8" name="Group 21">
            <a:extLst>
              <a:ext uri="{FF2B5EF4-FFF2-40B4-BE49-F238E27FC236}">
                <a16:creationId xmlns:a16="http://schemas.microsoft.com/office/drawing/2014/main" id="{3203616A-6192-F647-6364-503B4BE9E4B8}"/>
              </a:ext>
            </a:extLst>
          </p:cNvPr>
          <p:cNvGrpSpPr/>
          <p:nvPr/>
        </p:nvGrpSpPr>
        <p:grpSpPr>
          <a:xfrm>
            <a:off x="3289812" y="2277234"/>
            <a:ext cx="2045041" cy="904116"/>
            <a:chOff x="395534" y="3737445"/>
            <a:chExt cx="3972999" cy="904116"/>
          </a:xfrm>
        </p:grpSpPr>
        <p:sp>
          <p:nvSpPr>
            <p:cNvPr id="9" name="TextBox 22">
              <a:extLst>
                <a:ext uri="{FF2B5EF4-FFF2-40B4-BE49-F238E27FC236}">
                  <a16:creationId xmlns:a16="http://schemas.microsoft.com/office/drawing/2014/main" id="{E5F6CD6F-EC8B-973C-612C-F3140EDA6BAA}"/>
                </a:ext>
              </a:extLst>
            </p:cNvPr>
            <p:cNvSpPr txBox="1"/>
            <p:nvPr/>
          </p:nvSpPr>
          <p:spPr>
            <a:xfrm>
              <a:off x="395534" y="3737445"/>
              <a:ext cx="3972999" cy="276999"/>
            </a:xfrm>
            <a:prstGeom prst="rect">
              <a:avLst/>
            </a:prstGeom>
            <a:solidFill>
              <a:srgbClr val="125474"/>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10" name="TextBox 23">
              <a:extLst>
                <a:ext uri="{FF2B5EF4-FFF2-40B4-BE49-F238E27FC236}">
                  <a16:creationId xmlns:a16="http://schemas.microsoft.com/office/drawing/2014/main" id="{0A555834-C50C-9CE6-8D54-EA55DB387700}"/>
                </a:ext>
              </a:extLst>
            </p:cNvPr>
            <p:cNvSpPr txBox="1"/>
            <p:nvPr/>
          </p:nvSpPr>
          <p:spPr>
            <a:xfrm>
              <a:off x="395536" y="3995230"/>
              <a:ext cx="3972997" cy="646331"/>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cs typeface="B Nazanin" panose="00000400000000000000" pitchFamily="2" charset="-78"/>
                </a:rPr>
                <a:t>zing </a:t>
              </a:r>
              <a:r>
                <a:rPr lang="fa-IR" altLang="ko-KR" sz="1200" dirty="0">
                  <a:solidFill>
                    <a:schemeClr val="tx1">
                      <a:lumMod val="75000"/>
                      <a:lumOff val="25000"/>
                    </a:schemeClr>
                  </a:solidFill>
                  <a:cs typeface="B Nazanin" panose="00000400000000000000" pitchFamily="2" charset="-78"/>
                </a:rPr>
                <a:t>منحصر به فرد اضافه کنید.</a:t>
              </a:r>
              <a:endParaRPr lang="en-US" altLang="ko-KR" sz="1200" dirty="0">
                <a:solidFill>
                  <a:schemeClr val="tx1">
                    <a:lumMod val="75000"/>
                    <a:lumOff val="25000"/>
                  </a:schemeClr>
                </a:solidFill>
                <a:cs typeface="B Nazanin" panose="00000400000000000000" pitchFamily="2" charset="-78"/>
              </a:endParaRPr>
            </a:p>
          </p:txBody>
        </p:sp>
      </p:grpSp>
      <p:grpSp>
        <p:nvGrpSpPr>
          <p:cNvPr id="11" name="Group 30">
            <a:extLst>
              <a:ext uri="{FF2B5EF4-FFF2-40B4-BE49-F238E27FC236}">
                <a16:creationId xmlns:a16="http://schemas.microsoft.com/office/drawing/2014/main" id="{E7BD1334-D7AB-A131-33FB-44638FEF9C0F}"/>
              </a:ext>
            </a:extLst>
          </p:cNvPr>
          <p:cNvGrpSpPr/>
          <p:nvPr/>
        </p:nvGrpSpPr>
        <p:grpSpPr>
          <a:xfrm>
            <a:off x="620152" y="3651886"/>
            <a:ext cx="2045041" cy="904116"/>
            <a:chOff x="395534" y="3737445"/>
            <a:chExt cx="3972999" cy="904116"/>
          </a:xfrm>
        </p:grpSpPr>
        <p:sp>
          <p:nvSpPr>
            <p:cNvPr id="12" name="TextBox 25">
              <a:extLst>
                <a:ext uri="{FF2B5EF4-FFF2-40B4-BE49-F238E27FC236}">
                  <a16:creationId xmlns:a16="http://schemas.microsoft.com/office/drawing/2014/main" id="{B9800FD8-9BAB-DB61-C3BC-7439187D9BEC}"/>
                </a:ext>
              </a:extLst>
            </p:cNvPr>
            <p:cNvSpPr txBox="1"/>
            <p:nvPr/>
          </p:nvSpPr>
          <p:spPr>
            <a:xfrm>
              <a:off x="395534" y="3737445"/>
              <a:ext cx="3972999" cy="276999"/>
            </a:xfrm>
            <a:prstGeom prst="rect">
              <a:avLst/>
            </a:prstGeom>
            <a:solidFill>
              <a:srgbClr val="125474"/>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13" name="TextBox 26">
              <a:extLst>
                <a:ext uri="{FF2B5EF4-FFF2-40B4-BE49-F238E27FC236}">
                  <a16:creationId xmlns:a16="http://schemas.microsoft.com/office/drawing/2014/main" id="{BD8074BE-204E-C326-175F-64E1FE7D8DC3}"/>
                </a:ext>
              </a:extLst>
            </p:cNvPr>
            <p:cNvSpPr txBox="1"/>
            <p:nvPr/>
          </p:nvSpPr>
          <p:spPr>
            <a:xfrm>
              <a:off x="395536" y="3995230"/>
              <a:ext cx="3972997" cy="646331"/>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cs typeface="B Nazanin" panose="00000400000000000000" pitchFamily="2" charset="-78"/>
                </a:rPr>
                <a:t>zing </a:t>
              </a:r>
              <a:r>
                <a:rPr lang="fa-IR" altLang="ko-KR" sz="1200" dirty="0">
                  <a:solidFill>
                    <a:schemeClr val="tx1">
                      <a:lumMod val="75000"/>
                      <a:lumOff val="25000"/>
                    </a:schemeClr>
                  </a:solidFill>
                  <a:cs typeface="B Nazanin" panose="00000400000000000000" pitchFamily="2" charset="-78"/>
                </a:rPr>
                <a:t>منحصر به فرد اضافه کنید.</a:t>
              </a:r>
              <a:endParaRPr lang="en-US" altLang="ko-KR" sz="1200" dirty="0">
                <a:solidFill>
                  <a:schemeClr val="tx1">
                    <a:lumMod val="75000"/>
                    <a:lumOff val="25000"/>
                  </a:schemeClr>
                </a:solidFill>
                <a:cs typeface="B Nazanin" panose="00000400000000000000" pitchFamily="2" charset="-78"/>
              </a:endParaRPr>
            </a:p>
          </p:txBody>
        </p:sp>
      </p:grpSp>
      <p:grpSp>
        <p:nvGrpSpPr>
          <p:cNvPr id="14" name="Group 33">
            <a:extLst>
              <a:ext uri="{FF2B5EF4-FFF2-40B4-BE49-F238E27FC236}">
                <a16:creationId xmlns:a16="http://schemas.microsoft.com/office/drawing/2014/main" id="{520ABE79-747E-71A2-B4DC-B5DEDECDFCB7}"/>
              </a:ext>
            </a:extLst>
          </p:cNvPr>
          <p:cNvGrpSpPr/>
          <p:nvPr/>
        </p:nvGrpSpPr>
        <p:grpSpPr>
          <a:xfrm>
            <a:off x="3289812" y="3651886"/>
            <a:ext cx="2045041" cy="904116"/>
            <a:chOff x="395534" y="3737445"/>
            <a:chExt cx="3972999" cy="904116"/>
          </a:xfrm>
        </p:grpSpPr>
        <p:sp>
          <p:nvSpPr>
            <p:cNvPr id="15" name="TextBox 28">
              <a:extLst>
                <a:ext uri="{FF2B5EF4-FFF2-40B4-BE49-F238E27FC236}">
                  <a16:creationId xmlns:a16="http://schemas.microsoft.com/office/drawing/2014/main" id="{BF144BA6-F603-7411-97F2-B2AD07DFB7E0}"/>
                </a:ext>
              </a:extLst>
            </p:cNvPr>
            <p:cNvSpPr txBox="1"/>
            <p:nvPr/>
          </p:nvSpPr>
          <p:spPr>
            <a:xfrm>
              <a:off x="395534" y="3737445"/>
              <a:ext cx="3972999" cy="276999"/>
            </a:xfrm>
            <a:prstGeom prst="rect">
              <a:avLst/>
            </a:prstGeom>
            <a:solidFill>
              <a:srgbClr val="1985B9"/>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16" name="TextBox 29">
              <a:extLst>
                <a:ext uri="{FF2B5EF4-FFF2-40B4-BE49-F238E27FC236}">
                  <a16:creationId xmlns:a16="http://schemas.microsoft.com/office/drawing/2014/main" id="{09D383C6-B364-5E9E-104F-CC1638913426}"/>
                </a:ext>
              </a:extLst>
            </p:cNvPr>
            <p:cNvSpPr txBox="1"/>
            <p:nvPr/>
          </p:nvSpPr>
          <p:spPr>
            <a:xfrm>
              <a:off x="395536" y="3995230"/>
              <a:ext cx="3972997" cy="646331"/>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cs typeface="B Nazanin" panose="00000400000000000000" pitchFamily="2" charset="-78"/>
                </a:rPr>
                <a:t>zing </a:t>
              </a:r>
              <a:r>
                <a:rPr lang="fa-IR" altLang="ko-KR" sz="1200" dirty="0">
                  <a:solidFill>
                    <a:schemeClr val="tx1">
                      <a:lumMod val="75000"/>
                      <a:lumOff val="25000"/>
                    </a:schemeClr>
                  </a:solidFill>
                  <a:cs typeface="B Nazanin" panose="00000400000000000000" pitchFamily="2" charset="-78"/>
                </a:rPr>
                <a:t>منحصر به فرد اضافه کنید.</a:t>
              </a:r>
              <a:endParaRPr lang="en-US" altLang="ko-KR" sz="1200" dirty="0">
                <a:solidFill>
                  <a:schemeClr val="tx1">
                    <a:lumMod val="75000"/>
                    <a:lumOff val="25000"/>
                  </a:schemeClr>
                </a:solidFill>
                <a:cs typeface="B Nazanin" panose="00000400000000000000" pitchFamily="2" charset="-78"/>
              </a:endParaRPr>
            </a:p>
          </p:txBody>
        </p:sp>
      </p:grpSp>
      <p:sp>
        <p:nvSpPr>
          <p:cNvPr id="17" name="Arrow: Chevron 1">
            <a:extLst>
              <a:ext uri="{FF2B5EF4-FFF2-40B4-BE49-F238E27FC236}">
                <a16:creationId xmlns:a16="http://schemas.microsoft.com/office/drawing/2014/main" id="{18716DA8-463B-0BF1-2592-26FE70E95CF1}"/>
              </a:ext>
            </a:extLst>
          </p:cNvPr>
          <p:cNvSpPr/>
          <p:nvPr/>
        </p:nvSpPr>
        <p:spPr>
          <a:xfrm>
            <a:off x="2901112" y="2296812"/>
            <a:ext cx="237842" cy="237842"/>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cs typeface="B Nazanin" panose="00000400000000000000" pitchFamily="2" charset="-78"/>
            </a:endParaRPr>
          </a:p>
        </p:txBody>
      </p:sp>
      <p:sp>
        <p:nvSpPr>
          <p:cNvPr id="18" name="Arrow: Chevron 30">
            <a:extLst>
              <a:ext uri="{FF2B5EF4-FFF2-40B4-BE49-F238E27FC236}">
                <a16:creationId xmlns:a16="http://schemas.microsoft.com/office/drawing/2014/main" id="{9986AF28-71D1-140A-7D1A-76D33E74AB1F}"/>
              </a:ext>
            </a:extLst>
          </p:cNvPr>
          <p:cNvSpPr/>
          <p:nvPr/>
        </p:nvSpPr>
        <p:spPr>
          <a:xfrm rot="5400000">
            <a:off x="4193411" y="3297697"/>
            <a:ext cx="237842" cy="23784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cs typeface="B Nazanin" panose="00000400000000000000" pitchFamily="2" charset="-78"/>
            </a:endParaRPr>
          </a:p>
        </p:txBody>
      </p:sp>
      <p:sp>
        <p:nvSpPr>
          <p:cNvPr id="19" name="Arrow: Chevron 31">
            <a:extLst>
              <a:ext uri="{FF2B5EF4-FFF2-40B4-BE49-F238E27FC236}">
                <a16:creationId xmlns:a16="http://schemas.microsoft.com/office/drawing/2014/main" id="{0D408216-2118-5581-9095-F67289A8F9AC}"/>
              </a:ext>
            </a:extLst>
          </p:cNvPr>
          <p:cNvSpPr/>
          <p:nvPr/>
        </p:nvSpPr>
        <p:spPr>
          <a:xfrm rot="10800000">
            <a:off x="2851946" y="3680841"/>
            <a:ext cx="237842" cy="23784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cs typeface="B Nazanin" panose="00000400000000000000" pitchFamily="2" charset="-78"/>
            </a:endParaRPr>
          </a:p>
        </p:txBody>
      </p:sp>
      <p:grpSp>
        <p:nvGrpSpPr>
          <p:cNvPr id="20" name="Group 30">
            <a:extLst>
              <a:ext uri="{FF2B5EF4-FFF2-40B4-BE49-F238E27FC236}">
                <a16:creationId xmlns:a16="http://schemas.microsoft.com/office/drawing/2014/main" id="{E36FF11D-D9FE-E6E0-E1EF-84DDB5A01DBC}"/>
              </a:ext>
            </a:extLst>
          </p:cNvPr>
          <p:cNvGrpSpPr/>
          <p:nvPr/>
        </p:nvGrpSpPr>
        <p:grpSpPr>
          <a:xfrm>
            <a:off x="620152" y="5064871"/>
            <a:ext cx="2045041" cy="904116"/>
            <a:chOff x="395534" y="3737445"/>
            <a:chExt cx="3972999" cy="904116"/>
          </a:xfrm>
        </p:grpSpPr>
        <p:sp>
          <p:nvSpPr>
            <p:cNvPr id="21" name="TextBox 25">
              <a:extLst>
                <a:ext uri="{FF2B5EF4-FFF2-40B4-BE49-F238E27FC236}">
                  <a16:creationId xmlns:a16="http://schemas.microsoft.com/office/drawing/2014/main" id="{A979B3E8-7FFD-F1DB-E41F-6E39491674CD}"/>
                </a:ext>
              </a:extLst>
            </p:cNvPr>
            <p:cNvSpPr txBox="1"/>
            <p:nvPr/>
          </p:nvSpPr>
          <p:spPr>
            <a:xfrm>
              <a:off x="395534" y="3737445"/>
              <a:ext cx="3972999" cy="276999"/>
            </a:xfrm>
            <a:prstGeom prst="rect">
              <a:avLst/>
            </a:prstGeom>
            <a:solidFill>
              <a:srgbClr val="1985B9"/>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22" name="TextBox 26">
              <a:extLst>
                <a:ext uri="{FF2B5EF4-FFF2-40B4-BE49-F238E27FC236}">
                  <a16:creationId xmlns:a16="http://schemas.microsoft.com/office/drawing/2014/main" id="{E5541668-C5B6-1088-7076-A2C70B5B121C}"/>
                </a:ext>
              </a:extLst>
            </p:cNvPr>
            <p:cNvSpPr txBox="1"/>
            <p:nvPr/>
          </p:nvSpPr>
          <p:spPr>
            <a:xfrm>
              <a:off x="395536" y="3995230"/>
              <a:ext cx="3972997" cy="646331"/>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cs typeface="B Nazanin" panose="00000400000000000000" pitchFamily="2" charset="-78"/>
                </a:rPr>
                <a:t>zing </a:t>
              </a:r>
              <a:r>
                <a:rPr lang="fa-IR" altLang="ko-KR" sz="1200" dirty="0">
                  <a:solidFill>
                    <a:schemeClr val="tx1">
                      <a:lumMod val="75000"/>
                      <a:lumOff val="25000"/>
                    </a:schemeClr>
                  </a:solidFill>
                  <a:cs typeface="B Nazanin" panose="00000400000000000000" pitchFamily="2" charset="-78"/>
                </a:rPr>
                <a:t>منحصر به فرد اضافه کنید.</a:t>
              </a:r>
              <a:endParaRPr lang="en-US" altLang="ko-KR" sz="1200" dirty="0">
                <a:solidFill>
                  <a:schemeClr val="tx1">
                    <a:lumMod val="75000"/>
                    <a:lumOff val="25000"/>
                  </a:schemeClr>
                </a:solidFill>
                <a:cs typeface="B Nazanin" panose="00000400000000000000" pitchFamily="2" charset="-78"/>
              </a:endParaRPr>
            </a:p>
          </p:txBody>
        </p:sp>
      </p:grpSp>
      <p:grpSp>
        <p:nvGrpSpPr>
          <p:cNvPr id="23" name="Group 33">
            <a:extLst>
              <a:ext uri="{FF2B5EF4-FFF2-40B4-BE49-F238E27FC236}">
                <a16:creationId xmlns:a16="http://schemas.microsoft.com/office/drawing/2014/main" id="{FAF2F3DE-CF5E-842C-4F9F-236ABB68EBFB}"/>
              </a:ext>
            </a:extLst>
          </p:cNvPr>
          <p:cNvGrpSpPr/>
          <p:nvPr/>
        </p:nvGrpSpPr>
        <p:grpSpPr>
          <a:xfrm>
            <a:off x="3289812" y="5064871"/>
            <a:ext cx="2045041" cy="904116"/>
            <a:chOff x="395534" y="3737445"/>
            <a:chExt cx="3972999" cy="904116"/>
          </a:xfrm>
        </p:grpSpPr>
        <p:sp>
          <p:nvSpPr>
            <p:cNvPr id="24" name="TextBox 28">
              <a:extLst>
                <a:ext uri="{FF2B5EF4-FFF2-40B4-BE49-F238E27FC236}">
                  <a16:creationId xmlns:a16="http://schemas.microsoft.com/office/drawing/2014/main" id="{A6370CED-390E-EDB5-86C9-877584F90C85}"/>
                </a:ext>
              </a:extLst>
            </p:cNvPr>
            <p:cNvSpPr txBox="1"/>
            <p:nvPr/>
          </p:nvSpPr>
          <p:spPr>
            <a:xfrm>
              <a:off x="395534" y="3737445"/>
              <a:ext cx="3972999" cy="276999"/>
            </a:xfrm>
            <a:prstGeom prst="rect">
              <a:avLst/>
            </a:prstGeom>
            <a:solidFill>
              <a:srgbClr val="125474"/>
            </a:solidFill>
          </p:spPr>
          <p:txBody>
            <a:bodyPr wrap="square" rtlCol="0" anchor="ctr">
              <a:spAutoFit/>
            </a:bodyPr>
            <a:lstStyle/>
            <a:p>
              <a:pPr algn="r" rtl="1"/>
              <a:r>
                <a:rPr lang="fa-IR" altLang="ko-KR" sz="1200" b="1" dirty="0">
                  <a:solidFill>
                    <a:schemeClr val="bg1"/>
                  </a:solidFill>
                  <a:cs typeface="B Nazanin" panose="00000400000000000000" pitchFamily="2" charset="-78"/>
                </a:rPr>
                <a:t>محتوا در اینجا</a:t>
              </a:r>
              <a:endParaRPr lang="ko-KR" altLang="en-US" sz="1200" b="1" dirty="0">
                <a:solidFill>
                  <a:schemeClr val="bg1"/>
                </a:solidFill>
                <a:cs typeface="B Nazanin" panose="00000400000000000000" pitchFamily="2" charset="-78"/>
              </a:endParaRPr>
            </a:p>
          </p:txBody>
        </p:sp>
        <p:sp>
          <p:nvSpPr>
            <p:cNvPr id="25" name="TextBox 29">
              <a:extLst>
                <a:ext uri="{FF2B5EF4-FFF2-40B4-BE49-F238E27FC236}">
                  <a16:creationId xmlns:a16="http://schemas.microsoft.com/office/drawing/2014/main" id="{8730532E-D3EB-5FF0-7894-344E25621C85}"/>
                </a:ext>
              </a:extLst>
            </p:cNvPr>
            <p:cNvSpPr txBox="1"/>
            <p:nvPr/>
          </p:nvSpPr>
          <p:spPr>
            <a:xfrm>
              <a:off x="395536" y="3995230"/>
              <a:ext cx="3972997" cy="646331"/>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cs typeface="B Nazanin" panose="00000400000000000000" pitchFamily="2" charset="-78"/>
                </a:rPr>
                <a:t>zing </a:t>
              </a:r>
              <a:r>
                <a:rPr lang="fa-IR" altLang="ko-KR" sz="1200" dirty="0">
                  <a:solidFill>
                    <a:schemeClr val="tx1">
                      <a:lumMod val="75000"/>
                      <a:lumOff val="25000"/>
                    </a:schemeClr>
                  </a:solidFill>
                  <a:cs typeface="B Nazanin" panose="00000400000000000000" pitchFamily="2" charset="-78"/>
                </a:rPr>
                <a:t>منحصر به فرد اضافه کنید.</a:t>
              </a:r>
              <a:endParaRPr lang="en-US" altLang="ko-KR" sz="1200" dirty="0">
                <a:solidFill>
                  <a:schemeClr val="tx1">
                    <a:lumMod val="75000"/>
                    <a:lumOff val="25000"/>
                  </a:schemeClr>
                </a:solidFill>
                <a:cs typeface="B Nazanin" panose="00000400000000000000" pitchFamily="2" charset="-78"/>
              </a:endParaRPr>
            </a:p>
          </p:txBody>
        </p:sp>
      </p:grpSp>
      <p:sp>
        <p:nvSpPr>
          <p:cNvPr id="26" name="Arrow: Chevron 30">
            <a:extLst>
              <a:ext uri="{FF2B5EF4-FFF2-40B4-BE49-F238E27FC236}">
                <a16:creationId xmlns:a16="http://schemas.microsoft.com/office/drawing/2014/main" id="{3C3CDED1-7D0B-C662-5535-6A5AFE480E4E}"/>
              </a:ext>
            </a:extLst>
          </p:cNvPr>
          <p:cNvSpPr/>
          <p:nvPr/>
        </p:nvSpPr>
        <p:spPr>
          <a:xfrm rot="5400000">
            <a:off x="4193411" y="4710682"/>
            <a:ext cx="237842" cy="237842"/>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cs typeface="B Nazanin" panose="00000400000000000000" pitchFamily="2" charset="-78"/>
            </a:endParaRPr>
          </a:p>
        </p:txBody>
      </p:sp>
      <p:sp>
        <p:nvSpPr>
          <p:cNvPr id="27" name="Arrow: Chevron 31">
            <a:extLst>
              <a:ext uri="{FF2B5EF4-FFF2-40B4-BE49-F238E27FC236}">
                <a16:creationId xmlns:a16="http://schemas.microsoft.com/office/drawing/2014/main" id="{6998E0B8-A0F9-58D7-22C6-E828E2CE46CC}"/>
              </a:ext>
            </a:extLst>
          </p:cNvPr>
          <p:cNvSpPr/>
          <p:nvPr/>
        </p:nvSpPr>
        <p:spPr>
          <a:xfrm rot="10800000">
            <a:off x="2851946" y="5093826"/>
            <a:ext cx="237842" cy="237842"/>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cs typeface="B Nazanin" panose="00000400000000000000" pitchFamily="2" charset="-78"/>
            </a:endParaRPr>
          </a:p>
        </p:txBody>
      </p:sp>
      <p:sp>
        <p:nvSpPr>
          <p:cNvPr id="28" name="TextBox 19">
            <a:extLst>
              <a:ext uri="{FF2B5EF4-FFF2-40B4-BE49-F238E27FC236}">
                <a16:creationId xmlns:a16="http://schemas.microsoft.com/office/drawing/2014/main" id="{0A48279C-92A3-B243-2995-2C332F8A3567}"/>
              </a:ext>
            </a:extLst>
          </p:cNvPr>
          <p:cNvSpPr txBox="1"/>
          <p:nvPr/>
        </p:nvSpPr>
        <p:spPr>
          <a:xfrm>
            <a:off x="694500" y="444757"/>
            <a:ext cx="4101169" cy="677108"/>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000" b="1" dirty="0">
                <a:solidFill>
                  <a:srgbClr val="125474"/>
                </a:solidFill>
                <a:latin typeface="Calibri" panose="020F0502020204030204"/>
                <a:ea typeface="맑은 고딕" pitchFamily="34"/>
                <a:cs typeface="B Nazanin" panose="00000400000000000000" pitchFamily="2" charset="-78"/>
              </a:rPr>
              <a:t>حفره ها چیست؟</a:t>
            </a:r>
            <a:endParaRPr lang="en-US" sz="4000" b="1" dirty="0">
              <a:solidFill>
                <a:srgbClr val="1985B9"/>
              </a:solidFill>
              <a:latin typeface="Calibri" panose="020F0502020204030204"/>
              <a:ea typeface="맑은 고딕" pitchFamily="34"/>
              <a:cs typeface="B Nazanin" panose="00000400000000000000" pitchFamily="2" charset="-78"/>
            </a:endParaRPr>
          </a:p>
        </p:txBody>
      </p:sp>
      <p:sp>
        <p:nvSpPr>
          <p:cNvPr id="29" name="TextBox 8">
            <a:extLst>
              <a:ext uri="{FF2B5EF4-FFF2-40B4-BE49-F238E27FC236}">
                <a16:creationId xmlns:a16="http://schemas.microsoft.com/office/drawing/2014/main" id="{C4350A32-70B3-D556-2543-B940AF5EB958}"/>
              </a:ext>
            </a:extLst>
          </p:cNvPr>
          <p:cNvSpPr txBox="1"/>
          <p:nvPr/>
        </p:nvSpPr>
        <p:spPr>
          <a:xfrm>
            <a:off x="685800" y="1097678"/>
            <a:ext cx="2476500" cy="317489"/>
          </a:xfrm>
          <a:prstGeom prst="rect">
            <a:avLst/>
          </a:prstGeom>
          <a:noFill/>
          <a:ln cap="flat">
            <a:noFill/>
          </a:ln>
        </p:spPr>
        <p:txBody>
          <a:bodyPr vert="horz" wrap="square" lIns="91440" tIns="45720" rIns="91440" bIns="45720" anchor="ctr" anchorCtr="1" compatLnSpc="1">
            <a:spAutoFit/>
          </a:bodyPr>
          <a:lstStyle/>
          <a:p>
            <a:pPr lvl="0" algn="r" defTabSz="457200" rtl="1">
              <a:spcBef>
                <a:spcPct val="0"/>
              </a:spcBef>
              <a:spcAft>
                <a:spcPct val="0"/>
              </a:spcAft>
              <a:defRPr sz="1800" b="0" i="0" u="none" strike="noStrike" kern="0" cap="none" spc="0" baseline="0">
                <a:solidFill>
                  <a:srgbClr val="000000"/>
                </a:solidFill>
                <a:uFillTx/>
              </a:defRPr>
            </a:pPr>
            <a:r>
              <a:rPr lang="fa-IR" sz="1400" dirty="0">
                <a:solidFill>
                  <a:schemeClr val="tx1">
                    <a:lumMod val="95000"/>
                    <a:lumOff val="5000"/>
                  </a:schemeClr>
                </a:solidFill>
                <a:latin typeface="+mj-lt"/>
                <a:ea typeface="微软雅黑"/>
                <a:cs typeface="B Nazanin" panose="00000400000000000000" pitchFamily="2" charset="-78"/>
              </a:rPr>
              <a:t>زیرنویس خود را وارد کنید</a:t>
            </a:r>
            <a:endParaRPr lang="en-US" sz="1400" i="0" u="none" strike="noStrike" kern="1200" cap="none" baseline="0" dirty="0">
              <a:solidFill>
                <a:schemeClr val="tx1">
                  <a:lumMod val="95000"/>
                  <a:lumOff val="5000"/>
                </a:schemeClr>
              </a:solidFill>
              <a:uFillTx/>
              <a:latin typeface="+mj-lt"/>
              <a:ea typeface="微软雅黑"/>
              <a:cs typeface="B Nazanin" panose="00000400000000000000" pitchFamily="2" charset="-78"/>
            </a:endParaRPr>
          </a:p>
        </p:txBody>
      </p:sp>
    </p:spTree>
    <p:extLst>
      <p:ext uri="{BB962C8B-B14F-4D97-AF65-F5344CB8AC3E}">
        <p14:creationId xmlns:p14="http://schemas.microsoft.com/office/powerpoint/2010/main" val="206966785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36" name="Flecha: pentágono 35">
            <a:extLst>
              <a:ext uri="{FF2B5EF4-FFF2-40B4-BE49-F238E27FC236}">
                <a16:creationId xmlns:a16="http://schemas.microsoft.com/office/drawing/2014/main" id="{6720C2B8-EB90-463E-AF8D-84D90A40F53D}"/>
              </a:ext>
            </a:extLst>
          </p:cNvPr>
          <p:cNvSpPr/>
          <p:nvPr/>
        </p:nvSpPr>
        <p:spPr>
          <a:xfrm>
            <a:off x="0" y="0"/>
            <a:ext cx="8115300" cy="6858000"/>
          </a:xfrm>
          <a:prstGeom prst="homePlate">
            <a:avLst>
              <a:gd name="adj" fmla="val 316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cs typeface="B Nazanin" panose="00000400000000000000" pitchFamily="2" charset="-78"/>
            </a:endParaRPr>
          </a:p>
        </p:txBody>
      </p:sp>
      <p:grpSp>
        <p:nvGrpSpPr>
          <p:cNvPr id="2" name="Group 58">
            <a:extLst>
              <a:ext uri="{FF2B5EF4-FFF2-40B4-BE49-F238E27FC236}">
                <a16:creationId xmlns:a16="http://schemas.microsoft.com/office/drawing/2014/main" id="{AD7B99F3-E6E1-360B-6739-AC6B63B56FEE}"/>
              </a:ext>
            </a:extLst>
          </p:cNvPr>
          <p:cNvGrpSpPr/>
          <p:nvPr/>
        </p:nvGrpSpPr>
        <p:grpSpPr>
          <a:xfrm>
            <a:off x="5912264" y="4579884"/>
            <a:ext cx="3907853" cy="646331"/>
            <a:chOff x="857631" y="4562456"/>
            <a:chExt cx="3907853" cy="646331"/>
          </a:xfrm>
        </p:grpSpPr>
        <p:sp>
          <p:nvSpPr>
            <p:cNvPr id="3" name="Round Same Side Corner Rectangle 20">
              <a:extLst>
                <a:ext uri="{FF2B5EF4-FFF2-40B4-BE49-F238E27FC236}">
                  <a16:creationId xmlns:a16="http://schemas.microsoft.com/office/drawing/2014/main" id="{1964B8BD-A12A-8C60-2D49-8190E69261A0}"/>
                </a:ext>
              </a:extLst>
            </p:cNvPr>
            <p:cNvSpPr/>
            <p:nvPr/>
          </p:nvSpPr>
          <p:spPr>
            <a:xfrm rot="10800000">
              <a:off x="857631"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125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4" name="Round Same Side Corner Rectangle 20">
              <a:extLst>
                <a:ext uri="{FF2B5EF4-FFF2-40B4-BE49-F238E27FC236}">
                  <a16:creationId xmlns:a16="http://schemas.microsoft.com/office/drawing/2014/main" id="{CC908B5D-C873-88E7-793F-AC80A4CAE117}"/>
                </a:ext>
              </a:extLst>
            </p:cNvPr>
            <p:cNvSpPr/>
            <p:nvPr/>
          </p:nvSpPr>
          <p:spPr>
            <a:xfrm rot="10800000">
              <a:off x="1258172"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125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5" name="Round Same Side Corner Rectangle 20">
              <a:extLst>
                <a:ext uri="{FF2B5EF4-FFF2-40B4-BE49-F238E27FC236}">
                  <a16:creationId xmlns:a16="http://schemas.microsoft.com/office/drawing/2014/main" id="{3DE68989-A792-101A-5458-280BAE2566F7}"/>
                </a:ext>
              </a:extLst>
            </p:cNvPr>
            <p:cNvSpPr/>
            <p:nvPr/>
          </p:nvSpPr>
          <p:spPr>
            <a:xfrm rot="10800000">
              <a:off x="1658713"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125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6" name="Round Same Side Corner Rectangle 20">
              <a:extLst>
                <a:ext uri="{FF2B5EF4-FFF2-40B4-BE49-F238E27FC236}">
                  <a16:creationId xmlns:a16="http://schemas.microsoft.com/office/drawing/2014/main" id="{7121C834-2E80-E527-B5D4-DC2894C628F9}"/>
                </a:ext>
              </a:extLst>
            </p:cNvPr>
            <p:cNvSpPr/>
            <p:nvPr/>
          </p:nvSpPr>
          <p:spPr>
            <a:xfrm rot="10800000">
              <a:off x="2059254"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125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7" name="Round Same Side Corner Rectangle 20">
              <a:extLst>
                <a:ext uri="{FF2B5EF4-FFF2-40B4-BE49-F238E27FC236}">
                  <a16:creationId xmlns:a16="http://schemas.microsoft.com/office/drawing/2014/main" id="{06491596-B00B-10FD-D35B-FED046E6A765}"/>
                </a:ext>
              </a:extLst>
            </p:cNvPr>
            <p:cNvSpPr/>
            <p:nvPr/>
          </p:nvSpPr>
          <p:spPr>
            <a:xfrm rot="10800000">
              <a:off x="2459795"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125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8" name="Round Same Side Corner Rectangle 20">
              <a:extLst>
                <a:ext uri="{FF2B5EF4-FFF2-40B4-BE49-F238E27FC236}">
                  <a16:creationId xmlns:a16="http://schemas.microsoft.com/office/drawing/2014/main" id="{4D772CA8-4F5B-0223-E786-CA51126CDCEB}"/>
                </a:ext>
              </a:extLst>
            </p:cNvPr>
            <p:cNvSpPr/>
            <p:nvPr/>
          </p:nvSpPr>
          <p:spPr>
            <a:xfrm rot="10800000">
              <a:off x="2860336"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125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9" name="Round Same Side Corner Rectangle 20">
              <a:extLst>
                <a:ext uri="{FF2B5EF4-FFF2-40B4-BE49-F238E27FC236}">
                  <a16:creationId xmlns:a16="http://schemas.microsoft.com/office/drawing/2014/main" id="{ADB9C18A-EC58-F718-623B-98AA4B381F5A}"/>
                </a:ext>
              </a:extLst>
            </p:cNvPr>
            <p:cNvSpPr/>
            <p:nvPr/>
          </p:nvSpPr>
          <p:spPr>
            <a:xfrm rot="10800000">
              <a:off x="3260877"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10" name="Round Same Side Corner Rectangle 20">
              <a:extLst>
                <a:ext uri="{FF2B5EF4-FFF2-40B4-BE49-F238E27FC236}">
                  <a16:creationId xmlns:a16="http://schemas.microsoft.com/office/drawing/2014/main" id="{405FF05D-54D4-DB32-A71E-EC4A738FC37F}"/>
                </a:ext>
              </a:extLst>
            </p:cNvPr>
            <p:cNvSpPr/>
            <p:nvPr/>
          </p:nvSpPr>
          <p:spPr>
            <a:xfrm rot="10800000">
              <a:off x="3661418"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11" name="Round Same Side Corner Rectangle 20">
              <a:extLst>
                <a:ext uri="{FF2B5EF4-FFF2-40B4-BE49-F238E27FC236}">
                  <a16:creationId xmlns:a16="http://schemas.microsoft.com/office/drawing/2014/main" id="{2B4F3783-F14F-AFCF-2CDD-0350736A9C0A}"/>
                </a:ext>
              </a:extLst>
            </p:cNvPr>
            <p:cNvSpPr/>
            <p:nvPr/>
          </p:nvSpPr>
          <p:spPr>
            <a:xfrm rot="10800000">
              <a:off x="4061959"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12" name="Round Same Side Corner Rectangle 20">
              <a:extLst>
                <a:ext uri="{FF2B5EF4-FFF2-40B4-BE49-F238E27FC236}">
                  <a16:creationId xmlns:a16="http://schemas.microsoft.com/office/drawing/2014/main" id="{396DBD55-7E1E-E1D7-EBFE-6B107E7DF121}"/>
                </a:ext>
              </a:extLst>
            </p:cNvPr>
            <p:cNvSpPr/>
            <p:nvPr/>
          </p:nvSpPr>
          <p:spPr>
            <a:xfrm rot="10800000">
              <a:off x="4462497"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grpSp>
      <p:grpSp>
        <p:nvGrpSpPr>
          <p:cNvPr id="13" name="Group 59">
            <a:extLst>
              <a:ext uri="{FF2B5EF4-FFF2-40B4-BE49-F238E27FC236}">
                <a16:creationId xmlns:a16="http://schemas.microsoft.com/office/drawing/2014/main" id="{9CE2576B-4FB6-7C1F-67C4-F56083BFD589}"/>
              </a:ext>
            </a:extLst>
          </p:cNvPr>
          <p:cNvGrpSpPr/>
          <p:nvPr/>
        </p:nvGrpSpPr>
        <p:grpSpPr>
          <a:xfrm>
            <a:off x="9993664" y="4523679"/>
            <a:ext cx="1761331" cy="758741"/>
            <a:chOff x="203895" y="3409836"/>
            <a:chExt cx="1761331" cy="758741"/>
          </a:xfrm>
        </p:grpSpPr>
        <p:sp>
          <p:nvSpPr>
            <p:cNvPr id="14" name="TextBox 60">
              <a:extLst>
                <a:ext uri="{FF2B5EF4-FFF2-40B4-BE49-F238E27FC236}">
                  <a16:creationId xmlns:a16="http://schemas.microsoft.com/office/drawing/2014/main" id="{1950B61D-E669-924C-AAC9-BEAFBAC286FE}"/>
                </a:ext>
              </a:extLst>
            </p:cNvPr>
            <p:cNvSpPr txBox="1"/>
            <p:nvPr/>
          </p:nvSpPr>
          <p:spPr>
            <a:xfrm>
              <a:off x="203895" y="3409836"/>
              <a:ext cx="1761331" cy="523220"/>
            </a:xfrm>
            <a:prstGeom prst="rect">
              <a:avLst/>
            </a:prstGeom>
            <a:noFill/>
          </p:spPr>
          <p:txBody>
            <a:bodyPr wrap="square" rtlCol="0">
              <a:spAutoFit/>
            </a:bodyPr>
            <a:lstStyle/>
            <a:p>
              <a:pPr algn="r"/>
              <a:r>
                <a:rPr lang="en-US" altLang="ko-KR" sz="2800" b="1">
                  <a:solidFill>
                    <a:srgbClr val="125474"/>
                  </a:solidFill>
                  <a:ea typeface="FZShuTi" pitchFamily="2" charset="-122"/>
                  <a:cs typeface="B Nazanin" panose="00000400000000000000" pitchFamily="2" charset="-78"/>
                </a:rPr>
                <a:t>1,090</a:t>
              </a:r>
              <a:endParaRPr lang="ko-KR" altLang="en-US" sz="2800" b="1">
                <a:solidFill>
                  <a:srgbClr val="125474"/>
                </a:solidFill>
                <a:cs typeface="B Nazanin" panose="00000400000000000000" pitchFamily="2" charset="-78"/>
              </a:endParaRPr>
            </a:p>
          </p:txBody>
        </p:sp>
        <p:sp>
          <p:nvSpPr>
            <p:cNvPr id="15" name="TextBox 61">
              <a:extLst>
                <a:ext uri="{FF2B5EF4-FFF2-40B4-BE49-F238E27FC236}">
                  <a16:creationId xmlns:a16="http://schemas.microsoft.com/office/drawing/2014/main" id="{EF7F1F0B-188F-1492-749D-85CEF679E136}"/>
                </a:ext>
              </a:extLst>
            </p:cNvPr>
            <p:cNvSpPr txBox="1"/>
            <p:nvPr/>
          </p:nvSpPr>
          <p:spPr>
            <a:xfrm>
              <a:off x="203895" y="3860800"/>
              <a:ext cx="1761331" cy="307777"/>
            </a:xfrm>
            <a:prstGeom prst="rect">
              <a:avLst/>
            </a:prstGeom>
            <a:noFill/>
          </p:spPr>
          <p:txBody>
            <a:bodyPr wrap="square" rtlCol="0">
              <a:spAutoFit/>
            </a:bodyPr>
            <a:lstStyle/>
            <a:p>
              <a:pPr algn="r"/>
              <a:r>
                <a:rPr lang="fa-IR" altLang="ko-KR" sz="1400" b="1" dirty="0">
                  <a:solidFill>
                    <a:srgbClr val="125474"/>
                  </a:solidFill>
                  <a:ea typeface="FZShuTi" pitchFamily="2" charset="-122"/>
                  <a:cs typeface="B Nazanin" panose="00000400000000000000" pitchFamily="2" charset="-78"/>
                </a:rPr>
                <a:t>عنوان مطالب</a:t>
              </a:r>
              <a:endParaRPr lang="ko-KR" altLang="en-US" sz="1400" b="1" dirty="0">
                <a:solidFill>
                  <a:srgbClr val="125474"/>
                </a:solidFill>
                <a:cs typeface="B Nazanin" panose="00000400000000000000" pitchFamily="2" charset="-78"/>
              </a:endParaRPr>
            </a:p>
          </p:txBody>
        </p:sp>
      </p:grpSp>
      <p:grpSp>
        <p:nvGrpSpPr>
          <p:cNvPr id="16" name="Group 73">
            <a:extLst>
              <a:ext uri="{FF2B5EF4-FFF2-40B4-BE49-F238E27FC236}">
                <a16:creationId xmlns:a16="http://schemas.microsoft.com/office/drawing/2014/main" id="{157C3476-6E07-E237-5B90-5933D01E27A9}"/>
              </a:ext>
            </a:extLst>
          </p:cNvPr>
          <p:cNvGrpSpPr/>
          <p:nvPr/>
        </p:nvGrpSpPr>
        <p:grpSpPr>
          <a:xfrm>
            <a:off x="5912264" y="5563215"/>
            <a:ext cx="3907853" cy="646331"/>
            <a:chOff x="857631" y="4562456"/>
            <a:chExt cx="3907853" cy="646331"/>
          </a:xfrm>
        </p:grpSpPr>
        <p:sp>
          <p:nvSpPr>
            <p:cNvPr id="17" name="Round Same Side Corner Rectangle 20">
              <a:extLst>
                <a:ext uri="{FF2B5EF4-FFF2-40B4-BE49-F238E27FC236}">
                  <a16:creationId xmlns:a16="http://schemas.microsoft.com/office/drawing/2014/main" id="{42592200-D2B7-6F94-7CD2-7C8F82AB73DB}"/>
                </a:ext>
              </a:extLst>
            </p:cNvPr>
            <p:cNvSpPr/>
            <p:nvPr/>
          </p:nvSpPr>
          <p:spPr>
            <a:xfrm rot="10800000">
              <a:off x="857631"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19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18" name="Round Same Side Corner Rectangle 20">
              <a:extLst>
                <a:ext uri="{FF2B5EF4-FFF2-40B4-BE49-F238E27FC236}">
                  <a16:creationId xmlns:a16="http://schemas.microsoft.com/office/drawing/2014/main" id="{DDF7C5F6-2994-89DB-30C1-03EEFDA3AB81}"/>
                </a:ext>
              </a:extLst>
            </p:cNvPr>
            <p:cNvSpPr/>
            <p:nvPr/>
          </p:nvSpPr>
          <p:spPr>
            <a:xfrm rot="10800000">
              <a:off x="1258172"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19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19" name="Round Same Side Corner Rectangle 20">
              <a:extLst>
                <a:ext uri="{FF2B5EF4-FFF2-40B4-BE49-F238E27FC236}">
                  <a16:creationId xmlns:a16="http://schemas.microsoft.com/office/drawing/2014/main" id="{044CE33E-5554-3DB6-C55B-B584349A5BBC}"/>
                </a:ext>
              </a:extLst>
            </p:cNvPr>
            <p:cNvSpPr/>
            <p:nvPr/>
          </p:nvSpPr>
          <p:spPr>
            <a:xfrm rot="10800000">
              <a:off x="1658713"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19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20" name="Round Same Side Corner Rectangle 20">
              <a:extLst>
                <a:ext uri="{FF2B5EF4-FFF2-40B4-BE49-F238E27FC236}">
                  <a16:creationId xmlns:a16="http://schemas.microsoft.com/office/drawing/2014/main" id="{96726BBE-09DA-3EC8-5CF3-C8CAB5540906}"/>
                </a:ext>
              </a:extLst>
            </p:cNvPr>
            <p:cNvSpPr/>
            <p:nvPr/>
          </p:nvSpPr>
          <p:spPr>
            <a:xfrm rot="10800000">
              <a:off x="2059254"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19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21" name="Round Same Side Corner Rectangle 20">
              <a:extLst>
                <a:ext uri="{FF2B5EF4-FFF2-40B4-BE49-F238E27FC236}">
                  <a16:creationId xmlns:a16="http://schemas.microsoft.com/office/drawing/2014/main" id="{F08A6C47-3018-52C1-65D0-21971CA02E80}"/>
                </a:ext>
              </a:extLst>
            </p:cNvPr>
            <p:cNvSpPr/>
            <p:nvPr/>
          </p:nvSpPr>
          <p:spPr>
            <a:xfrm rot="10800000">
              <a:off x="2459795"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rgbClr val="19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22" name="Round Same Side Corner Rectangle 20">
              <a:extLst>
                <a:ext uri="{FF2B5EF4-FFF2-40B4-BE49-F238E27FC236}">
                  <a16:creationId xmlns:a16="http://schemas.microsoft.com/office/drawing/2014/main" id="{32E09FAC-A36E-7F4C-F97B-A639AFC22044}"/>
                </a:ext>
              </a:extLst>
            </p:cNvPr>
            <p:cNvSpPr/>
            <p:nvPr/>
          </p:nvSpPr>
          <p:spPr>
            <a:xfrm rot="10800000">
              <a:off x="2860336"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23" name="Round Same Side Corner Rectangle 20">
              <a:extLst>
                <a:ext uri="{FF2B5EF4-FFF2-40B4-BE49-F238E27FC236}">
                  <a16:creationId xmlns:a16="http://schemas.microsoft.com/office/drawing/2014/main" id="{DC30222D-41FD-665B-72BC-EC969DF0F044}"/>
                </a:ext>
              </a:extLst>
            </p:cNvPr>
            <p:cNvSpPr/>
            <p:nvPr/>
          </p:nvSpPr>
          <p:spPr>
            <a:xfrm rot="10800000">
              <a:off x="3260877"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24" name="Round Same Side Corner Rectangle 20">
              <a:extLst>
                <a:ext uri="{FF2B5EF4-FFF2-40B4-BE49-F238E27FC236}">
                  <a16:creationId xmlns:a16="http://schemas.microsoft.com/office/drawing/2014/main" id="{8306BC98-8C5B-0A6C-F9FD-7A5DC10C7AAE}"/>
                </a:ext>
              </a:extLst>
            </p:cNvPr>
            <p:cNvSpPr/>
            <p:nvPr/>
          </p:nvSpPr>
          <p:spPr>
            <a:xfrm rot="10800000">
              <a:off x="3661418"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25" name="Round Same Side Corner Rectangle 20">
              <a:extLst>
                <a:ext uri="{FF2B5EF4-FFF2-40B4-BE49-F238E27FC236}">
                  <a16:creationId xmlns:a16="http://schemas.microsoft.com/office/drawing/2014/main" id="{B90140C5-8CAA-C6A0-AE76-C65794521E59}"/>
                </a:ext>
              </a:extLst>
            </p:cNvPr>
            <p:cNvSpPr/>
            <p:nvPr/>
          </p:nvSpPr>
          <p:spPr>
            <a:xfrm rot="10800000">
              <a:off x="4061959"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sp>
          <p:nvSpPr>
            <p:cNvPr id="26" name="Round Same Side Corner Rectangle 20">
              <a:extLst>
                <a:ext uri="{FF2B5EF4-FFF2-40B4-BE49-F238E27FC236}">
                  <a16:creationId xmlns:a16="http://schemas.microsoft.com/office/drawing/2014/main" id="{5D415F4C-B46C-B8AC-5576-44348F5D0603}"/>
                </a:ext>
              </a:extLst>
            </p:cNvPr>
            <p:cNvSpPr/>
            <p:nvPr/>
          </p:nvSpPr>
          <p:spPr>
            <a:xfrm rot="10800000">
              <a:off x="4462497" y="4562456"/>
              <a:ext cx="302987" cy="646331"/>
            </a:xfrm>
            <a:custGeom>
              <a:avLst/>
              <a:gdLst>
                <a:gd name="connsiteX0" fmla="*/ 1228565 w 1856332"/>
                <a:gd name="connsiteY0" fmla="*/ 3214674 h 3959924"/>
                <a:gd name="connsiteX1" fmla="*/ 622681 w 1856332"/>
                <a:gd name="connsiteY1" fmla="*/ 3214674 h 3959924"/>
                <a:gd name="connsiteX2" fmla="*/ 466697 w 1856332"/>
                <a:gd name="connsiteY2" fmla="*/ 3144149 h 3959924"/>
                <a:gd name="connsiteX3" fmla="*/ 8303 w 1856332"/>
                <a:gd name="connsiteY3" fmla="*/ 1942070 h 3959924"/>
                <a:gd name="connsiteX4" fmla="*/ 81139 w 1856332"/>
                <a:gd name="connsiteY4" fmla="*/ 1779444 h 3959924"/>
                <a:gd name="connsiteX5" fmla="*/ 243764 w 1856332"/>
                <a:gd name="connsiteY5" fmla="*/ 1852280 h 3959924"/>
                <a:gd name="connsiteX6" fmla="*/ 504770 w 1856332"/>
                <a:gd name="connsiteY6" fmla="*/ 2536736 h 3959924"/>
                <a:gd name="connsiteX7" fmla="*/ 555637 w 1856332"/>
                <a:gd name="connsiteY7" fmla="*/ 2536736 h 3959924"/>
                <a:gd name="connsiteX8" fmla="*/ 226299 w 1856332"/>
                <a:gd name="connsiteY8" fmla="*/ 1210417 h 3959924"/>
                <a:gd name="connsiteX9" fmla="*/ 551784 w 1856332"/>
                <a:gd name="connsiteY9" fmla="*/ 1210417 h 3959924"/>
                <a:gd name="connsiteX10" fmla="*/ 551784 w 1856332"/>
                <a:gd name="connsiteY10" fmla="*/ 168335 h 3959924"/>
                <a:gd name="connsiteX11" fmla="*/ 720119 w 1856332"/>
                <a:gd name="connsiteY11" fmla="*/ 0 h 3959924"/>
                <a:gd name="connsiteX12" fmla="*/ 888454 w 1856332"/>
                <a:gd name="connsiteY12" fmla="*/ 168335 h 3959924"/>
                <a:gd name="connsiteX13" fmla="*/ 888454 w 1856332"/>
                <a:gd name="connsiteY13" fmla="*/ 1210417 h 3959924"/>
                <a:gd name="connsiteX14" fmla="*/ 968040 w 1856332"/>
                <a:gd name="connsiteY14" fmla="*/ 1210417 h 3959924"/>
                <a:gd name="connsiteX15" fmla="*/ 968040 w 1856332"/>
                <a:gd name="connsiteY15" fmla="*/ 168335 h 3959924"/>
                <a:gd name="connsiteX16" fmla="*/ 1136375 w 1856332"/>
                <a:gd name="connsiteY16" fmla="*/ 0 h 3959924"/>
                <a:gd name="connsiteX17" fmla="*/ 1304710 w 1856332"/>
                <a:gd name="connsiteY17" fmla="*/ 168335 h 3959924"/>
                <a:gd name="connsiteX18" fmla="*/ 1304710 w 1856332"/>
                <a:gd name="connsiteY18" fmla="*/ 1210417 h 3959924"/>
                <a:gd name="connsiteX19" fmla="*/ 1631589 w 1856332"/>
                <a:gd name="connsiteY19" fmla="*/ 1210417 h 3959924"/>
                <a:gd name="connsiteX20" fmla="*/ 1302251 w 1856332"/>
                <a:gd name="connsiteY20" fmla="*/ 2536736 h 3959924"/>
                <a:gd name="connsiteX21" fmla="*/ 1351562 w 1856332"/>
                <a:gd name="connsiteY21" fmla="*/ 2536736 h 3959924"/>
                <a:gd name="connsiteX22" fmla="*/ 1612568 w 1856332"/>
                <a:gd name="connsiteY22" fmla="*/ 1852280 h 3959924"/>
                <a:gd name="connsiteX23" fmla="*/ 1775193 w 1856332"/>
                <a:gd name="connsiteY23" fmla="*/ 1779444 h 3959924"/>
                <a:gd name="connsiteX24" fmla="*/ 1848029 w 1856332"/>
                <a:gd name="connsiteY24" fmla="*/ 1942070 h 3959924"/>
                <a:gd name="connsiteX25" fmla="*/ 1389635 w 1856332"/>
                <a:gd name="connsiteY25" fmla="*/ 3144149 h 3959924"/>
                <a:gd name="connsiteX26" fmla="*/ 1228565 w 1856332"/>
                <a:gd name="connsiteY26" fmla="*/ 3214674 h 3959924"/>
                <a:gd name="connsiteX27" fmla="*/ 925623 w 1856332"/>
                <a:gd name="connsiteY27" fmla="*/ 3959924 h 3959924"/>
                <a:gd name="connsiteX28" fmla="*/ 601623 w 1856332"/>
                <a:gd name="connsiteY28" fmla="*/ 3635924 h 3959924"/>
                <a:gd name="connsiteX29" fmla="*/ 925623 w 1856332"/>
                <a:gd name="connsiteY29" fmla="*/ 3311924 h 3959924"/>
                <a:gd name="connsiteX30" fmla="*/ 1249623 w 1856332"/>
                <a:gd name="connsiteY30" fmla="*/ 3635924 h 3959924"/>
                <a:gd name="connsiteX31" fmla="*/ 925623 w 1856332"/>
                <a:gd name="connsiteY31" fmla="*/ 3959924 h 3959924"/>
                <a:gd name="connsiteX32" fmla="*/ 925623 w 1856332"/>
                <a:gd name="connsiteY32" fmla="*/ 3959924 h 3959924"/>
                <a:gd name="connsiteX33" fmla="*/ 925623 w 1856332"/>
                <a:gd name="connsiteY33" fmla="*/ 3959924 h 3959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856332" h="3959924">
                  <a:moveTo>
                    <a:pt x="1228565" y="3214674"/>
                  </a:moveTo>
                  <a:lnTo>
                    <a:pt x="622681" y="3214674"/>
                  </a:lnTo>
                  <a:cubicBezTo>
                    <a:pt x="495703" y="3202920"/>
                    <a:pt x="501057" y="3225622"/>
                    <a:pt x="466697" y="3144149"/>
                  </a:cubicBezTo>
                  <a:lnTo>
                    <a:pt x="8303" y="1942070"/>
                  </a:lnTo>
                  <a:cubicBezTo>
                    <a:pt x="-16491" y="1877049"/>
                    <a:pt x="16118" y="1804239"/>
                    <a:pt x="81139" y="1779444"/>
                  </a:cubicBezTo>
                  <a:cubicBezTo>
                    <a:pt x="146160" y="1754650"/>
                    <a:pt x="218970" y="1787259"/>
                    <a:pt x="243764" y="1852280"/>
                  </a:cubicBezTo>
                  <a:lnTo>
                    <a:pt x="504770" y="2536736"/>
                  </a:lnTo>
                  <a:lnTo>
                    <a:pt x="555637" y="2536736"/>
                  </a:lnTo>
                  <a:lnTo>
                    <a:pt x="226299" y="1210417"/>
                  </a:lnTo>
                  <a:lnTo>
                    <a:pt x="551784" y="1210417"/>
                  </a:lnTo>
                  <a:lnTo>
                    <a:pt x="551784" y="168335"/>
                  </a:lnTo>
                  <a:cubicBezTo>
                    <a:pt x="551784" y="75366"/>
                    <a:pt x="627150" y="0"/>
                    <a:pt x="720119" y="0"/>
                  </a:cubicBezTo>
                  <a:cubicBezTo>
                    <a:pt x="813088" y="0"/>
                    <a:pt x="888454" y="75366"/>
                    <a:pt x="888454" y="168335"/>
                  </a:cubicBezTo>
                  <a:lnTo>
                    <a:pt x="888454" y="1210417"/>
                  </a:lnTo>
                  <a:lnTo>
                    <a:pt x="968040" y="1210417"/>
                  </a:lnTo>
                  <a:lnTo>
                    <a:pt x="968040" y="168335"/>
                  </a:lnTo>
                  <a:cubicBezTo>
                    <a:pt x="968040" y="75366"/>
                    <a:pt x="1043406" y="0"/>
                    <a:pt x="1136375" y="0"/>
                  </a:cubicBezTo>
                  <a:cubicBezTo>
                    <a:pt x="1229344" y="0"/>
                    <a:pt x="1304710" y="75366"/>
                    <a:pt x="1304710" y="168335"/>
                  </a:cubicBezTo>
                  <a:lnTo>
                    <a:pt x="1304710" y="1210417"/>
                  </a:lnTo>
                  <a:lnTo>
                    <a:pt x="1631589" y="1210417"/>
                  </a:lnTo>
                  <a:lnTo>
                    <a:pt x="1302251" y="2536736"/>
                  </a:lnTo>
                  <a:lnTo>
                    <a:pt x="1351562" y="2536736"/>
                  </a:lnTo>
                  <a:lnTo>
                    <a:pt x="1612568" y="1852280"/>
                  </a:lnTo>
                  <a:cubicBezTo>
                    <a:pt x="1637362" y="1787259"/>
                    <a:pt x="1710172" y="1754650"/>
                    <a:pt x="1775193" y="1779444"/>
                  </a:cubicBezTo>
                  <a:cubicBezTo>
                    <a:pt x="1840214" y="1804239"/>
                    <a:pt x="1872823" y="1877049"/>
                    <a:pt x="1848029" y="1942070"/>
                  </a:cubicBezTo>
                  <a:lnTo>
                    <a:pt x="1389635" y="3144149"/>
                  </a:lnTo>
                  <a:cubicBezTo>
                    <a:pt x="1348984" y="3225622"/>
                    <a:pt x="1356391" y="3202920"/>
                    <a:pt x="1228565" y="3214674"/>
                  </a:cubicBezTo>
                  <a:close/>
                  <a:moveTo>
                    <a:pt x="925623" y="3959924"/>
                  </a:moveTo>
                  <a:cubicBezTo>
                    <a:pt x="746683" y="3959924"/>
                    <a:pt x="601623" y="3814864"/>
                    <a:pt x="601623" y="3635924"/>
                  </a:cubicBezTo>
                  <a:cubicBezTo>
                    <a:pt x="601623" y="3456984"/>
                    <a:pt x="746683" y="3311924"/>
                    <a:pt x="925623" y="3311924"/>
                  </a:cubicBezTo>
                  <a:cubicBezTo>
                    <a:pt x="1104563" y="3311924"/>
                    <a:pt x="1249623" y="3456984"/>
                    <a:pt x="1249623" y="3635924"/>
                  </a:cubicBezTo>
                  <a:cubicBezTo>
                    <a:pt x="1249623" y="3814864"/>
                    <a:pt x="1104563" y="3959924"/>
                    <a:pt x="925623" y="3959924"/>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ko-KR"/>
              </a:defPPr>
              <a:lvl1pPr marL="0" algn="l" defTabSz="914400" rtl="0" eaLnBrk="1" latinLnBrk="1" hangingPunct="1">
                <a:defRPr sz="1800" kern="1200">
                  <a:solidFill>
                    <a:schemeClr val="lt1"/>
                  </a:solidFill>
                  <a:latin typeface="+mn-lt"/>
                  <a:ea typeface="+mn-ea"/>
                  <a:cs typeface="+mn-cs"/>
                </a:defRPr>
              </a:lvl1pPr>
              <a:lvl2pPr marL="457200" algn="l" defTabSz="914400" rtl="0" eaLnBrk="1" latinLnBrk="1" hangingPunct="1">
                <a:defRPr sz="1800" kern="1200">
                  <a:solidFill>
                    <a:schemeClr val="lt1"/>
                  </a:solidFill>
                  <a:latin typeface="+mn-lt"/>
                  <a:ea typeface="+mn-ea"/>
                  <a:cs typeface="+mn-cs"/>
                </a:defRPr>
              </a:lvl2pPr>
              <a:lvl3pPr marL="914400" algn="l" defTabSz="914400" rtl="0" eaLnBrk="1" latinLnBrk="1" hangingPunct="1">
                <a:defRPr sz="1800" kern="1200">
                  <a:solidFill>
                    <a:schemeClr val="lt1"/>
                  </a:solidFill>
                  <a:latin typeface="+mn-lt"/>
                  <a:ea typeface="+mn-ea"/>
                  <a:cs typeface="+mn-cs"/>
                </a:defRPr>
              </a:lvl3pPr>
              <a:lvl4pPr marL="1371600" algn="l" defTabSz="914400" rtl="0" eaLnBrk="1" latinLnBrk="1" hangingPunct="1">
                <a:defRPr sz="1800" kern="1200">
                  <a:solidFill>
                    <a:schemeClr val="lt1"/>
                  </a:solidFill>
                  <a:latin typeface="+mn-lt"/>
                  <a:ea typeface="+mn-ea"/>
                  <a:cs typeface="+mn-cs"/>
                </a:defRPr>
              </a:lvl4pPr>
              <a:lvl5pPr marL="1828800" algn="l" defTabSz="914400" rtl="0" eaLnBrk="1" latinLnBrk="1" hangingPunct="1">
                <a:defRPr sz="1800" kern="1200">
                  <a:solidFill>
                    <a:schemeClr val="lt1"/>
                  </a:solidFill>
                  <a:latin typeface="+mn-lt"/>
                  <a:ea typeface="+mn-ea"/>
                  <a:cs typeface="+mn-cs"/>
                </a:defRPr>
              </a:lvl5pPr>
              <a:lvl6pPr marL="2286000" algn="l" defTabSz="914400" rtl="0" eaLnBrk="1" latinLnBrk="1" hangingPunct="1">
                <a:defRPr sz="1800" kern="1200">
                  <a:solidFill>
                    <a:schemeClr val="lt1"/>
                  </a:solidFill>
                  <a:latin typeface="+mn-lt"/>
                  <a:ea typeface="+mn-ea"/>
                  <a:cs typeface="+mn-cs"/>
                </a:defRPr>
              </a:lvl6pPr>
              <a:lvl7pPr marL="2743200" algn="l" defTabSz="914400" rtl="0" eaLnBrk="1" latinLnBrk="1" hangingPunct="1">
                <a:defRPr sz="1800" kern="1200">
                  <a:solidFill>
                    <a:schemeClr val="lt1"/>
                  </a:solidFill>
                  <a:latin typeface="+mn-lt"/>
                  <a:ea typeface="+mn-ea"/>
                  <a:cs typeface="+mn-cs"/>
                </a:defRPr>
              </a:lvl7pPr>
              <a:lvl8pPr marL="3200400" algn="l" defTabSz="914400" rtl="0" eaLnBrk="1" latinLnBrk="1" hangingPunct="1">
                <a:defRPr sz="1800" kern="1200">
                  <a:solidFill>
                    <a:schemeClr val="lt1"/>
                  </a:solidFill>
                  <a:latin typeface="+mn-lt"/>
                  <a:ea typeface="+mn-ea"/>
                  <a:cs typeface="+mn-cs"/>
                </a:defRPr>
              </a:lvl8pPr>
              <a:lvl9pPr marL="3657600" algn="l" defTabSz="914400" rtl="0" eaLnBrk="1" latinLnBrk="1" hangingPunct="1">
                <a:defRPr sz="1800" kern="1200">
                  <a:solidFill>
                    <a:schemeClr val="lt1"/>
                  </a:solidFill>
                  <a:latin typeface="+mn-lt"/>
                  <a:ea typeface="+mn-ea"/>
                  <a:cs typeface="+mn-cs"/>
                </a:defRPr>
              </a:lvl9pPr>
            </a:lstStyle>
            <a:p>
              <a:pPr algn="ctr"/>
              <a:endParaRPr lang="ko-KR" altLang="en-US">
                <a:cs typeface="B Nazanin" panose="00000400000000000000" pitchFamily="2" charset="-78"/>
              </a:endParaRPr>
            </a:p>
          </p:txBody>
        </p:sp>
      </p:grpSp>
      <p:grpSp>
        <p:nvGrpSpPr>
          <p:cNvPr id="27" name="Group 74">
            <a:extLst>
              <a:ext uri="{FF2B5EF4-FFF2-40B4-BE49-F238E27FC236}">
                <a16:creationId xmlns:a16="http://schemas.microsoft.com/office/drawing/2014/main" id="{9E9528FC-BBBF-FAD2-31DB-3BA0F58BABFD}"/>
              </a:ext>
            </a:extLst>
          </p:cNvPr>
          <p:cNvGrpSpPr/>
          <p:nvPr/>
        </p:nvGrpSpPr>
        <p:grpSpPr>
          <a:xfrm>
            <a:off x="9993664" y="5483203"/>
            <a:ext cx="1761331" cy="758741"/>
            <a:chOff x="203895" y="3409836"/>
            <a:chExt cx="1761331" cy="758741"/>
          </a:xfrm>
        </p:grpSpPr>
        <p:sp>
          <p:nvSpPr>
            <p:cNvPr id="28" name="TextBox 75">
              <a:extLst>
                <a:ext uri="{FF2B5EF4-FFF2-40B4-BE49-F238E27FC236}">
                  <a16:creationId xmlns:a16="http://schemas.microsoft.com/office/drawing/2014/main" id="{AE570EB1-BBAA-C40B-693A-5169E7B43E26}"/>
                </a:ext>
              </a:extLst>
            </p:cNvPr>
            <p:cNvSpPr txBox="1"/>
            <p:nvPr/>
          </p:nvSpPr>
          <p:spPr>
            <a:xfrm>
              <a:off x="203895" y="3409836"/>
              <a:ext cx="1761331" cy="523220"/>
            </a:xfrm>
            <a:prstGeom prst="rect">
              <a:avLst/>
            </a:prstGeom>
            <a:noFill/>
          </p:spPr>
          <p:txBody>
            <a:bodyPr wrap="square" rtlCol="0">
              <a:spAutoFit/>
            </a:bodyPr>
            <a:lstStyle/>
            <a:p>
              <a:pPr algn="r"/>
              <a:r>
                <a:rPr lang="en-US" altLang="ko-KR" sz="2800" b="1">
                  <a:solidFill>
                    <a:srgbClr val="1985B9"/>
                  </a:solidFill>
                  <a:ea typeface="FZShuTi" pitchFamily="2" charset="-122"/>
                  <a:cs typeface="B Nazanin" panose="00000400000000000000" pitchFamily="2" charset="-78"/>
                </a:rPr>
                <a:t>1,090</a:t>
              </a:r>
              <a:endParaRPr lang="ko-KR" altLang="en-US" sz="2800" b="1">
                <a:solidFill>
                  <a:srgbClr val="1985B9"/>
                </a:solidFill>
                <a:cs typeface="B Nazanin" panose="00000400000000000000" pitchFamily="2" charset="-78"/>
              </a:endParaRPr>
            </a:p>
          </p:txBody>
        </p:sp>
        <p:sp>
          <p:nvSpPr>
            <p:cNvPr id="29" name="TextBox 76">
              <a:extLst>
                <a:ext uri="{FF2B5EF4-FFF2-40B4-BE49-F238E27FC236}">
                  <a16:creationId xmlns:a16="http://schemas.microsoft.com/office/drawing/2014/main" id="{DBFE32EB-171F-B8D6-9402-9E02F55EBEF8}"/>
                </a:ext>
              </a:extLst>
            </p:cNvPr>
            <p:cNvSpPr txBox="1"/>
            <p:nvPr/>
          </p:nvSpPr>
          <p:spPr>
            <a:xfrm>
              <a:off x="203895" y="3860800"/>
              <a:ext cx="1761331" cy="307777"/>
            </a:xfrm>
            <a:prstGeom prst="rect">
              <a:avLst/>
            </a:prstGeom>
            <a:noFill/>
          </p:spPr>
          <p:txBody>
            <a:bodyPr wrap="square" rtlCol="0">
              <a:spAutoFit/>
            </a:bodyPr>
            <a:lstStyle/>
            <a:p>
              <a:pPr algn="r"/>
              <a:r>
                <a:rPr lang="fa-IR" altLang="ko-KR" sz="1400" b="1" dirty="0">
                  <a:solidFill>
                    <a:srgbClr val="1985B9"/>
                  </a:solidFill>
                  <a:ea typeface="FZShuTi" pitchFamily="2" charset="-122"/>
                  <a:cs typeface="B Nazanin" panose="00000400000000000000" pitchFamily="2" charset="-78"/>
                </a:rPr>
                <a:t>عنوان مطالب</a:t>
              </a:r>
              <a:endParaRPr lang="ko-KR" altLang="en-US" sz="1400" b="1" dirty="0">
                <a:solidFill>
                  <a:srgbClr val="1985B9"/>
                </a:solidFill>
                <a:cs typeface="B Nazanin" panose="00000400000000000000" pitchFamily="2" charset="-78"/>
              </a:endParaRPr>
            </a:p>
          </p:txBody>
        </p:sp>
      </p:grpSp>
      <p:sp>
        <p:nvSpPr>
          <p:cNvPr id="30" name="TextBox 87">
            <a:extLst>
              <a:ext uri="{FF2B5EF4-FFF2-40B4-BE49-F238E27FC236}">
                <a16:creationId xmlns:a16="http://schemas.microsoft.com/office/drawing/2014/main" id="{F491E9D5-ACDD-B006-AC0C-1CB4395BEFB7}"/>
              </a:ext>
            </a:extLst>
          </p:cNvPr>
          <p:cNvSpPr txBox="1"/>
          <p:nvPr/>
        </p:nvSpPr>
        <p:spPr>
          <a:xfrm>
            <a:off x="6429772" y="1463265"/>
            <a:ext cx="1312726" cy="1015663"/>
          </a:xfrm>
          <a:prstGeom prst="rect">
            <a:avLst/>
          </a:prstGeom>
          <a:noFill/>
        </p:spPr>
        <p:txBody>
          <a:bodyPr wrap="square" rtlCol="0" anchor="ctr">
            <a:spAutoFit/>
          </a:bodyPr>
          <a:lstStyle/>
          <a:p>
            <a:pPr algn="ctr"/>
            <a:r>
              <a:rPr lang="en-US" altLang="ko-KR" sz="6000" b="1">
                <a:solidFill>
                  <a:srgbClr val="404040"/>
                </a:solidFill>
                <a:cs typeface="B Nazanin" panose="00000400000000000000" pitchFamily="2" charset="-78"/>
              </a:rPr>
              <a:t>15</a:t>
            </a:r>
            <a:r>
              <a:rPr lang="en-US" altLang="ko-KR" sz="2400" b="1">
                <a:solidFill>
                  <a:srgbClr val="404040"/>
                </a:solidFill>
                <a:cs typeface="B Nazanin" panose="00000400000000000000" pitchFamily="2" charset="-78"/>
              </a:rPr>
              <a:t>%</a:t>
            </a:r>
            <a:endParaRPr lang="ko-KR" altLang="en-US" sz="2400" b="1">
              <a:solidFill>
                <a:srgbClr val="404040"/>
              </a:solidFill>
              <a:cs typeface="B Nazanin" panose="00000400000000000000" pitchFamily="2" charset="-78"/>
            </a:endParaRPr>
          </a:p>
        </p:txBody>
      </p:sp>
      <p:sp>
        <p:nvSpPr>
          <p:cNvPr id="31" name="TextBox 88">
            <a:extLst>
              <a:ext uri="{FF2B5EF4-FFF2-40B4-BE49-F238E27FC236}">
                <a16:creationId xmlns:a16="http://schemas.microsoft.com/office/drawing/2014/main" id="{82EB57EC-6E95-2A6D-939F-2FD4C7D91E1A}"/>
              </a:ext>
            </a:extLst>
          </p:cNvPr>
          <p:cNvSpPr txBox="1"/>
          <p:nvPr/>
        </p:nvSpPr>
        <p:spPr>
          <a:xfrm>
            <a:off x="7686176" y="1535130"/>
            <a:ext cx="3864658" cy="830997"/>
          </a:xfrm>
          <a:prstGeom prst="rect">
            <a:avLst/>
          </a:prstGeom>
          <a:noFill/>
        </p:spPr>
        <p:txBody>
          <a:bodyPr wrap="square" rtlCol="0">
            <a:spAutoFit/>
          </a:bodyPr>
          <a:lstStyle/>
          <a:p>
            <a:pPr algn="r" rtl="1"/>
            <a:r>
              <a:rPr lang="fa-IR" altLang="ko-KR" sz="1200" b="1" dirty="0">
                <a:solidFill>
                  <a:schemeClr val="bg1">
                    <a:lumMod val="50000"/>
                  </a:schemeClr>
                </a:solidFill>
                <a:cs typeface="B Nazanin" panose="00000400000000000000" pitchFamily="2" charset="-78"/>
              </a:rPr>
              <a:t>علاوه بر اسلایدهای ابتدایی، این قالب دارای 4 اسلاید قابل ویرایش است که شامل اشکال، نمودارها و جداول مرتبط با موضوعات دندانپزشکی است. این اسلایدها به عنوان اسلایدهای کمکی برای توضیحات بیشتر و بهتر می‌توانند استفاده شوند.</a:t>
            </a:r>
            <a:endParaRPr lang="en-US" altLang="ko-KR" sz="1200" b="1" dirty="0">
              <a:solidFill>
                <a:schemeClr val="bg1">
                  <a:lumMod val="50000"/>
                </a:schemeClr>
              </a:solidFill>
              <a:cs typeface="B Nazanin" panose="00000400000000000000" pitchFamily="2" charset="-78"/>
            </a:endParaRPr>
          </a:p>
        </p:txBody>
      </p:sp>
      <p:sp>
        <p:nvSpPr>
          <p:cNvPr id="32" name="TextBox 89">
            <a:extLst>
              <a:ext uri="{FF2B5EF4-FFF2-40B4-BE49-F238E27FC236}">
                <a16:creationId xmlns:a16="http://schemas.microsoft.com/office/drawing/2014/main" id="{0C2E6FC1-09DE-D11A-EE4F-872D3B45236A}"/>
              </a:ext>
            </a:extLst>
          </p:cNvPr>
          <p:cNvSpPr txBox="1"/>
          <p:nvPr/>
        </p:nvSpPr>
        <p:spPr>
          <a:xfrm>
            <a:off x="6459810" y="2304004"/>
            <a:ext cx="5126731" cy="900246"/>
          </a:xfrm>
          <a:prstGeom prst="rect">
            <a:avLst/>
          </a:prstGeom>
          <a:noFill/>
        </p:spPr>
        <p:txBody>
          <a:bodyPr wrap="square" rtlCol="0">
            <a:spAutoFit/>
          </a:bodyPr>
          <a:lstStyle/>
          <a:p>
            <a:pPr algn="r" rtl="1">
              <a:lnSpc>
                <a:spcPct val="150000"/>
              </a:lnSpc>
            </a:pPr>
            <a:r>
              <a:rPr lang="fa-IR" altLang="ko-KR" sz="1200" dirty="0">
                <a:solidFill>
                  <a:schemeClr val="tx1">
                    <a:lumMod val="75000"/>
                    <a:lumOff val="25000"/>
                  </a:schemeClr>
                </a:solidFill>
                <a:cs typeface="B Nazanin" panose="00000400000000000000" pitchFamily="2" charset="-78"/>
              </a:rPr>
              <a:t>با استفاده از این قالب، می‌توانید ارائه‌های بی‌نظیری در حوزه دندانپزشکی داشته باشید و اطلاعات خود را به بهترین شکل ممکن به مخاطبان منتقل کنید. بنابراین، پیشنهاد می‌شود این قالب را دانلود کرده و از امکانات و طراحی زیبای آن برای ارائه‌های خود استفاده کنید.</a:t>
            </a:r>
            <a:endParaRPr lang="en-US" altLang="ko-KR" sz="1200" dirty="0">
              <a:solidFill>
                <a:schemeClr val="tx1">
                  <a:lumMod val="75000"/>
                  <a:lumOff val="25000"/>
                </a:schemeClr>
              </a:solidFill>
              <a:cs typeface="B Nazanin" panose="00000400000000000000" pitchFamily="2" charset="-78"/>
            </a:endParaRPr>
          </a:p>
        </p:txBody>
      </p:sp>
      <p:sp>
        <p:nvSpPr>
          <p:cNvPr id="33" name="TextBox 91">
            <a:extLst>
              <a:ext uri="{FF2B5EF4-FFF2-40B4-BE49-F238E27FC236}">
                <a16:creationId xmlns:a16="http://schemas.microsoft.com/office/drawing/2014/main" id="{38B40647-A796-AB06-28B0-3A1C69BE9B3F}"/>
              </a:ext>
            </a:extLst>
          </p:cNvPr>
          <p:cNvSpPr txBox="1"/>
          <p:nvPr/>
        </p:nvSpPr>
        <p:spPr>
          <a:xfrm>
            <a:off x="5833041" y="3702271"/>
            <a:ext cx="5921953" cy="666977"/>
          </a:xfrm>
          <a:prstGeom prst="rect">
            <a:avLst/>
          </a:prstGeom>
          <a:noFill/>
        </p:spPr>
        <p:txBody>
          <a:bodyPr wrap="square" rtlCol="0" anchor="ctr">
            <a:spAutoFit/>
          </a:bodyPr>
          <a:lstStyle/>
          <a:p>
            <a:pPr algn="r" rtl="1"/>
            <a:r>
              <a:rPr lang="en-GB" altLang="ko-KR" sz="1867" dirty="0">
                <a:solidFill>
                  <a:srgbClr val="125474"/>
                </a:solidFill>
                <a:cs typeface="B Nazanin" panose="00000400000000000000" pitchFamily="2" charset="-78"/>
              </a:rPr>
              <a:t>LORE </a:t>
            </a:r>
            <a:r>
              <a:rPr lang="fa-IR" altLang="ko-KR" sz="1867" dirty="0">
                <a:solidFill>
                  <a:srgbClr val="125474"/>
                </a:solidFill>
                <a:cs typeface="B Nazanin" panose="00000400000000000000" pitchFamily="2" charset="-78"/>
              </a:rPr>
              <a:t>به خودی خود یک درد است، با استفاده از آن از فعالیت کامل جلوگیری می کند.</a:t>
            </a:r>
            <a:endParaRPr lang="ko-KR" altLang="en-US" sz="1867" dirty="0">
              <a:solidFill>
                <a:srgbClr val="125474"/>
              </a:solidFill>
              <a:cs typeface="B Nazanin" panose="00000400000000000000" pitchFamily="2" charset="-78"/>
            </a:endParaRPr>
          </a:p>
        </p:txBody>
      </p:sp>
      <p:pic>
        <p:nvPicPr>
          <p:cNvPr id="9218" name="Picture 2" descr="Foto gratuita estomatólogo manos examinando los dientes de los niños en el consultorio dental">
            <a:extLst>
              <a:ext uri="{FF2B5EF4-FFF2-40B4-BE49-F238E27FC236}">
                <a16:creationId xmlns:a16="http://schemas.microsoft.com/office/drawing/2014/main" id="{7E5C1652-7A56-72A1-7730-947EA7E025D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96023" y="1670830"/>
            <a:ext cx="4633967" cy="4633967"/>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19">
            <a:extLst>
              <a:ext uri="{FF2B5EF4-FFF2-40B4-BE49-F238E27FC236}">
                <a16:creationId xmlns:a16="http://schemas.microsoft.com/office/drawing/2014/main" id="{F3B9B860-8626-A810-405A-7A568D6CAA98}"/>
              </a:ext>
            </a:extLst>
          </p:cNvPr>
          <p:cNvSpPr txBox="1"/>
          <p:nvPr/>
        </p:nvSpPr>
        <p:spPr>
          <a:xfrm>
            <a:off x="694500" y="444757"/>
            <a:ext cx="4101169" cy="677108"/>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000" b="1" dirty="0">
                <a:solidFill>
                  <a:srgbClr val="125474"/>
                </a:solidFill>
                <a:latin typeface="Calibri" panose="020F0502020204030204"/>
                <a:ea typeface="맑은 고딕" pitchFamily="34"/>
                <a:cs typeface="B Nazanin" panose="00000400000000000000" pitchFamily="2" charset="-78"/>
              </a:rPr>
              <a:t>حفره ها </a:t>
            </a:r>
            <a:r>
              <a:rPr lang="fa-IR" sz="4000" b="1" dirty="0">
                <a:solidFill>
                  <a:srgbClr val="00B0F0"/>
                </a:solidFill>
                <a:latin typeface="Calibri" panose="020F0502020204030204"/>
                <a:ea typeface="맑은 고딕" pitchFamily="34"/>
                <a:cs typeface="B Nazanin" panose="00000400000000000000" pitchFamily="2" charset="-78"/>
              </a:rPr>
              <a:t>چیست؟</a:t>
            </a:r>
            <a:endParaRPr lang="en-US" sz="4000" b="1" dirty="0">
              <a:solidFill>
                <a:srgbClr val="00B0F0"/>
              </a:solidFill>
              <a:latin typeface="Calibri" panose="020F0502020204030204"/>
              <a:ea typeface="맑은 고딕" pitchFamily="34"/>
              <a:cs typeface="B Nazanin" panose="00000400000000000000" pitchFamily="2" charset="-78"/>
            </a:endParaRPr>
          </a:p>
        </p:txBody>
      </p:sp>
      <p:sp>
        <p:nvSpPr>
          <p:cNvPr id="35" name="TextBox 8">
            <a:extLst>
              <a:ext uri="{FF2B5EF4-FFF2-40B4-BE49-F238E27FC236}">
                <a16:creationId xmlns:a16="http://schemas.microsoft.com/office/drawing/2014/main" id="{9EB41A26-705B-ED5C-8CE6-B4B560237D17}"/>
              </a:ext>
            </a:extLst>
          </p:cNvPr>
          <p:cNvSpPr txBox="1"/>
          <p:nvPr/>
        </p:nvSpPr>
        <p:spPr>
          <a:xfrm>
            <a:off x="685800" y="1097678"/>
            <a:ext cx="2476500" cy="317489"/>
          </a:xfrm>
          <a:prstGeom prst="rect">
            <a:avLst/>
          </a:prstGeom>
          <a:noFill/>
          <a:ln cap="flat">
            <a:noFill/>
          </a:ln>
        </p:spPr>
        <p:txBody>
          <a:bodyPr vert="horz" wrap="square" lIns="91440" tIns="45720" rIns="91440" bIns="45720" anchor="ctr" anchorCtr="1" compatLnSpc="1">
            <a:spAutoFit/>
          </a:bodyPr>
          <a:lstStyle/>
          <a:p>
            <a:pPr lvl="0" algn="l" defTabSz="457200">
              <a:spcBef>
                <a:spcPct val="0"/>
              </a:spcBef>
              <a:spcAft>
                <a:spcPct val="0"/>
              </a:spcAft>
              <a:defRPr sz="1800" b="0" i="0" u="none" strike="noStrike" kern="0" cap="none" spc="0" baseline="0">
                <a:solidFill>
                  <a:srgbClr val="000000"/>
                </a:solidFill>
                <a:uFillTx/>
              </a:defRPr>
            </a:pPr>
            <a:r>
              <a:rPr lang="fa-IR" sz="1400" dirty="0">
                <a:solidFill>
                  <a:schemeClr val="tx1">
                    <a:lumMod val="95000"/>
                    <a:lumOff val="5000"/>
                  </a:schemeClr>
                </a:solidFill>
                <a:latin typeface="+mj-lt"/>
                <a:ea typeface="微软雅黑"/>
                <a:cs typeface="B Nazanin" panose="00000400000000000000" pitchFamily="2" charset="-78"/>
              </a:rPr>
              <a:t>زیرنویس خود را وارد کنید</a:t>
            </a:r>
            <a:endParaRPr lang="en-US" sz="1400" i="0" u="none" strike="noStrike" kern="1200" cap="none" baseline="0" dirty="0">
              <a:solidFill>
                <a:schemeClr val="tx1">
                  <a:lumMod val="95000"/>
                  <a:lumOff val="5000"/>
                </a:schemeClr>
              </a:solidFill>
              <a:uFillTx/>
              <a:latin typeface="+mj-lt"/>
              <a:ea typeface="微软雅黑"/>
              <a:cs typeface="B Nazanin" panose="00000400000000000000" pitchFamily="2" charset="-78"/>
            </a:endParaRPr>
          </a:p>
        </p:txBody>
      </p:sp>
    </p:spTree>
    <p:extLst>
      <p:ext uri="{BB962C8B-B14F-4D97-AF65-F5344CB8AC3E}">
        <p14:creationId xmlns:p14="http://schemas.microsoft.com/office/powerpoint/2010/main" val="357812568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2" fill="hold" grpId="0" nodeType="with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ppt_x</p:attrName>
                                        </p:attrNameLst>
                                      </p:cBhvr>
                                      <p:tavLst>
                                        <p:tav tm="0">
                                          <p:val>
                                            <p:strVal val="#ppt_x+#ppt_w/2"/>
                                          </p:val>
                                        </p:tav>
                                        <p:tav tm="100000">
                                          <p:val>
                                            <p:strVal val="#ppt_x"/>
                                          </p:val>
                                        </p:tav>
                                      </p:tavLst>
                                    </p:anim>
                                    <p:anim calcmode="lin" valueType="num">
                                      <p:cBhvr>
                                        <p:cTn id="8" dur="500" fill="hold"/>
                                        <p:tgtEl>
                                          <p:spTgt spid="33"/>
                                        </p:tgtEl>
                                        <p:attrNameLst>
                                          <p:attrName>ppt_y</p:attrName>
                                        </p:attrNameLst>
                                      </p:cBhvr>
                                      <p:tavLst>
                                        <p:tav tm="0">
                                          <p:val>
                                            <p:strVal val="#ppt_y"/>
                                          </p:val>
                                        </p:tav>
                                        <p:tav tm="100000">
                                          <p:val>
                                            <p:strVal val="#ppt_y"/>
                                          </p:val>
                                        </p:tav>
                                      </p:tavLst>
                                    </p:anim>
                                    <p:anim calcmode="lin" valueType="num">
                                      <p:cBhvr>
                                        <p:cTn id="9" dur="500" fill="hold"/>
                                        <p:tgtEl>
                                          <p:spTgt spid="33"/>
                                        </p:tgtEl>
                                        <p:attrNameLst>
                                          <p:attrName>ppt_w</p:attrName>
                                        </p:attrNameLst>
                                      </p:cBhvr>
                                      <p:tavLst>
                                        <p:tav tm="0">
                                          <p:val>
                                            <p:fltVal val="0"/>
                                          </p:val>
                                        </p:tav>
                                        <p:tav tm="100000">
                                          <p:val>
                                            <p:strVal val="#ppt_w"/>
                                          </p:val>
                                        </p:tav>
                                      </p:tavLst>
                                    </p:anim>
                                    <p:anim calcmode="lin" valueType="num">
                                      <p:cBhvr>
                                        <p:cTn id="10" dur="500" fill="hold"/>
                                        <p:tgtEl>
                                          <p:spTgt spid="3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96" name="Flecha: pentágono 95">
            <a:extLst>
              <a:ext uri="{FF2B5EF4-FFF2-40B4-BE49-F238E27FC236}">
                <a16:creationId xmlns:a16="http://schemas.microsoft.com/office/drawing/2014/main" id="{F765E944-9BEB-B740-8D46-D216020E0FA2}"/>
              </a:ext>
            </a:extLst>
          </p:cNvPr>
          <p:cNvSpPr/>
          <p:nvPr/>
        </p:nvSpPr>
        <p:spPr>
          <a:xfrm>
            <a:off x="0" y="0"/>
            <a:ext cx="8115300" cy="6858000"/>
          </a:xfrm>
          <a:prstGeom prst="homePlate">
            <a:avLst>
              <a:gd name="adj" fmla="val 316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a:cs typeface="B Nazanin" panose="00000400000000000000" pitchFamily="2" charset="-78"/>
            </a:endParaRPr>
          </a:p>
        </p:txBody>
      </p:sp>
      <p:grpSp>
        <p:nvGrpSpPr>
          <p:cNvPr id="2" name="Group 5">
            <a:extLst>
              <a:ext uri="{FF2B5EF4-FFF2-40B4-BE49-F238E27FC236}">
                <a16:creationId xmlns:a16="http://schemas.microsoft.com/office/drawing/2014/main" id="{E19B7F78-746E-4270-A0E3-A0FE223AC345}"/>
              </a:ext>
            </a:extLst>
          </p:cNvPr>
          <p:cNvGrpSpPr/>
          <p:nvPr/>
        </p:nvGrpSpPr>
        <p:grpSpPr>
          <a:xfrm>
            <a:off x="748168" y="3999854"/>
            <a:ext cx="1665405" cy="1627243"/>
            <a:chOff x="9372489" y="2123147"/>
            <a:chExt cx="1665405" cy="1627243"/>
          </a:xfrm>
        </p:grpSpPr>
        <p:sp>
          <p:nvSpPr>
            <p:cNvPr id="86" name="Freeform: Shape 67">
              <a:extLst>
                <a:ext uri="{FF2B5EF4-FFF2-40B4-BE49-F238E27FC236}">
                  <a16:creationId xmlns:a16="http://schemas.microsoft.com/office/drawing/2014/main" id="{659FB578-CC62-4B8F-BCB8-04161A0A9B10}"/>
                </a:ext>
              </a:extLst>
            </p:cNvPr>
            <p:cNvSpPr/>
            <p:nvPr/>
          </p:nvSpPr>
          <p:spPr>
            <a:xfrm>
              <a:off x="9372489" y="2123147"/>
              <a:ext cx="1665405" cy="1624085"/>
            </a:xfrm>
            <a:custGeom>
              <a:avLst/>
              <a:gdLst>
                <a:gd name="connsiteX0" fmla="*/ 1158866 w 1665405"/>
                <a:gd name="connsiteY0" fmla="*/ 1301 h 1624085"/>
                <a:gd name="connsiteX1" fmla="*/ 1449853 w 1665405"/>
                <a:gd name="connsiteY1" fmla="*/ 60843 h 1624085"/>
                <a:gd name="connsiteX2" fmla="*/ 1662199 w 1665405"/>
                <a:gd name="connsiteY2" fmla="*/ 444872 h 1624085"/>
                <a:gd name="connsiteX3" fmla="*/ 1473734 w 1665405"/>
                <a:gd name="connsiteY3" fmla="*/ 1180016 h 1624085"/>
                <a:gd name="connsiteX4" fmla="*/ 1129075 w 1665405"/>
                <a:gd name="connsiteY4" fmla="*/ 1620845 h 1624085"/>
                <a:gd name="connsiteX5" fmla="*/ 837341 w 1665405"/>
                <a:gd name="connsiteY5" fmla="*/ 1490469 h 1624085"/>
                <a:gd name="connsiteX6" fmla="*/ 506236 w 1665405"/>
                <a:gd name="connsiteY6" fmla="*/ 1624071 h 1624085"/>
                <a:gd name="connsiteX7" fmla="*/ 275172 w 1665405"/>
                <a:gd name="connsiteY7" fmla="*/ 1329756 h 1624085"/>
                <a:gd name="connsiteX8" fmla="*/ 87998 w 1665405"/>
                <a:gd name="connsiteY8" fmla="*/ 920553 h 1624085"/>
                <a:gd name="connsiteX9" fmla="*/ 4201 w 1665405"/>
                <a:gd name="connsiteY9" fmla="*/ 644746 h 1624085"/>
                <a:gd name="connsiteX10" fmla="*/ 0 w 1665405"/>
                <a:gd name="connsiteY10" fmla="*/ 600873 h 1624085"/>
                <a:gd name="connsiteX11" fmla="*/ 35 w 1665405"/>
                <a:gd name="connsiteY11" fmla="*/ 600866 h 1624085"/>
                <a:gd name="connsiteX12" fmla="*/ 130601 w 1665405"/>
                <a:gd name="connsiteY12" fmla="*/ 511446 h 1624085"/>
                <a:gd name="connsiteX13" fmla="*/ 206659 w 1665405"/>
                <a:gd name="connsiteY13" fmla="*/ 371664 h 1624085"/>
                <a:gd name="connsiteX14" fmla="*/ 390981 w 1665405"/>
                <a:gd name="connsiteY14" fmla="*/ 217491 h 1624085"/>
                <a:gd name="connsiteX15" fmla="*/ 451964 w 1665405"/>
                <a:gd name="connsiteY15" fmla="*/ 116765 h 1624085"/>
                <a:gd name="connsiteX16" fmla="*/ 569821 w 1665405"/>
                <a:gd name="connsiteY16" fmla="*/ 72226 h 1624085"/>
                <a:gd name="connsiteX17" fmla="*/ 584896 w 1665405"/>
                <a:gd name="connsiteY17" fmla="*/ 43073 h 1624085"/>
                <a:gd name="connsiteX18" fmla="*/ 583260 w 1665405"/>
                <a:gd name="connsiteY18" fmla="*/ 12250 h 1624085"/>
                <a:gd name="connsiteX19" fmla="*/ 598865 w 1665405"/>
                <a:gd name="connsiteY19" fmla="*/ 14542 h 1624085"/>
                <a:gd name="connsiteX20" fmla="*/ 690829 w 1665405"/>
                <a:gd name="connsiteY20" fmla="*/ 40834 h 1624085"/>
                <a:gd name="connsiteX21" fmla="*/ 1058079 w 1665405"/>
                <a:gd name="connsiteY21" fmla="*/ 16307 h 1624085"/>
                <a:gd name="connsiteX22" fmla="*/ 1158866 w 1665405"/>
                <a:gd name="connsiteY22" fmla="*/ 1301 h 1624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665405" h="1624085">
                  <a:moveTo>
                    <a:pt x="1158866" y="1301"/>
                  </a:moveTo>
                  <a:cubicBezTo>
                    <a:pt x="1258766" y="-5355"/>
                    <a:pt x="1355944" y="13404"/>
                    <a:pt x="1449853" y="60843"/>
                  </a:cubicBezTo>
                  <a:cubicBezTo>
                    <a:pt x="1593138" y="133130"/>
                    <a:pt x="1648645" y="295133"/>
                    <a:pt x="1662199" y="444872"/>
                  </a:cubicBezTo>
                  <a:cubicBezTo>
                    <a:pt x="1685434" y="703045"/>
                    <a:pt x="1578293" y="950244"/>
                    <a:pt x="1473734" y="1180016"/>
                  </a:cubicBezTo>
                  <a:cubicBezTo>
                    <a:pt x="1410482" y="1318783"/>
                    <a:pt x="1329803" y="1653116"/>
                    <a:pt x="1129075" y="1620845"/>
                  </a:cubicBezTo>
                  <a:cubicBezTo>
                    <a:pt x="1023870" y="1604064"/>
                    <a:pt x="947065" y="1488532"/>
                    <a:pt x="837341" y="1490469"/>
                  </a:cubicBezTo>
                  <a:cubicBezTo>
                    <a:pt x="719228" y="1492404"/>
                    <a:pt x="633386" y="1622136"/>
                    <a:pt x="506236" y="1624071"/>
                  </a:cubicBezTo>
                  <a:cubicBezTo>
                    <a:pt x="364242" y="1626008"/>
                    <a:pt x="322289" y="1433025"/>
                    <a:pt x="275172" y="1329756"/>
                  </a:cubicBezTo>
                  <a:cubicBezTo>
                    <a:pt x="212566" y="1192924"/>
                    <a:pt x="152541" y="1056094"/>
                    <a:pt x="87998" y="920553"/>
                  </a:cubicBezTo>
                  <a:cubicBezTo>
                    <a:pt x="48788" y="838261"/>
                    <a:pt x="18928" y="742990"/>
                    <a:pt x="4201" y="644746"/>
                  </a:cubicBezTo>
                  <a:lnTo>
                    <a:pt x="0" y="600873"/>
                  </a:lnTo>
                  <a:lnTo>
                    <a:pt x="35" y="600866"/>
                  </a:lnTo>
                  <a:cubicBezTo>
                    <a:pt x="41052" y="585320"/>
                    <a:pt x="123406" y="525836"/>
                    <a:pt x="130601" y="511446"/>
                  </a:cubicBezTo>
                  <a:cubicBezTo>
                    <a:pt x="157324" y="457315"/>
                    <a:pt x="134711" y="395646"/>
                    <a:pt x="206659" y="371664"/>
                  </a:cubicBezTo>
                  <a:cubicBezTo>
                    <a:pt x="289570" y="344255"/>
                    <a:pt x="345072" y="290123"/>
                    <a:pt x="390981" y="217491"/>
                  </a:cubicBezTo>
                  <a:cubicBezTo>
                    <a:pt x="410167" y="187342"/>
                    <a:pt x="423871" y="140063"/>
                    <a:pt x="451964" y="116765"/>
                  </a:cubicBezTo>
                  <a:cubicBezTo>
                    <a:pt x="486226" y="88672"/>
                    <a:pt x="537617" y="103061"/>
                    <a:pt x="569821" y="72226"/>
                  </a:cubicBezTo>
                  <a:cubicBezTo>
                    <a:pt x="577872" y="64689"/>
                    <a:pt x="582797" y="54411"/>
                    <a:pt x="584896" y="43073"/>
                  </a:cubicBezTo>
                  <a:lnTo>
                    <a:pt x="583260" y="12250"/>
                  </a:lnTo>
                  <a:lnTo>
                    <a:pt x="598865" y="14542"/>
                  </a:lnTo>
                  <a:cubicBezTo>
                    <a:pt x="629675" y="21309"/>
                    <a:pt x="660333" y="30184"/>
                    <a:pt x="690829" y="40834"/>
                  </a:cubicBezTo>
                  <a:cubicBezTo>
                    <a:pt x="822497" y="86659"/>
                    <a:pt x="930283" y="45352"/>
                    <a:pt x="1058079" y="16307"/>
                  </a:cubicBezTo>
                  <a:cubicBezTo>
                    <a:pt x="1091964" y="8562"/>
                    <a:pt x="1125566" y="3520"/>
                    <a:pt x="1158866" y="1301"/>
                  </a:cubicBezTo>
                  <a:close/>
                </a:path>
              </a:pathLst>
            </a:custGeom>
            <a:gradFill>
              <a:gsLst>
                <a:gs pos="0">
                  <a:schemeClr val="bg1">
                    <a:lumMod val="85000"/>
                  </a:schemeClr>
                </a:gs>
                <a:gs pos="100000">
                  <a:schemeClr val="bg1">
                    <a:lumMod val="95000"/>
                  </a:schemeClr>
                </a:gs>
              </a:gsLst>
              <a:lin ang="19200000" scaled="0"/>
            </a:gradFill>
            <a:ln w="3801" cap="flat">
              <a:solidFill>
                <a:schemeClr val="bg1">
                  <a:lumMod val="85000"/>
                </a:schemeClr>
              </a:solid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87" name="Freeform: Shape 27">
              <a:extLst>
                <a:ext uri="{FF2B5EF4-FFF2-40B4-BE49-F238E27FC236}">
                  <a16:creationId xmlns:a16="http://schemas.microsoft.com/office/drawing/2014/main" id="{E5A3EC74-96F4-4665-A22E-5B2EADBD44D0}"/>
                </a:ext>
              </a:extLst>
            </p:cNvPr>
            <p:cNvSpPr/>
            <p:nvPr/>
          </p:nvSpPr>
          <p:spPr>
            <a:xfrm>
              <a:off x="10124595" y="2396335"/>
              <a:ext cx="154904" cy="19363"/>
            </a:xfrm>
            <a:custGeom>
              <a:avLst/>
              <a:gdLst>
                <a:gd name="connsiteX0" fmla="*/ 44549 w 91336"/>
                <a:gd name="connsiteY0" fmla="*/ 13320 h 11417"/>
                <a:gd name="connsiteX1" fmla="*/ 7253 w 91336"/>
                <a:gd name="connsiteY1" fmla="*/ 10656 h 11417"/>
                <a:gd name="connsiteX2" fmla="*/ 22 w 91336"/>
                <a:gd name="connsiteY2" fmla="*/ 4947 h 11417"/>
                <a:gd name="connsiteX3" fmla="*/ 7634 w 91336"/>
                <a:gd name="connsiteY3" fmla="*/ 0 h 11417"/>
                <a:gd name="connsiteX4" fmla="*/ 84889 w 91336"/>
                <a:gd name="connsiteY4" fmla="*/ 0 h 11417"/>
                <a:gd name="connsiteX5" fmla="*/ 92501 w 91336"/>
                <a:gd name="connsiteY5" fmla="*/ 4947 h 11417"/>
                <a:gd name="connsiteX6" fmla="*/ 84889 w 91336"/>
                <a:gd name="connsiteY6" fmla="*/ 9895 h 11417"/>
                <a:gd name="connsiteX7" fmla="*/ 44549 w 91336"/>
                <a:gd name="connsiteY7" fmla="*/ 13320 h 1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36" h="11417">
                  <a:moveTo>
                    <a:pt x="44549" y="13320"/>
                  </a:moveTo>
                  <a:cubicBezTo>
                    <a:pt x="31990" y="14462"/>
                    <a:pt x="19812" y="12178"/>
                    <a:pt x="7253" y="10656"/>
                  </a:cubicBezTo>
                  <a:cubicBezTo>
                    <a:pt x="4208" y="10275"/>
                    <a:pt x="-358" y="9895"/>
                    <a:pt x="22" y="4947"/>
                  </a:cubicBezTo>
                  <a:cubicBezTo>
                    <a:pt x="403" y="761"/>
                    <a:pt x="4208" y="0"/>
                    <a:pt x="7634" y="0"/>
                  </a:cubicBezTo>
                  <a:cubicBezTo>
                    <a:pt x="33512" y="0"/>
                    <a:pt x="59011" y="0"/>
                    <a:pt x="84889" y="0"/>
                  </a:cubicBezTo>
                  <a:cubicBezTo>
                    <a:pt x="88314" y="0"/>
                    <a:pt x="92501" y="761"/>
                    <a:pt x="92501" y="4947"/>
                  </a:cubicBezTo>
                  <a:cubicBezTo>
                    <a:pt x="92501" y="9895"/>
                    <a:pt x="87934" y="9514"/>
                    <a:pt x="84889" y="9895"/>
                  </a:cubicBezTo>
                  <a:cubicBezTo>
                    <a:pt x="71569" y="12178"/>
                    <a:pt x="58249" y="14462"/>
                    <a:pt x="44549" y="13320"/>
                  </a:cubicBezTo>
                  <a:close/>
                </a:path>
              </a:pathLst>
            </a:custGeom>
            <a:solidFill>
              <a:srgbClr val="F2F2F2"/>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88" name="Freeform: Shape 29">
              <a:extLst>
                <a:ext uri="{FF2B5EF4-FFF2-40B4-BE49-F238E27FC236}">
                  <a16:creationId xmlns:a16="http://schemas.microsoft.com/office/drawing/2014/main" id="{FB321C5C-CA68-40DD-91A5-5FEF194AFE6C}"/>
                </a:ext>
              </a:extLst>
            </p:cNvPr>
            <p:cNvSpPr/>
            <p:nvPr/>
          </p:nvSpPr>
          <p:spPr>
            <a:xfrm>
              <a:off x="10342583" y="2564483"/>
              <a:ext cx="277535" cy="116176"/>
            </a:xfrm>
            <a:custGeom>
              <a:avLst/>
              <a:gdLst>
                <a:gd name="connsiteX0" fmla="*/ 163086 w 163644"/>
                <a:gd name="connsiteY0" fmla="*/ 54802 h 68502"/>
                <a:gd name="connsiteX1" fmla="*/ 152811 w 163644"/>
                <a:gd name="connsiteY1" fmla="*/ 50235 h 68502"/>
                <a:gd name="connsiteX2" fmla="*/ 121604 w 163644"/>
                <a:gd name="connsiteY2" fmla="*/ 55563 h 68502"/>
                <a:gd name="connsiteX3" fmla="*/ 91539 w 163644"/>
                <a:gd name="connsiteY3" fmla="*/ 50616 h 68502"/>
                <a:gd name="connsiteX4" fmla="*/ 98770 w 163644"/>
                <a:gd name="connsiteY4" fmla="*/ 46429 h 68502"/>
                <a:gd name="connsiteX5" fmla="*/ 112090 w 163644"/>
                <a:gd name="connsiteY5" fmla="*/ 19409 h 68502"/>
                <a:gd name="connsiteX6" fmla="*/ 86211 w 163644"/>
                <a:gd name="connsiteY6" fmla="*/ 0 h 68502"/>
                <a:gd name="connsiteX7" fmla="*/ 63758 w 163644"/>
                <a:gd name="connsiteY7" fmla="*/ 20551 h 68502"/>
                <a:gd name="connsiteX8" fmla="*/ 62616 w 163644"/>
                <a:gd name="connsiteY8" fmla="*/ 31968 h 68502"/>
                <a:gd name="connsiteX9" fmla="*/ 51960 w 163644"/>
                <a:gd name="connsiteY9" fmla="*/ 40340 h 68502"/>
                <a:gd name="connsiteX10" fmla="*/ 22276 w 163644"/>
                <a:gd name="connsiteY10" fmla="*/ 20931 h 68502"/>
                <a:gd name="connsiteX11" fmla="*/ 13903 w 163644"/>
                <a:gd name="connsiteY11" fmla="*/ 7611 h 68502"/>
                <a:gd name="connsiteX12" fmla="*/ 4389 w 163644"/>
                <a:gd name="connsiteY12" fmla="*/ 3806 h 68502"/>
                <a:gd name="connsiteX13" fmla="*/ 583 w 163644"/>
                <a:gd name="connsiteY13" fmla="*/ 13320 h 68502"/>
                <a:gd name="connsiteX14" fmla="*/ 3247 w 163644"/>
                <a:gd name="connsiteY14" fmla="*/ 20551 h 68502"/>
                <a:gd name="connsiteX15" fmla="*/ 27223 w 163644"/>
                <a:gd name="connsiteY15" fmla="*/ 47571 h 68502"/>
                <a:gd name="connsiteX16" fmla="*/ 42827 w 163644"/>
                <a:gd name="connsiteY16" fmla="*/ 54421 h 68502"/>
                <a:gd name="connsiteX17" fmla="*/ 72130 w 163644"/>
                <a:gd name="connsiteY17" fmla="*/ 57085 h 68502"/>
                <a:gd name="connsiteX18" fmla="*/ 158139 w 163644"/>
                <a:gd name="connsiteY18" fmla="*/ 64697 h 68502"/>
                <a:gd name="connsiteX19" fmla="*/ 163086 w 163644"/>
                <a:gd name="connsiteY19" fmla="*/ 54802 h 68502"/>
                <a:gd name="connsiteX20" fmla="*/ 81264 w 163644"/>
                <a:gd name="connsiteY20" fmla="*/ 36915 h 68502"/>
                <a:gd name="connsiteX21" fmla="*/ 77078 w 163644"/>
                <a:gd name="connsiteY21" fmla="*/ 28923 h 68502"/>
                <a:gd name="connsiteX22" fmla="*/ 87734 w 163644"/>
                <a:gd name="connsiteY22" fmla="*/ 15603 h 68502"/>
                <a:gd name="connsiteX23" fmla="*/ 97248 w 163644"/>
                <a:gd name="connsiteY23" fmla="*/ 25118 h 68502"/>
                <a:gd name="connsiteX24" fmla="*/ 81264 w 163644"/>
                <a:gd name="connsiteY24" fmla="*/ 36915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644" h="68502">
                  <a:moveTo>
                    <a:pt x="163086" y="54802"/>
                  </a:moveTo>
                  <a:cubicBezTo>
                    <a:pt x="161564" y="49855"/>
                    <a:pt x="157378" y="49474"/>
                    <a:pt x="152811" y="50235"/>
                  </a:cubicBezTo>
                  <a:cubicBezTo>
                    <a:pt x="142536" y="52138"/>
                    <a:pt x="131880" y="54041"/>
                    <a:pt x="121604" y="55563"/>
                  </a:cubicBezTo>
                  <a:cubicBezTo>
                    <a:pt x="111709" y="56705"/>
                    <a:pt x="101815" y="55944"/>
                    <a:pt x="91539" y="50616"/>
                  </a:cubicBezTo>
                  <a:cubicBezTo>
                    <a:pt x="94965" y="48713"/>
                    <a:pt x="96867" y="47571"/>
                    <a:pt x="98770" y="46429"/>
                  </a:cubicBezTo>
                  <a:cubicBezTo>
                    <a:pt x="110568" y="39199"/>
                    <a:pt x="115135" y="30065"/>
                    <a:pt x="112090" y="19409"/>
                  </a:cubicBezTo>
                  <a:cubicBezTo>
                    <a:pt x="109045" y="9134"/>
                    <a:pt x="96867" y="0"/>
                    <a:pt x="86211" y="0"/>
                  </a:cubicBezTo>
                  <a:cubicBezTo>
                    <a:pt x="75175" y="0"/>
                    <a:pt x="67183" y="7231"/>
                    <a:pt x="63758" y="20551"/>
                  </a:cubicBezTo>
                  <a:cubicBezTo>
                    <a:pt x="62997" y="24356"/>
                    <a:pt x="62236" y="28162"/>
                    <a:pt x="62616" y="31968"/>
                  </a:cubicBezTo>
                  <a:cubicBezTo>
                    <a:pt x="62997" y="39960"/>
                    <a:pt x="58811" y="41863"/>
                    <a:pt x="51960" y="40340"/>
                  </a:cubicBezTo>
                  <a:cubicBezTo>
                    <a:pt x="39401" y="37676"/>
                    <a:pt x="29507" y="31207"/>
                    <a:pt x="22276" y="20931"/>
                  </a:cubicBezTo>
                  <a:cubicBezTo>
                    <a:pt x="19231" y="16745"/>
                    <a:pt x="16948" y="11798"/>
                    <a:pt x="13903" y="7611"/>
                  </a:cubicBezTo>
                  <a:cubicBezTo>
                    <a:pt x="11620" y="4186"/>
                    <a:pt x="8575" y="1903"/>
                    <a:pt x="4389" y="3806"/>
                  </a:cubicBezTo>
                  <a:cubicBezTo>
                    <a:pt x="583" y="5709"/>
                    <a:pt x="-939" y="9134"/>
                    <a:pt x="583" y="13320"/>
                  </a:cubicBezTo>
                  <a:cubicBezTo>
                    <a:pt x="1344" y="15984"/>
                    <a:pt x="2486" y="18267"/>
                    <a:pt x="3247" y="20551"/>
                  </a:cubicBezTo>
                  <a:cubicBezTo>
                    <a:pt x="7814" y="32729"/>
                    <a:pt x="16948" y="40340"/>
                    <a:pt x="27223" y="47571"/>
                  </a:cubicBezTo>
                  <a:cubicBezTo>
                    <a:pt x="31029" y="52518"/>
                    <a:pt x="37879" y="51377"/>
                    <a:pt x="42827" y="54421"/>
                  </a:cubicBezTo>
                  <a:cubicBezTo>
                    <a:pt x="52341" y="59369"/>
                    <a:pt x="62236" y="58988"/>
                    <a:pt x="72130" y="57085"/>
                  </a:cubicBezTo>
                  <a:cubicBezTo>
                    <a:pt x="99151" y="77636"/>
                    <a:pt x="128455" y="71928"/>
                    <a:pt x="158139" y="64697"/>
                  </a:cubicBezTo>
                  <a:cubicBezTo>
                    <a:pt x="161945" y="63174"/>
                    <a:pt x="164989" y="59749"/>
                    <a:pt x="163086" y="54802"/>
                  </a:cubicBezTo>
                  <a:close/>
                  <a:moveTo>
                    <a:pt x="81264" y="36915"/>
                  </a:moveTo>
                  <a:cubicBezTo>
                    <a:pt x="76317" y="36154"/>
                    <a:pt x="77078" y="32348"/>
                    <a:pt x="77078" y="28923"/>
                  </a:cubicBezTo>
                  <a:cubicBezTo>
                    <a:pt x="79361" y="23595"/>
                    <a:pt x="78219" y="15223"/>
                    <a:pt x="87734" y="15603"/>
                  </a:cubicBezTo>
                  <a:cubicBezTo>
                    <a:pt x="93062" y="15984"/>
                    <a:pt x="96867" y="19409"/>
                    <a:pt x="97248" y="25118"/>
                  </a:cubicBezTo>
                  <a:cubicBezTo>
                    <a:pt x="97628" y="30065"/>
                    <a:pt x="86972" y="38057"/>
                    <a:pt x="81264" y="36915"/>
                  </a:cubicBezTo>
                  <a:close/>
                </a:path>
              </a:pathLst>
            </a:custGeom>
            <a:solidFill>
              <a:srgbClr val="8E8E8E"/>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89" name="Freeform: Shape 30">
              <a:extLst>
                <a:ext uri="{FF2B5EF4-FFF2-40B4-BE49-F238E27FC236}">
                  <a16:creationId xmlns:a16="http://schemas.microsoft.com/office/drawing/2014/main" id="{7556FA5E-FA46-49FF-972B-79F6FE8C8D88}"/>
                </a:ext>
              </a:extLst>
            </p:cNvPr>
            <p:cNvSpPr/>
            <p:nvPr/>
          </p:nvSpPr>
          <p:spPr>
            <a:xfrm>
              <a:off x="10040697" y="3043055"/>
              <a:ext cx="322714" cy="122631"/>
            </a:xfrm>
            <a:custGeom>
              <a:avLst/>
              <a:gdLst>
                <a:gd name="connsiteX0" fmla="*/ 174699 w 190284"/>
                <a:gd name="connsiteY0" fmla="*/ 66980 h 72308"/>
                <a:gd name="connsiteX1" fmla="*/ 137784 w 190284"/>
                <a:gd name="connsiteY1" fmla="*/ 27020 h 72308"/>
                <a:gd name="connsiteX2" fmla="*/ 54439 w 190284"/>
                <a:gd name="connsiteY2" fmla="*/ 27401 h 72308"/>
                <a:gd name="connsiteX3" fmla="*/ 21330 w 190284"/>
                <a:gd name="connsiteY3" fmla="*/ 59369 h 72308"/>
                <a:gd name="connsiteX4" fmla="*/ 6488 w 190284"/>
                <a:gd name="connsiteY4" fmla="*/ 69264 h 72308"/>
                <a:gd name="connsiteX5" fmla="*/ 2682 w 190284"/>
                <a:gd name="connsiteY5" fmla="*/ 50996 h 72308"/>
                <a:gd name="connsiteX6" fmla="*/ 49873 w 190284"/>
                <a:gd name="connsiteY6" fmla="*/ 7992 h 72308"/>
                <a:gd name="connsiteX7" fmla="*/ 143493 w 190284"/>
                <a:gd name="connsiteY7" fmla="*/ 7992 h 72308"/>
                <a:gd name="connsiteX8" fmla="*/ 191825 w 190284"/>
                <a:gd name="connsiteY8" fmla="*/ 54421 h 72308"/>
                <a:gd name="connsiteX9" fmla="*/ 190303 w 190284"/>
                <a:gd name="connsiteY9" fmla="*/ 70025 h 72308"/>
                <a:gd name="connsiteX10" fmla="*/ 174699 w 190284"/>
                <a:gd name="connsiteY10" fmla="*/ 66980 h 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284" h="72308">
                  <a:moveTo>
                    <a:pt x="174699" y="66980"/>
                  </a:moveTo>
                  <a:cubicBezTo>
                    <a:pt x="170133" y="46429"/>
                    <a:pt x="156432" y="34251"/>
                    <a:pt x="137784" y="27020"/>
                  </a:cubicBezTo>
                  <a:cubicBezTo>
                    <a:pt x="110003" y="16745"/>
                    <a:pt x="82221" y="17126"/>
                    <a:pt x="54439" y="27401"/>
                  </a:cubicBezTo>
                  <a:cubicBezTo>
                    <a:pt x="39217" y="33110"/>
                    <a:pt x="26658" y="43004"/>
                    <a:pt x="21330" y="59369"/>
                  </a:cubicBezTo>
                  <a:cubicBezTo>
                    <a:pt x="18285" y="65458"/>
                    <a:pt x="15241" y="73069"/>
                    <a:pt x="6488" y="69264"/>
                  </a:cubicBezTo>
                  <a:cubicBezTo>
                    <a:pt x="-2646" y="65458"/>
                    <a:pt x="-362" y="57847"/>
                    <a:pt x="2682" y="50996"/>
                  </a:cubicBezTo>
                  <a:cubicBezTo>
                    <a:pt x="11816" y="29684"/>
                    <a:pt x="28180" y="15603"/>
                    <a:pt x="49873" y="7992"/>
                  </a:cubicBezTo>
                  <a:cubicBezTo>
                    <a:pt x="81079" y="-2664"/>
                    <a:pt x="112286" y="-2664"/>
                    <a:pt x="143493" y="7992"/>
                  </a:cubicBezTo>
                  <a:cubicBezTo>
                    <a:pt x="166327" y="15984"/>
                    <a:pt x="183072" y="31207"/>
                    <a:pt x="191825" y="54421"/>
                  </a:cubicBezTo>
                  <a:cubicBezTo>
                    <a:pt x="193728" y="59749"/>
                    <a:pt x="196011" y="65458"/>
                    <a:pt x="190303" y="70025"/>
                  </a:cubicBezTo>
                  <a:cubicBezTo>
                    <a:pt x="184214" y="74972"/>
                    <a:pt x="179266" y="71547"/>
                    <a:pt x="174699" y="66980"/>
                  </a:cubicBezTo>
                  <a:close/>
                </a:path>
              </a:pathLst>
            </a:custGeom>
            <a:solidFill>
              <a:schemeClr val="accent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90" name="Freeform: Shape 31">
              <a:extLst>
                <a:ext uri="{FF2B5EF4-FFF2-40B4-BE49-F238E27FC236}">
                  <a16:creationId xmlns:a16="http://schemas.microsoft.com/office/drawing/2014/main" id="{593AA073-741D-415E-838A-8F3A55BBA607}"/>
                </a:ext>
              </a:extLst>
            </p:cNvPr>
            <p:cNvSpPr/>
            <p:nvPr/>
          </p:nvSpPr>
          <p:spPr>
            <a:xfrm>
              <a:off x="10498982" y="2855234"/>
              <a:ext cx="303351" cy="303351"/>
            </a:xfrm>
            <a:custGeom>
              <a:avLst/>
              <a:gdLst>
                <a:gd name="connsiteX0" fmla="*/ 181151 w 178867"/>
                <a:gd name="connsiteY0" fmla="*/ 90575 h 178867"/>
                <a:gd name="connsiteX1" fmla="*/ 90575 w 178867"/>
                <a:gd name="connsiteY1" fmla="*/ 181151 h 178867"/>
                <a:gd name="connsiteX2" fmla="*/ 0 w 178867"/>
                <a:gd name="connsiteY2" fmla="*/ 90575 h 178867"/>
                <a:gd name="connsiteX3" fmla="*/ 90575 w 178867"/>
                <a:gd name="connsiteY3" fmla="*/ 0 h 178867"/>
                <a:gd name="connsiteX4" fmla="*/ 181151 w 178867"/>
                <a:gd name="connsiteY4" fmla="*/ 90575 h 17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67" h="178867">
                  <a:moveTo>
                    <a:pt x="181151" y="90575"/>
                  </a:moveTo>
                  <a:cubicBezTo>
                    <a:pt x="181151" y="140599"/>
                    <a:pt x="140599" y="181151"/>
                    <a:pt x="90575" y="181151"/>
                  </a:cubicBezTo>
                  <a:cubicBezTo>
                    <a:pt x="40552" y="181151"/>
                    <a:pt x="0" y="140599"/>
                    <a:pt x="0" y="90575"/>
                  </a:cubicBezTo>
                  <a:cubicBezTo>
                    <a:pt x="0" y="40552"/>
                    <a:pt x="40552" y="0"/>
                    <a:pt x="90575" y="0"/>
                  </a:cubicBezTo>
                  <a:cubicBezTo>
                    <a:pt x="140599" y="0"/>
                    <a:pt x="181151" y="40552"/>
                    <a:pt x="181151" y="90575"/>
                  </a:cubicBezTo>
                  <a:close/>
                </a:path>
              </a:pathLst>
            </a:custGeom>
            <a:solidFill>
              <a:schemeClr val="accent3">
                <a:lumMod val="40000"/>
                <a:lumOff val="6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91" name="Freeform: Shape 32">
              <a:extLst>
                <a:ext uri="{FF2B5EF4-FFF2-40B4-BE49-F238E27FC236}">
                  <a16:creationId xmlns:a16="http://schemas.microsoft.com/office/drawing/2014/main" id="{D365B673-56EB-4D83-B921-673DBC9E3392}"/>
                </a:ext>
              </a:extLst>
            </p:cNvPr>
            <p:cNvSpPr/>
            <p:nvPr/>
          </p:nvSpPr>
          <p:spPr>
            <a:xfrm>
              <a:off x="10404750" y="2768101"/>
              <a:ext cx="116176" cy="161357"/>
            </a:xfrm>
            <a:custGeom>
              <a:avLst/>
              <a:gdLst>
                <a:gd name="connsiteX0" fmla="*/ 70786 w 68502"/>
                <a:gd name="connsiteY0" fmla="*/ 48332 h 95142"/>
                <a:gd name="connsiteX1" fmla="*/ 35393 w 68502"/>
                <a:gd name="connsiteY1" fmla="*/ 96664 h 95142"/>
                <a:gd name="connsiteX2" fmla="*/ 0 w 68502"/>
                <a:gd name="connsiteY2" fmla="*/ 48332 h 95142"/>
                <a:gd name="connsiteX3" fmla="*/ 35393 w 68502"/>
                <a:gd name="connsiteY3" fmla="*/ 0 h 95142"/>
                <a:gd name="connsiteX4" fmla="*/ 70786 w 68502"/>
                <a:gd name="connsiteY4" fmla="*/ 48332 h 95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02" h="95142">
                  <a:moveTo>
                    <a:pt x="70786" y="48332"/>
                  </a:moveTo>
                  <a:cubicBezTo>
                    <a:pt x="70786" y="75025"/>
                    <a:pt x="54940" y="96664"/>
                    <a:pt x="35393" y="96664"/>
                  </a:cubicBezTo>
                  <a:cubicBezTo>
                    <a:pt x="15846" y="96664"/>
                    <a:pt x="0" y="75025"/>
                    <a:pt x="0" y="48332"/>
                  </a:cubicBezTo>
                  <a:cubicBezTo>
                    <a:pt x="0" y="21639"/>
                    <a:pt x="15846" y="0"/>
                    <a:pt x="35393" y="0"/>
                  </a:cubicBezTo>
                  <a:cubicBezTo>
                    <a:pt x="54940" y="0"/>
                    <a:pt x="70786" y="21639"/>
                    <a:pt x="70786" y="48332"/>
                  </a:cubicBezTo>
                  <a:close/>
                </a:path>
              </a:pathLst>
            </a:custGeom>
            <a:solidFill>
              <a:schemeClr val="tx1">
                <a:lumMod val="50000"/>
                <a:lumOff val="5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92" name="Freeform: Shape 33">
              <a:extLst>
                <a:ext uri="{FF2B5EF4-FFF2-40B4-BE49-F238E27FC236}">
                  <a16:creationId xmlns:a16="http://schemas.microsoft.com/office/drawing/2014/main" id="{985FA2E3-68D6-41B1-8CB9-F4185F4DD9E8}"/>
                </a:ext>
              </a:extLst>
            </p:cNvPr>
            <p:cNvSpPr/>
            <p:nvPr/>
          </p:nvSpPr>
          <p:spPr>
            <a:xfrm>
              <a:off x="9841290" y="2768101"/>
              <a:ext cx="116176" cy="161357"/>
            </a:xfrm>
            <a:custGeom>
              <a:avLst/>
              <a:gdLst>
                <a:gd name="connsiteX0" fmla="*/ 70786 w 68502"/>
                <a:gd name="connsiteY0" fmla="*/ 48332 h 95142"/>
                <a:gd name="connsiteX1" fmla="*/ 35393 w 68502"/>
                <a:gd name="connsiteY1" fmla="*/ 96664 h 95142"/>
                <a:gd name="connsiteX2" fmla="*/ 0 w 68502"/>
                <a:gd name="connsiteY2" fmla="*/ 48332 h 95142"/>
                <a:gd name="connsiteX3" fmla="*/ 35393 w 68502"/>
                <a:gd name="connsiteY3" fmla="*/ 0 h 95142"/>
                <a:gd name="connsiteX4" fmla="*/ 70786 w 68502"/>
                <a:gd name="connsiteY4" fmla="*/ 48332 h 95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02" h="95142">
                  <a:moveTo>
                    <a:pt x="70786" y="48332"/>
                  </a:moveTo>
                  <a:cubicBezTo>
                    <a:pt x="70786" y="75025"/>
                    <a:pt x="54940" y="96664"/>
                    <a:pt x="35393" y="96664"/>
                  </a:cubicBezTo>
                  <a:cubicBezTo>
                    <a:pt x="15846" y="96664"/>
                    <a:pt x="0" y="75025"/>
                    <a:pt x="0" y="48332"/>
                  </a:cubicBezTo>
                  <a:cubicBezTo>
                    <a:pt x="0" y="21639"/>
                    <a:pt x="15846" y="0"/>
                    <a:pt x="35393" y="0"/>
                  </a:cubicBezTo>
                  <a:cubicBezTo>
                    <a:pt x="54940" y="0"/>
                    <a:pt x="70786" y="21639"/>
                    <a:pt x="70786" y="48332"/>
                  </a:cubicBezTo>
                  <a:close/>
                </a:path>
              </a:pathLst>
            </a:custGeom>
            <a:solidFill>
              <a:schemeClr val="tx1">
                <a:lumMod val="50000"/>
                <a:lumOff val="5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93" name="Freeform: Shape 34">
              <a:extLst>
                <a:ext uri="{FF2B5EF4-FFF2-40B4-BE49-F238E27FC236}">
                  <a16:creationId xmlns:a16="http://schemas.microsoft.com/office/drawing/2014/main" id="{455E28E6-B554-4CA6-A608-E151BFC20A39}"/>
                </a:ext>
              </a:extLst>
            </p:cNvPr>
            <p:cNvSpPr/>
            <p:nvPr/>
          </p:nvSpPr>
          <p:spPr>
            <a:xfrm>
              <a:off x="9555365" y="2855234"/>
              <a:ext cx="303351" cy="303351"/>
            </a:xfrm>
            <a:custGeom>
              <a:avLst/>
              <a:gdLst>
                <a:gd name="connsiteX0" fmla="*/ 181151 w 178867"/>
                <a:gd name="connsiteY0" fmla="*/ 90575 h 178867"/>
                <a:gd name="connsiteX1" fmla="*/ 90575 w 178867"/>
                <a:gd name="connsiteY1" fmla="*/ 181151 h 178867"/>
                <a:gd name="connsiteX2" fmla="*/ 0 w 178867"/>
                <a:gd name="connsiteY2" fmla="*/ 90575 h 178867"/>
                <a:gd name="connsiteX3" fmla="*/ 90575 w 178867"/>
                <a:gd name="connsiteY3" fmla="*/ 0 h 178867"/>
                <a:gd name="connsiteX4" fmla="*/ 181151 w 178867"/>
                <a:gd name="connsiteY4" fmla="*/ 90575 h 17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67" h="178867">
                  <a:moveTo>
                    <a:pt x="181151" y="90575"/>
                  </a:moveTo>
                  <a:cubicBezTo>
                    <a:pt x="181151" y="140599"/>
                    <a:pt x="140599" y="181151"/>
                    <a:pt x="90575" y="181151"/>
                  </a:cubicBezTo>
                  <a:cubicBezTo>
                    <a:pt x="40552" y="181151"/>
                    <a:pt x="0" y="140599"/>
                    <a:pt x="0" y="90575"/>
                  </a:cubicBezTo>
                  <a:cubicBezTo>
                    <a:pt x="0" y="40552"/>
                    <a:pt x="40552" y="0"/>
                    <a:pt x="90575" y="0"/>
                  </a:cubicBezTo>
                  <a:cubicBezTo>
                    <a:pt x="140599" y="0"/>
                    <a:pt x="181151" y="40552"/>
                    <a:pt x="181151" y="90575"/>
                  </a:cubicBezTo>
                  <a:close/>
                </a:path>
              </a:pathLst>
            </a:custGeom>
            <a:solidFill>
              <a:schemeClr val="accent3">
                <a:lumMod val="40000"/>
                <a:lumOff val="6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94" name="Freeform: Shape 70">
              <a:extLst>
                <a:ext uri="{FF2B5EF4-FFF2-40B4-BE49-F238E27FC236}">
                  <a16:creationId xmlns:a16="http://schemas.microsoft.com/office/drawing/2014/main" id="{0F09B5C7-4569-4D21-96E4-67A707C2AF36}"/>
                </a:ext>
              </a:extLst>
            </p:cNvPr>
            <p:cNvSpPr/>
            <p:nvPr/>
          </p:nvSpPr>
          <p:spPr>
            <a:xfrm>
              <a:off x="9545400" y="3209419"/>
              <a:ext cx="1353799" cy="540971"/>
            </a:xfrm>
            <a:custGeom>
              <a:avLst/>
              <a:gdLst>
                <a:gd name="connsiteX0" fmla="*/ 0 w 1353799"/>
                <a:gd name="connsiteY0" fmla="*/ 0 h 540971"/>
                <a:gd name="connsiteX1" fmla="*/ 1353799 w 1353799"/>
                <a:gd name="connsiteY1" fmla="*/ 0 h 540971"/>
                <a:gd name="connsiteX2" fmla="*/ 1311379 w 1353799"/>
                <a:gd name="connsiteY2" fmla="*/ 96902 h 540971"/>
                <a:gd name="connsiteX3" fmla="*/ 966720 w 1353799"/>
                <a:gd name="connsiteY3" fmla="*/ 537731 h 540971"/>
                <a:gd name="connsiteX4" fmla="*/ 674986 w 1353799"/>
                <a:gd name="connsiteY4" fmla="*/ 407355 h 540971"/>
                <a:gd name="connsiteX5" fmla="*/ 343881 w 1353799"/>
                <a:gd name="connsiteY5" fmla="*/ 540957 h 540971"/>
                <a:gd name="connsiteX6" fmla="*/ 112817 w 1353799"/>
                <a:gd name="connsiteY6" fmla="*/ 246642 h 540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3799" h="540971">
                  <a:moveTo>
                    <a:pt x="0" y="0"/>
                  </a:moveTo>
                  <a:lnTo>
                    <a:pt x="1353799" y="0"/>
                  </a:lnTo>
                  <a:lnTo>
                    <a:pt x="1311379" y="96902"/>
                  </a:lnTo>
                  <a:cubicBezTo>
                    <a:pt x="1248127" y="235669"/>
                    <a:pt x="1167448" y="570002"/>
                    <a:pt x="966720" y="537731"/>
                  </a:cubicBezTo>
                  <a:cubicBezTo>
                    <a:pt x="861515" y="520950"/>
                    <a:pt x="784710" y="405418"/>
                    <a:pt x="674986" y="407355"/>
                  </a:cubicBezTo>
                  <a:cubicBezTo>
                    <a:pt x="556873" y="409290"/>
                    <a:pt x="471031" y="539022"/>
                    <a:pt x="343881" y="540957"/>
                  </a:cubicBezTo>
                  <a:cubicBezTo>
                    <a:pt x="201887" y="542894"/>
                    <a:pt x="159934" y="349911"/>
                    <a:pt x="112817" y="246642"/>
                  </a:cubicBezTo>
                  <a:close/>
                </a:path>
              </a:pathLst>
            </a:custGeom>
            <a:gradFill flip="none" rotWithShape="1">
              <a:gsLst>
                <a:gs pos="0">
                  <a:schemeClr val="accent3">
                    <a:lumMod val="60000"/>
                    <a:lumOff val="40000"/>
                    <a:alpha val="70000"/>
                  </a:schemeClr>
                </a:gs>
                <a:gs pos="100000">
                  <a:schemeClr val="bg1">
                    <a:lumMod val="95000"/>
                    <a:alpha val="0"/>
                  </a:schemeClr>
                </a:gs>
              </a:gsLst>
              <a:lin ang="16200000" scaled="1"/>
            </a:gradFill>
            <a:ln w="3801"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95" name="Freeform: Shape 73">
              <a:extLst>
                <a:ext uri="{FF2B5EF4-FFF2-40B4-BE49-F238E27FC236}">
                  <a16:creationId xmlns:a16="http://schemas.microsoft.com/office/drawing/2014/main" id="{EB55EE1B-ED48-4271-9691-F6173172088C}"/>
                </a:ext>
              </a:extLst>
            </p:cNvPr>
            <p:cNvSpPr/>
            <p:nvPr/>
          </p:nvSpPr>
          <p:spPr>
            <a:xfrm>
              <a:off x="9375104" y="2132440"/>
              <a:ext cx="665593" cy="681587"/>
            </a:xfrm>
            <a:custGeom>
              <a:avLst/>
              <a:gdLst>
                <a:gd name="connsiteX0" fmla="*/ 583260 w 665593"/>
                <a:gd name="connsiteY0" fmla="*/ 0 h 681587"/>
                <a:gd name="connsiteX1" fmla="*/ 598865 w 665593"/>
                <a:gd name="connsiteY1" fmla="*/ 2292 h 681587"/>
                <a:gd name="connsiteX2" fmla="*/ 665593 w 665593"/>
                <a:gd name="connsiteY2" fmla="*/ 21369 h 681587"/>
                <a:gd name="connsiteX3" fmla="*/ 663059 w 665593"/>
                <a:gd name="connsiteY3" fmla="*/ 21965 h 681587"/>
                <a:gd name="connsiteX4" fmla="*/ 582681 w 665593"/>
                <a:gd name="connsiteY4" fmla="*/ 50563 h 681587"/>
                <a:gd name="connsiteX5" fmla="*/ 500575 w 665593"/>
                <a:gd name="connsiteY5" fmla="*/ 186177 h 681587"/>
                <a:gd name="connsiteX6" fmla="*/ 252411 w 665593"/>
                <a:gd name="connsiteY6" fmla="*/ 393750 h 681587"/>
                <a:gd name="connsiteX7" fmla="*/ 150010 w 665593"/>
                <a:gd name="connsiteY7" fmla="*/ 581947 h 681587"/>
                <a:gd name="connsiteX8" fmla="*/ 23623 w 665593"/>
                <a:gd name="connsiteY8" fmla="*/ 677422 h 681587"/>
                <a:gd name="connsiteX9" fmla="*/ 15364 w 665593"/>
                <a:gd name="connsiteY9" fmla="*/ 681587 h 681587"/>
                <a:gd name="connsiteX10" fmla="*/ 4201 w 665593"/>
                <a:gd name="connsiteY10" fmla="*/ 632496 h 681587"/>
                <a:gd name="connsiteX11" fmla="*/ 0 w 665593"/>
                <a:gd name="connsiteY11" fmla="*/ 588623 h 681587"/>
                <a:gd name="connsiteX12" fmla="*/ 35 w 665593"/>
                <a:gd name="connsiteY12" fmla="*/ 588616 h 681587"/>
                <a:gd name="connsiteX13" fmla="*/ 130601 w 665593"/>
                <a:gd name="connsiteY13" fmla="*/ 499196 h 681587"/>
                <a:gd name="connsiteX14" fmla="*/ 206659 w 665593"/>
                <a:gd name="connsiteY14" fmla="*/ 359414 h 681587"/>
                <a:gd name="connsiteX15" fmla="*/ 390981 w 665593"/>
                <a:gd name="connsiteY15" fmla="*/ 205241 h 681587"/>
                <a:gd name="connsiteX16" fmla="*/ 451964 w 665593"/>
                <a:gd name="connsiteY16" fmla="*/ 104515 h 681587"/>
                <a:gd name="connsiteX17" fmla="*/ 569821 w 665593"/>
                <a:gd name="connsiteY17" fmla="*/ 59976 h 681587"/>
                <a:gd name="connsiteX18" fmla="*/ 584896 w 665593"/>
                <a:gd name="connsiteY18" fmla="*/ 30823 h 6815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665593" h="681587">
                  <a:moveTo>
                    <a:pt x="583260" y="0"/>
                  </a:moveTo>
                  <a:lnTo>
                    <a:pt x="598865" y="2292"/>
                  </a:lnTo>
                  <a:lnTo>
                    <a:pt x="665593" y="21369"/>
                  </a:lnTo>
                  <a:lnTo>
                    <a:pt x="663059" y="21965"/>
                  </a:lnTo>
                  <a:cubicBezTo>
                    <a:pt x="634575" y="27039"/>
                    <a:pt x="605745" y="31652"/>
                    <a:pt x="582681" y="50563"/>
                  </a:cubicBezTo>
                  <a:cubicBezTo>
                    <a:pt x="544857" y="81931"/>
                    <a:pt x="526407" y="145585"/>
                    <a:pt x="500575" y="186177"/>
                  </a:cubicBezTo>
                  <a:cubicBezTo>
                    <a:pt x="438765" y="283966"/>
                    <a:pt x="364039" y="356847"/>
                    <a:pt x="252411" y="393750"/>
                  </a:cubicBezTo>
                  <a:cubicBezTo>
                    <a:pt x="155543" y="426038"/>
                    <a:pt x="185988" y="509067"/>
                    <a:pt x="150010" y="581947"/>
                  </a:cubicBezTo>
                  <a:cubicBezTo>
                    <a:pt x="142744" y="596478"/>
                    <a:pt x="78559" y="645159"/>
                    <a:pt x="23623" y="677422"/>
                  </a:cubicBezTo>
                  <a:lnTo>
                    <a:pt x="15364" y="681587"/>
                  </a:lnTo>
                  <a:lnTo>
                    <a:pt x="4201" y="632496"/>
                  </a:lnTo>
                  <a:lnTo>
                    <a:pt x="0" y="588623"/>
                  </a:lnTo>
                  <a:lnTo>
                    <a:pt x="35" y="588616"/>
                  </a:lnTo>
                  <a:cubicBezTo>
                    <a:pt x="41052" y="573070"/>
                    <a:pt x="123406" y="513586"/>
                    <a:pt x="130601" y="499196"/>
                  </a:cubicBezTo>
                  <a:cubicBezTo>
                    <a:pt x="157324" y="445065"/>
                    <a:pt x="134711" y="383396"/>
                    <a:pt x="206659" y="359414"/>
                  </a:cubicBezTo>
                  <a:cubicBezTo>
                    <a:pt x="289570" y="332005"/>
                    <a:pt x="345072" y="277873"/>
                    <a:pt x="390981" y="205241"/>
                  </a:cubicBezTo>
                  <a:cubicBezTo>
                    <a:pt x="410167" y="175092"/>
                    <a:pt x="423871" y="127813"/>
                    <a:pt x="451964" y="104515"/>
                  </a:cubicBezTo>
                  <a:cubicBezTo>
                    <a:pt x="486226" y="76422"/>
                    <a:pt x="537617" y="90811"/>
                    <a:pt x="569821" y="59976"/>
                  </a:cubicBezTo>
                  <a:cubicBezTo>
                    <a:pt x="577872" y="52439"/>
                    <a:pt x="582797" y="42161"/>
                    <a:pt x="584896" y="30823"/>
                  </a:cubicBezTo>
                  <a:close/>
                </a:path>
              </a:pathLst>
            </a:custGeom>
            <a:solidFill>
              <a:schemeClr val="tx1"/>
            </a:solidFill>
            <a:ln w="3801" cap="flat">
              <a:solidFill>
                <a:schemeClr val="bg1">
                  <a:lumMod val="85000"/>
                </a:schemeClr>
              </a:solid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grpSp>
        <p:nvGrpSpPr>
          <p:cNvPr id="3" name="Group 35">
            <a:extLst>
              <a:ext uri="{FF2B5EF4-FFF2-40B4-BE49-F238E27FC236}">
                <a16:creationId xmlns:a16="http://schemas.microsoft.com/office/drawing/2014/main" id="{366B5C3A-254D-4C68-9EFD-654F85A5AE99}"/>
              </a:ext>
            </a:extLst>
          </p:cNvPr>
          <p:cNvGrpSpPr/>
          <p:nvPr/>
        </p:nvGrpSpPr>
        <p:grpSpPr>
          <a:xfrm>
            <a:off x="749940" y="780392"/>
            <a:ext cx="1665206" cy="1620026"/>
            <a:chOff x="6588576" y="2418039"/>
            <a:chExt cx="981868" cy="955228"/>
          </a:xfrm>
        </p:grpSpPr>
        <p:sp>
          <p:nvSpPr>
            <p:cNvPr id="79" name="Freeform: Shape 36">
              <a:extLst>
                <a:ext uri="{FF2B5EF4-FFF2-40B4-BE49-F238E27FC236}">
                  <a16:creationId xmlns:a16="http://schemas.microsoft.com/office/drawing/2014/main" id="{5F18634A-0407-4C26-B056-151CF7E2664B}"/>
                </a:ext>
              </a:extLst>
            </p:cNvPr>
            <p:cNvSpPr/>
            <p:nvPr/>
          </p:nvSpPr>
          <p:spPr>
            <a:xfrm>
              <a:off x="6588576" y="2418039"/>
              <a:ext cx="981868" cy="955228"/>
            </a:xfrm>
            <a:custGeom>
              <a:avLst/>
              <a:gdLst>
                <a:gd name="connsiteX0" fmla="*/ 983608 w 981868"/>
                <a:gd name="connsiteY0" fmla="*/ 262658 h 955227"/>
                <a:gd name="connsiteX1" fmla="*/ 858401 w 981868"/>
                <a:gd name="connsiteY1" fmla="*/ 36220 h 955227"/>
                <a:gd name="connsiteX2" fmla="*/ 627396 w 981868"/>
                <a:gd name="connsiteY2" fmla="*/ 9960 h 955227"/>
                <a:gd name="connsiteX3" fmla="*/ 410852 w 981868"/>
                <a:gd name="connsiteY3" fmla="*/ 24422 h 955227"/>
                <a:gd name="connsiteX4" fmla="*/ 190883 w 981868"/>
                <a:gd name="connsiteY4" fmla="*/ 11863 h 955227"/>
                <a:gd name="connsiteX5" fmla="*/ 52736 w 981868"/>
                <a:gd name="connsiteY5" fmla="*/ 103580 h 955227"/>
                <a:gd name="connsiteX6" fmla="*/ 55400 w 981868"/>
                <a:gd name="connsiteY6" fmla="*/ 543137 h 955227"/>
                <a:gd name="connsiteX7" fmla="*/ 165765 w 981868"/>
                <a:gd name="connsiteY7" fmla="*/ 784418 h 955227"/>
                <a:gd name="connsiteX8" fmla="*/ 302009 w 981868"/>
                <a:gd name="connsiteY8" fmla="*/ 957957 h 955227"/>
                <a:gd name="connsiteX9" fmla="*/ 497241 w 981868"/>
                <a:gd name="connsiteY9" fmla="*/ 879180 h 955227"/>
                <a:gd name="connsiteX10" fmla="*/ 669258 w 981868"/>
                <a:gd name="connsiteY10" fmla="*/ 956055 h 955227"/>
                <a:gd name="connsiteX11" fmla="*/ 872482 w 981868"/>
                <a:gd name="connsiteY11" fmla="*/ 696126 h 955227"/>
                <a:gd name="connsiteX12" fmla="*/ 983608 w 981868"/>
                <a:gd name="connsiteY12" fmla="*/ 262658 h 95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1868" h="955227">
                  <a:moveTo>
                    <a:pt x="983608" y="262658"/>
                  </a:moveTo>
                  <a:cubicBezTo>
                    <a:pt x="975616" y="174366"/>
                    <a:pt x="942887" y="78843"/>
                    <a:pt x="858401" y="36220"/>
                  </a:cubicBezTo>
                  <a:cubicBezTo>
                    <a:pt x="784571" y="-1076"/>
                    <a:pt x="707315" y="-8307"/>
                    <a:pt x="627396" y="9960"/>
                  </a:cubicBezTo>
                  <a:cubicBezTo>
                    <a:pt x="552043" y="27086"/>
                    <a:pt x="488488" y="51442"/>
                    <a:pt x="410852" y="24422"/>
                  </a:cubicBezTo>
                  <a:cubicBezTo>
                    <a:pt x="338924" y="-696"/>
                    <a:pt x="265474" y="-9068"/>
                    <a:pt x="190883" y="11863"/>
                  </a:cubicBezTo>
                  <a:cubicBezTo>
                    <a:pt x="142931" y="25183"/>
                    <a:pt x="81660" y="58673"/>
                    <a:pt x="52736" y="103580"/>
                  </a:cubicBezTo>
                  <a:cubicBezTo>
                    <a:pt x="-28705" y="229929"/>
                    <a:pt x="-6252" y="413744"/>
                    <a:pt x="55400" y="543137"/>
                  </a:cubicBezTo>
                  <a:cubicBezTo>
                    <a:pt x="93457" y="623057"/>
                    <a:pt x="128850" y="703737"/>
                    <a:pt x="165765" y="784418"/>
                  </a:cubicBezTo>
                  <a:cubicBezTo>
                    <a:pt x="193547" y="845309"/>
                    <a:pt x="218284" y="959099"/>
                    <a:pt x="302009" y="957957"/>
                  </a:cubicBezTo>
                  <a:cubicBezTo>
                    <a:pt x="376981" y="956816"/>
                    <a:pt x="427597" y="880321"/>
                    <a:pt x="497241" y="879180"/>
                  </a:cubicBezTo>
                  <a:cubicBezTo>
                    <a:pt x="561938" y="878038"/>
                    <a:pt x="607225" y="946160"/>
                    <a:pt x="669258" y="956055"/>
                  </a:cubicBezTo>
                  <a:cubicBezTo>
                    <a:pt x="787615" y="975083"/>
                    <a:pt x="835186" y="777948"/>
                    <a:pt x="872482" y="696126"/>
                  </a:cubicBezTo>
                  <a:cubicBezTo>
                    <a:pt x="934134" y="560644"/>
                    <a:pt x="997308" y="414886"/>
                    <a:pt x="983608" y="262658"/>
                  </a:cubicBezTo>
                  <a:close/>
                </a:path>
              </a:pathLst>
            </a:custGeom>
            <a:gradFill>
              <a:gsLst>
                <a:gs pos="0">
                  <a:schemeClr val="bg1">
                    <a:lumMod val="85000"/>
                  </a:schemeClr>
                </a:gs>
                <a:gs pos="100000">
                  <a:schemeClr val="bg1">
                    <a:lumMod val="95000"/>
                  </a:schemeClr>
                </a:gs>
              </a:gsLst>
              <a:lin ang="19200000" scaled="0"/>
            </a:gradFill>
            <a:ln w="3801" cap="flat">
              <a:solidFill>
                <a:schemeClr val="bg1">
                  <a:lumMod val="85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80" name="Freeform: Shape 37">
              <a:extLst>
                <a:ext uri="{FF2B5EF4-FFF2-40B4-BE49-F238E27FC236}">
                  <a16:creationId xmlns:a16="http://schemas.microsoft.com/office/drawing/2014/main" id="{688E9C12-D3E0-4C2F-9E86-0A36B64ED600}"/>
                </a:ext>
              </a:extLst>
            </p:cNvPr>
            <p:cNvSpPr/>
            <p:nvPr/>
          </p:nvSpPr>
          <p:spPr>
            <a:xfrm>
              <a:off x="7035559" y="2579466"/>
              <a:ext cx="91337" cy="11417"/>
            </a:xfrm>
            <a:custGeom>
              <a:avLst/>
              <a:gdLst>
                <a:gd name="connsiteX0" fmla="*/ 44549 w 91336"/>
                <a:gd name="connsiteY0" fmla="*/ 13320 h 11417"/>
                <a:gd name="connsiteX1" fmla="*/ 7253 w 91336"/>
                <a:gd name="connsiteY1" fmla="*/ 10656 h 11417"/>
                <a:gd name="connsiteX2" fmla="*/ 22 w 91336"/>
                <a:gd name="connsiteY2" fmla="*/ 4947 h 11417"/>
                <a:gd name="connsiteX3" fmla="*/ 7634 w 91336"/>
                <a:gd name="connsiteY3" fmla="*/ 0 h 11417"/>
                <a:gd name="connsiteX4" fmla="*/ 84889 w 91336"/>
                <a:gd name="connsiteY4" fmla="*/ 0 h 11417"/>
                <a:gd name="connsiteX5" fmla="*/ 92501 w 91336"/>
                <a:gd name="connsiteY5" fmla="*/ 4947 h 11417"/>
                <a:gd name="connsiteX6" fmla="*/ 84889 w 91336"/>
                <a:gd name="connsiteY6" fmla="*/ 9895 h 11417"/>
                <a:gd name="connsiteX7" fmla="*/ 44549 w 91336"/>
                <a:gd name="connsiteY7" fmla="*/ 13320 h 1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36" h="11417">
                  <a:moveTo>
                    <a:pt x="44549" y="13320"/>
                  </a:moveTo>
                  <a:cubicBezTo>
                    <a:pt x="31990" y="14462"/>
                    <a:pt x="19812" y="12178"/>
                    <a:pt x="7253" y="10656"/>
                  </a:cubicBezTo>
                  <a:cubicBezTo>
                    <a:pt x="4208" y="10275"/>
                    <a:pt x="-358" y="9895"/>
                    <a:pt x="22" y="4947"/>
                  </a:cubicBezTo>
                  <a:cubicBezTo>
                    <a:pt x="403" y="761"/>
                    <a:pt x="4208" y="0"/>
                    <a:pt x="7634" y="0"/>
                  </a:cubicBezTo>
                  <a:cubicBezTo>
                    <a:pt x="33512" y="0"/>
                    <a:pt x="59011" y="0"/>
                    <a:pt x="84889" y="0"/>
                  </a:cubicBezTo>
                  <a:cubicBezTo>
                    <a:pt x="88314" y="0"/>
                    <a:pt x="92501" y="761"/>
                    <a:pt x="92501" y="4947"/>
                  </a:cubicBezTo>
                  <a:cubicBezTo>
                    <a:pt x="92501" y="9895"/>
                    <a:pt x="87934" y="9514"/>
                    <a:pt x="84889" y="9895"/>
                  </a:cubicBezTo>
                  <a:cubicBezTo>
                    <a:pt x="71569" y="12178"/>
                    <a:pt x="58249" y="14462"/>
                    <a:pt x="44549" y="13320"/>
                  </a:cubicBezTo>
                  <a:close/>
                </a:path>
              </a:pathLst>
            </a:custGeom>
            <a:solidFill>
              <a:srgbClr val="F2F2F2"/>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81" name="Freeform: Shape 40">
              <a:extLst>
                <a:ext uri="{FF2B5EF4-FFF2-40B4-BE49-F238E27FC236}">
                  <a16:creationId xmlns:a16="http://schemas.microsoft.com/office/drawing/2014/main" id="{CB217E83-42B7-4834-9E2C-51990666EDDB}"/>
                </a:ext>
              </a:extLst>
            </p:cNvPr>
            <p:cNvSpPr/>
            <p:nvPr/>
          </p:nvSpPr>
          <p:spPr>
            <a:xfrm rot="10800000">
              <a:off x="6986090" y="2960796"/>
              <a:ext cx="190284" cy="72308"/>
            </a:xfrm>
            <a:custGeom>
              <a:avLst/>
              <a:gdLst>
                <a:gd name="connsiteX0" fmla="*/ 174699 w 190284"/>
                <a:gd name="connsiteY0" fmla="*/ 66980 h 72308"/>
                <a:gd name="connsiteX1" fmla="*/ 137784 w 190284"/>
                <a:gd name="connsiteY1" fmla="*/ 27020 h 72308"/>
                <a:gd name="connsiteX2" fmla="*/ 54439 w 190284"/>
                <a:gd name="connsiteY2" fmla="*/ 27401 h 72308"/>
                <a:gd name="connsiteX3" fmla="*/ 21330 w 190284"/>
                <a:gd name="connsiteY3" fmla="*/ 59369 h 72308"/>
                <a:gd name="connsiteX4" fmla="*/ 6488 w 190284"/>
                <a:gd name="connsiteY4" fmla="*/ 69264 h 72308"/>
                <a:gd name="connsiteX5" fmla="*/ 2682 w 190284"/>
                <a:gd name="connsiteY5" fmla="*/ 50996 h 72308"/>
                <a:gd name="connsiteX6" fmla="*/ 49873 w 190284"/>
                <a:gd name="connsiteY6" fmla="*/ 7992 h 72308"/>
                <a:gd name="connsiteX7" fmla="*/ 143493 w 190284"/>
                <a:gd name="connsiteY7" fmla="*/ 7992 h 72308"/>
                <a:gd name="connsiteX8" fmla="*/ 191825 w 190284"/>
                <a:gd name="connsiteY8" fmla="*/ 54421 h 72308"/>
                <a:gd name="connsiteX9" fmla="*/ 190303 w 190284"/>
                <a:gd name="connsiteY9" fmla="*/ 70025 h 72308"/>
                <a:gd name="connsiteX10" fmla="*/ 174699 w 190284"/>
                <a:gd name="connsiteY10" fmla="*/ 66980 h 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284" h="72308">
                  <a:moveTo>
                    <a:pt x="174699" y="66980"/>
                  </a:moveTo>
                  <a:cubicBezTo>
                    <a:pt x="170133" y="46429"/>
                    <a:pt x="156432" y="34251"/>
                    <a:pt x="137784" y="27020"/>
                  </a:cubicBezTo>
                  <a:cubicBezTo>
                    <a:pt x="110003" y="16745"/>
                    <a:pt x="82221" y="17126"/>
                    <a:pt x="54439" y="27401"/>
                  </a:cubicBezTo>
                  <a:cubicBezTo>
                    <a:pt x="39217" y="33110"/>
                    <a:pt x="26658" y="43004"/>
                    <a:pt x="21330" y="59369"/>
                  </a:cubicBezTo>
                  <a:cubicBezTo>
                    <a:pt x="18285" y="65458"/>
                    <a:pt x="15241" y="73069"/>
                    <a:pt x="6488" y="69264"/>
                  </a:cubicBezTo>
                  <a:cubicBezTo>
                    <a:pt x="-2646" y="65458"/>
                    <a:pt x="-362" y="57847"/>
                    <a:pt x="2682" y="50996"/>
                  </a:cubicBezTo>
                  <a:cubicBezTo>
                    <a:pt x="11816" y="29684"/>
                    <a:pt x="28180" y="15603"/>
                    <a:pt x="49873" y="7992"/>
                  </a:cubicBezTo>
                  <a:cubicBezTo>
                    <a:pt x="81079" y="-2664"/>
                    <a:pt x="112286" y="-2664"/>
                    <a:pt x="143493" y="7992"/>
                  </a:cubicBezTo>
                  <a:cubicBezTo>
                    <a:pt x="166327" y="15984"/>
                    <a:pt x="183072" y="31207"/>
                    <a:pt x="191825" y="54421"/>
                  </a:cubicBezTo>
                  <a:cubicBezTo>
                    <a:pt x="193728" y="59749"/>
                    <a:pt x="196011" y="65458"/>
                    <a:pt x="190303" y="70025"/>
                  </a:cubicBezTo>
                  <a:cubicBezTo>
                    <a:pt x="184214" y="74972"/>
                    <a:pt x="179266" y="71547"/>
                    <a:pt x="174699" y="66980"/>
                  </a:cubicBezTo>
                  <a:close/>
                </a:path>
              </a:pathLst>
            </a:custGeom>
            <a:solidFill>
              <a:schemeClr val="accent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82" name="Freeform: Shape 41">
              <a:extLst>
                <a:ext uri="{FF2B5EF4-FFF2-40B4-BE49-F238E27FC236}">
                  <a16:creationId xmlns:a16="http://schemas.microsoft.com/office/drawing/2014/main" id="{4911EBCD-5512-4CED-9CFA-E421619BADF9}"/>
                </a:ext>
              </a:extLst>
            </p:cNvPr>
            <p:cNvSpPr/>
            <p:nvPr/>
          </p:nvSpPr>
          <p:spPr>
            <a:xfrm>
              <a:off x="7256312" y="2850050"/>
              <a:ext cx="178867" cy="178867"/>
            </a:xfrm>
            <a:custGeom>
              <a:avLst/>
              <a:gdLst>
                <a:gd name="connsiteX0" fmla="*/ 181151 w 178867"/>
                <a:gd name="connsiteY0" fmla="*/ 90575 h 178867"/>
                <a:gd name="connsiteX1" fmla="*/ 90575 w 178867"/>
                <a:gd name="connsiteY1" fmla="*/ 181151 h 178867"/>
                <a:gd name="connsiteX2" fmla="*/ 0 w 178867"/>
                <a:gd name="connsiteY2" fmla="*/ 90575 h 178867"/>
                <a:gd name="connsiteX3" fmla="*/ 90575 w 178867"/>
                <a:gd name="connsiteY3" fmla="*/ 0 h 178867"/>
                <a:gd name="connsiteX4" fmla="*/ 181151 w 178867"/>
                <a:gd name="connsiteY4" fmla="*/ 90575 h 17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67" h="178867">
                  <a:moveTo>
                    <a:pt x="181151" y="90575"/>
                  </a:moveTo>
                  <a:cubicBezTo>
                    <a:pt x="181151" y="140599"/>
                    <a:pt x="140599" y="181151"/>
                    <a:pt x="90575" y="181151"/>
                  </a:cubicBezTo>
                  <a:cubicBezTo>
                    <a:pt x="40552" y="181151"/>
                    <a:pt x="0" y="140599"/>
                    <a:pt x="0" y="90575"/>
                  </a:cubicBezTo>
                  <a:cubicBezTo>
                    <a:pt x="0" y="40552"/>
                    <a:pt x="40552" y="0"/>
                    <a:pt x="90575" y="0"/>
                  </a:cubicBezTo>
                  <a:cubicBezTo>
                    <a:pt x="140599" y="0"/>
                    <a:pt x="181151" y="40552"/>
                    <a:pt x="181151" y="90575"/>
                  </a:cubicBezTo>
                  <a:close/>
                </a:path>
              </a:pathLst>
            </a:custGeom>
            <a:solidFill>
              <a:schemeClr val="accent3">
                <a:lumMod val="40000"/>
                <a:lumOff val="6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83" name="Freeform: Shape 42">
              <a:extLst>
                <a:ext uri="{FF2B5EF4-FFF2-40B4-BE49-F238E27FC236}">
                  <a16:creationId xmlns:a16="http://schemas.microsoft.com/office/drawing/2014/main" id="{BEE0E6E7-3B89-46E3-A0F1-34A24A6F9D73}"/>
                </a:ext>
              </a:extLst>
            </p:cNvPr>
            <p:cNvSpPr/>
            <p:nvPr/>
          </p:nvSpPr>
          <p:spPr>
            <a:xfrm>
              <a:off x="7200749" y="2798673"/>
              <a:ext cx="68502" cy="95142"/>
            </a:xfrm>
            <a:custGeom>
              <a:avLst/>
              <a:gdLst>
                <a:gd name="connsiteX0" fmla="*/ 70786 w 68502"/>
                <a:gd name="connsiteY0" fmla="*/ 48332 h 95142"/>
                <a:gd name="connsiteX1" fmla="*/ 35393 w 68502"/>
                <a:gd name="connsiteY1" fmla="*/ 96664 h 95142"/>
                <a:gd name="connsiteX2" fmla="*/ 0 w 68502"/>
                <a:gd name="connsiteY2" fmla="*/ 48332 h 95142"/>
                <a:gd name="connsiteX3" fmla="*/ 35393 w 68502"/>
                <a:gd name="connsiteY3" fmla="*/ 0 h 95142"/>
                <a:gd name="connsiteX4" fmla="*/ 70786 w 68502"/>
                <a:gd name="connsiteY4" fmla="*/ 48332 h 95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02" h="95142">
                  <a:moveTo>
                    <a:pt x="70786" y="48332"/>
                  </a:moveTo>
                  <a:cubicBezTo>
                    <a:pt x="70786" y="75025"/>
                    <a:pt x="54940" y="96664"/>
                    <a:pt x="35393" y="96664"/>
                  </a:cubicBezTo>
                  <a:cubicBezTo>
                    <a:pt x="15846" y="96664"/>
                    <a:pt x="0" y="75025"/>
                    <a:pt x="0" y="48332"/>
                  </a:cubicBezTo>
                  <a:cubicBezTo>
                    <a:pt x="0" y="21639"/>
                    <a:pt x="15846" y="0"/>
                    <a:pt x="35393" y="0"/>
                  </a:cubicBezTo>
                  <a:cubicBezTo>
                    <a:pt x="54940" y="0"/>
                    <a:pt x="70786" y="21639"/>
                    <a:pt x="70786" y="48332"/>
                  </a:cubicBezTo>
                  <a:close/>
                </a:path>
              </a:pathLst>
            </a:custGeom>
            <a:solidFill>
              <a:schemeClr val="tx1">
                <a:lumMod val="50000"/>
                <a:lumOff val="5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84" name="Freeform: Shape 43">
              <a:extLst>
                <a:ext uri="{FF2B5EF4-FFF2-40B4-BE49-F238E27FC236}">
                  <a16:creationId xmlns:a16="http://schemas.microsoft.com/office/drawing/2014/main" id="{76306155-C10D-4B43-935A-5D621661378E}"/>
                </a:ext>
              </a:extLst>
            </p:cNvPr>
            <p:cNvSpPr/>
            <p:nvPr/>
          </p:nvSpPr>
          <p:spPr>
            <a:xfrm>
              <a:off x="6868512" y="2798673"/>
              <a:ext cx="68502" cy="95142"/>
            </a:xfrm>
            <a:custGeom>
              <a:avLst/>
              <a:gdLst>
                <a:gd name="connsiteX0" fmla="*/ 70786 w 68502"/>
                <a:gd name="connsiteY0" fmla="*/ 48332 h 95142"/>
                <a:gd name="connsiteX1" fmla="*/ 35393 w 68502"/>
                <a:gd name="connsiteY1" fmla="*/ 96664 h 95142"/>
                <a:gd name="connsiteX2" fmla="*/ 0 w 68502"/>
                <a:gd name="connsiteY2" fmla="*/ 48332 h 95142"/>
                <a:gd name="connsiteX3" fmla="*/ 35393 w 68502"/>
                <a:gd name="connsiteY3" fmla="*/ 0 h 95142"/>
                <a:gd name="connsiteX4" fmla="*/ 70786 w 68502"/>
                <a:gd name="connsiteY4" fmla="*/ 48332 h 95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02" h="95142">
                  <a:moveTo>
                    <a:pt x="70786" y="48332"/>
                  </a:moveTo>
                  <a:cubicBezTo>
                    <a:pt x="70786" y="75025"/>
                    <a:pt x="54940" y="96664"/>
                    <a:pt x="35393" y="96664"/>
                  </a:cubicBezTo>
                  <a:cubicBezTo>
                    <a:pt x="15846" y="96664"/>
                    <a:pt x="0" y="75025"/>
                    <a:pt x="0" y="48332"/>
                  </a:cubicBezTo>
                  <a:cubicBezTo>
                    <a:pt x="0" y="21639"/>
                    <a:pt x="15846" y="0"/>
                    <a:pt x="35393" y="0"/>
                  </a:cubicBezTo>
                  <a:cubicBezTo>
                    <a:pt x="54940" y="0"/>
                    <a:pt x="70786" y="21639"/>
                    <a:pt x="70786" y="48332"/>
                  </a:cubicBezTo>
                  <a:close/>
                </a:path>
              </a:pathLst>
            </a:custGeom>
            <a:solidFill>
              <a:schemeClr val="tx1">
                <a:lumMod val="50000"/>
                <a:lumOff val="5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85" name="Freeform: Shape 44">
              <a:extLst>
                <a:ext uri="{FF2B5EF4-FFF2-40B4-BE49-F238E27FC236}">
                  <a16:creationId xmlns:a16="http://schemas.microsoft.com/office/drawing/2014/main" id="{1B33D272-75DC-4112-9F96-14783EF58EB8}"/>
                </a:ext>
              </a:extLst>
            </p:cNvPr>
            <p:cNvSpPr/>
            <p:nvPr/>
          </p:nvSpPr>
          <p:spPr>
            <a:xfrm>
              <a:off x="6699920" y="2850050"/>
              <a:ext cx="178867" cy="178867"/>
            </a:xfrm>
            <a:custGeom>
              <a:avLst/>
              <a:gdLst>
                <a:gd name="connsiteX0" fmla="*/ 181151 w 178867"/>
                <a:gd name="connsiteY0" fmla="*/ 90575 h 178867"/>
                <a:gd name="connsiteX1" fmla="*/ 90575 w 178867"/>
                <a:gd name="connsiteY1" fmla="*/ 181151 h 178867"/>
                <a:gd name="connsiteX2" fmla="*/ 0 w 178867"/>
                <a:gd name="connsiteY2" fmla="*/ 90575 h 178867"/>
                <a:gd name="connsiteX3" fmla="*/ 90575 w 178867"/>
                <a:gd name="connsiteY3" fmla="*/ 0 h 178867"/>
                <a:gd name="connsiteX4" fmla="*/ 181151 w 178867"/>
                <a:gd name="connsiteY4" fmla="*/ 90575 h 17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67" h="178867">
                  <a:moveTo>
                    <a:pt x="181151" y="90575"/>
                  </a:moveTo>
                  <a:cubicBezTo>
                    <a:pt x="181151" y="140599"/>
                    <a:pt x="140599" y="181151"/>
                    <a:pt x="90575" y="181151"/>
                  </a:cubicBezTo>
                  <a:cubicBezTo>
                    <a:pt x="40552" y="181151"/>
                    <a:pt x="0" y="140599"/>
                    <a:pt x="0" y="90575"/>
                  </a:cubicBezTo>
                  <a:cubicBezTo>
                    <a:pt x="0" y="40552"/>
                    <a:pt x="40552" y="0"/>
                    <a:pt x="90575" y="0"/>
                  </a:cubicBezTo>
                  <a:cubicBezTo>
                    <a:pt x="140599" y="0"/>
                    <a:pt x="181151" y="40552"/>
                    <a:pt x="181151" y="90575"/>
                  </a:cubicBezTo>
                  <a:close/>
                </a:path>
              </a:pathLst>
            </a:custGeom>
            <a:solidFill>
              <a:schemeClr val="accent3">
                <a:lumMod val="40000"/>
                <a:lumOff val="6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grpSp>
        <p:nvGrpSpPr>
          <p:cNvPr id="4" name="Group 7">
            <a:extLst>
              <a:ext uri="{FF2B5EF4-FFF2-40B4-BE49-F238E27FC236}">
                <a16:creationId xmlns:a16="http://schemas.microsoft.com/office/drawing/2014/main" id="{950F45EC-898B-459C-B9BC-9F3956D3EC12}"/>
              </a:ext>
            </a:extLst>
          </p:cNvPr>
          <p:cNvGrpSpPr/>
          <p:nvPr/>
        </p:nvGrpSpPr>
        <p:grpSpPr>
          <a:xfrm>
            <a:off x="3496600" y="3941703"/>
            <a:ext cx="1668751" cy="1685394"/>
            <a:chOff x="6807431" y="2094345"/>
            <a:chExt cx="1668751" cy="1685394"/>
          </a:xfrm>
        </p:grpSpPr>
        <p:grpSp>
          <p:nvGrpSpPr>
            <p:cNvPr id="68" name="Group 55">
              <a:extLst>
                <a:ext uri="{FF2B5EF4-FFF2-40B4-BE49-F238E27FC236}">
                  <a16:creationId xmlns:a16="http://schemas.microsoft.com/office/drawing/2014/main" id="{9B01949A-5567-44DD-B31C-03CD5C35C348}"/>
                </a:ext>
              </a:extLst>
            </p:cNvPr>
            <p:cNvGrpSpPr/>
            <p:nvPr/>
          </p:nvGrpSpPr>
          <p:grpSpPr>
            <a:xfrm>
              <a:off x="6807431" y="2150326"/>
              <a:ext cx="1668751" cy="1629413"/>
              <a:chOff x="6586486" y="2412504"/>
              <a:chExt cx="983958" cy="960763"/>
            </a:xfrm>
          </p:grpSpPr>
          <p:sp>
            <p:nvSpPr>
              <p:cNvPr id="70" name="Freeform: Shape 56">
                <a:extLst>
                  <a:ext uri="{FF2B5EF4-FFF2-40B4-BE49-F238E27FC236}">
                    <a16:creationId xmlns:a16="http://schemas.microsoft.com/office/drawing/2014/main" id="{9465EC16-9441-4C50-823E-3006CD103F69}"/>
                  </a:ext>
                </a:extLst>
              </p:cNvPr>
              <p:cNvSpPr/>
              <p:nvPr/>
            </p:nvSpPr>
            <p:spPr>
              <a:xfrm>
                <a:off x="6588576" y="2418039"/>
                <a:ext cx="981868" cy="955228"/>
              </a:xfrm>
              <a:custGeom>
                <a:avLst/>
                <a:gdLst>
                  <a:gd name="connsiteX0" fmla="*/ 983608 w 981868"/>
                  <a:gd name="connsiteY0" fmla="*/ 262658 h 955227"/>
                  <a:gd name="connsiteX1" fmla="*/ 858401 w 981868"/>
                  <a:gd name="connsiteY1" fmla="*/ 36220 h 955227"/>
                  <a:gd name="connsiteX2" fmla="*/ 627396 w 981868"/>
                  <a:gd name="connsiteY2" fmla="*/ 9960 h 955227"/>
                  <a:gd name="connsiteX3" fmla="*/ 410852 w 981868"/>
                  <a:gd name="connsiteY3" fmla="*/ 24422 h 955227"/>
                  <a:gd name="connsiteX4" fmla="*/ 190883 w 981868"/>
                  <a:gd name="connsiteY4" fmla="*/ 11863 h 955227"/>
                  <a:gd name="connsiteX5" fmla="*/ 52736 w 981868"/>
                  <a:gd name="connsiteY5" fmla="*/ 103580 h 955227"/>
                  <a:gd name="connsiteX6" fmla="*/ 55400 w 981868"/>
                  <a:gd name="connsiteY6" fmla="*/ 543137 h 955227"/>
                  <a:gd name="connsiteX7" fmla="*/ 165765 w 981868"/>
                  <a:gd name="connsiteY7" fmla="*/ 784418 h 955227"/>
                  <a:gd name="connsiteX8" fmla="*/ 302009 w 981868"/>
                  <a:gd name="connsiteY8" fmla="*/ 957957 h 955227"/>
                  <a:gd name="connsiteX9" fmla="*/ 497241 w 981868"/>
                  <a:gd name="connsiteY9" fmla="*/ 879180 h 955227"/>
                  <a:gd name="connsiteX10" fmla="*/ 669258 w 981868"/>
                  <a:gd name="connsiteY10" fmla="*/ 956055 h 955227"/>
                  <a:gd name="connsiteX11" fmla="*/ 872482 w 981868"/>
                  <a:gd name="connsiteY11" fmla="*/ 696126 h 955227"/>
                  <a:gd name="connsiteX12" fmla="*/ 983608 w 981868"/>
                  <a:gd name="connsiteY12" fmla="*/ 262658 h 95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1868" h="955227">
                    <a:moveTo>
                      <a:pt x="983608" y="262658"/>
                    </a:moveTo>
                    <a:cubicBezTo>
                      <a:pt x="975616" y="174366"/>
                      <a:pt x="942887" y="78843"/>
                      <a:pt x="858401" y="36220"/>
                    </a:cubicBezTo>
                    <a:cubicBezTo>
                      <a:pt x="784571" y="-1076"/>
                      <a:pt x="707315" y="-8307"/>
                      <a:pt x="627396" y="9960"/>
                    </a:cubicBezTo>
                    <a:cubicBezTo>
                      <a:pt x="552043" y="27086"/>
                      <a:pt x="488488" y="51442"/>
                      <a:pt x="410852" y="24422"/>
                    </a:cubicBezTo>
                    <a:cubicBezTo>
                      <a:pt x="338924" y="-696"/>
                      <a:pt x="265474" y="-9068"/>
                      <a:pt x="190883" y="11863"/>
                    </a:cubicBezTo>
                    <a:cubicBezTo>
                      <a:pt x="142931" y="25183"/>
                      <a:pt x="81660" y="58673"/>
                      <a:pt x="52736" y="103580"/>
                    </a:cubicBezTo>
                    <a:cubicBezTo>
                      <a:pt x="-28705" y="229929"/>
                      <a:pt x="-6252" y="413744"/>
                      <a:pt x="55400" y="543137"/>
                    </a:cubicBezTo>
                    <a:cubicBezTo>
                      <a:pt x="93457" y="623057"/>
                      <a:pt x="128850" y="703737"/>
                      <a:pt x="165765" y="784418"/>
                    </a:cubicBezTo>
                    <a:cubicBezTo>
                      <a:pt x="193547" y="845309"/>
                      <a:pt x="218284" y="959099"/>
                      <a:pt x="302009" y="957957"/>
                    </a:cubicBezTo>
                    <a:cubicBezTo>
                      <a:pt x="376981" y="956816"/>
                      <a:pt x="427597" y="880321"/>
                      <a:pt x="497241" y="879180"/>
                    </a:cubicBezTo>
                    <a:cubicBezTo>
                      <a:pt x="561938" y="878038"/>
                      <a:pt x="607225" y="946160"/>
                      <a:pt x="669258" y="956055"/>
                    </a:cubicBezTo>
                    <a:cubicBezTo>
                      <a:pt x="787615" y="975083"/>
                      <a:pt x="835186" y="777948"/>
                      <a:pt x="872482" y="696126"/>
                    </a:cubicBezTo>
                    <a:cubicBezTo>
                      <a:pt x="934134" y="560644"/>
                      <a:pt x="997308" y="414886"/>
                      <a:pt x="983608" y="262658"/>
                    </a:cubicBezTo>
                    <a:close/>
                  </a:path>
                </a:pathLst>
              </a:custGeom>
              <a:gradFill>
                <a:gsLst>
                  <a:gs pos="0">
                    <a:schemeClr val="bg1">
                      <a:lumMod val="85000"/>
                    </a:schemeClr>
                  </a:gs>
                  <a:gs pos="100000">
                    <a:schemeClr val="bg1">
                      <a:lumMod val="95000"/>
                    </a:schemeClr>
                  </a:gs>
                </a:gsLst>
                <a:lin ang="19200000" scaled="0"/>
              </a:gradFill>
              <a:ln w="3801" cap="flat">
                <a:solidFill>
                  <a:schemeClr val="bg1">
                    <a:lumMod val="85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71" name="Freeform: Shape 57">
                <a:extLst>
                  <a:ext uri="{FF2B5EF4-FFF2-40B4-BE49-F238E27FC236}">
                    <a16:creationId xmlns:a16="http://schemas.microsoft.com/office/drawing/2014/main" id="{592E05E6-735B-4F9D-9C10-7B4C462E18EA}"/>
                  </a:ext>
                </a:extLst>
              </p:cNvPr>
              <p:cNvSpPr/>
              <p:nvPr/>
            </p:nvSpPr>
            <p:spPr>
              <a:xfrm>
                <a:off x="7035559" y="2579466"/>
                <a:ext cx="91337" cy="11417"/>
              </a:xfrm>
              <a:custGeom>
                <a:avLst/>
                <a:gdLst>
                  <a:gd name="connsiteX0" fmla="*/ 44549 w 91336"/>
                  <a:gd name="connsiteY0" fmla="*/ 13320 h 11417"/>
                  <a:gd name="connsiteX1" fmla="*/ 7253 w 91336"/>
                  <a:gd name="connsiteY1" fmla="*/ 10656 h 11417"/>
                  <a:gd name="connsiteX2" fmla="*/ 22 w 91336"/>
                  <a:gd name="connsiteY2" fmla="*/ 4947 h 11417"/>
                  <a:gd name="connsiteX3" fmla="*/ 7634 w 91336"/>
                  <a:gd name="connsiteY3" fmla="*/ 0 h 11417"/>
                  <a:gd name="connsiteX4" fmla="*/ 84889 w 91336"/>
                  <a:gd name="connsiteY4" fmla="*/ 0 h 11417"/>
                  <a:gd name="connsiteX5" fmla="*/ 92501 w 91336"/>
                  <a:gd name="connsiteY5" fmla="*/ 4947 h 11417"/>
                  <a:gd name="connsiteX6" fmla="*/ 84889 w 91336"/>
                  <a:gd name="connsiteY6" fmla="*/ 9895 h 11417"/>
                  <a:gd name="connsiteX7" fmla="*/ 44549 w 91336"/>
                  <a:gd name="connsiteY7" fmla="*/ 13320 h 1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36" h="11417">
                    <a:moveTo>
                      <a:pt x="44549" y="13320"/>
                    </a:moveTo>
                    <a:cubicBezTo>
                      <a:pt x="31990" y="14462"/>
                      <a:pt x="19812" y="12178"/>
                      <a:pt x="7253" y="10656"/>
                    </a:cubicBezTo>
                    <a:cubicBezTo>
                      <a:pt x="4208" y="10275"/>
                      <a:pt x="-358" y="9895"/>
                      <a:pt x="22" y="4947"/>
                    </a:cubicBezTo>
                    <a:cubicBezTo>
                      <a:pt x="403" y="761"/>
                      <a:pt x="4208" y="0"/>
                      <a:pt x="7634" y="0"/>
                    </a:cubicBezTo>
                    <a:cubicBezTo>
                      <a:pt x="33512" y="0"/>
                      <a:pt x="59011" y="0"/>
                      <a:pt x="84889" y="0"/>
                    </a:cubicBezTo>
                    <a:cubicBezTo>
                      <a:pt x="88314" y="0"/>
                      <a:pt x="92501" y="761"/>
                      <a:pt x="92501" y="4947"/>
                    </a:cubicBezTo>
                    <a:cubicBezTo>
                      <a:pt x="92501" y="9895"/>
                      <a:pt x="87934" y="9514"/>
                      <a:pt x="84889" y="9895"/>
                    </a:cubicBezTo>
                    <a:cubicBezTo>
                      <a:pt x="71569" y="12178"/>
                      <a:pt x="58249" y="14462"/>
                      <a:pt x="44549" y="13320"/>
                    </a:cubicBezTo>
                    <a:close/>
                  </a:path>
                </a:pathLst>
              </a:custGeom>
              <a:solidFill>
                <a:srgbClr val="F2F2F2"/>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72" name="Freeform: Shape 58">
                <a:extLst>
                  <a:ext uri="{FF2B5EF4-FFF2-40B4-BE49-F238E27FC236}">
                    <a16:creationId xmlns:a16="http://schemas.microsoft.com/office/drawing/2014/main" id="{B981A648-45AB-4661-B03E-74B977091BB2}"/>
                  </a:ext>
                </a:extLst>
              </p:cNvPr>
              <p:cNvSpPr/>
              <p:nvPr/>
            </p:nvSpPr>
            <p:spPr>
              <a:xfrm>
                <a:off x="6586486" y="2412504"/>
                <a:ext cx="334901" cy="365346"/>
              </a:xfrm>
              <a:custGeom>
                <a:avLst/>
                <a:gdLst>
                  <a:gd name="connsiteX0" fmla="*/ 310569 w 334900"/>
                  <a:gd name="connsiteY0" fmla="*/ 7503 h 365346"/>
                  <a:gd name="connsiteX1" fmla="*/ 285071 w 334900"/>
                  <a:gd name="connsiteY1" fmla="*/ 2937 h 365346"/>
                  <a:gd name="connsiteX2" fmla="*/ 19053 w 334900"/>
                  <a:gd name="connsiteY2" fmla="*/ 180662 h 365346"/>
                  <a:gd name="connsiteX3" fmla="*/ 405 w 334900"/>
                  <a:gd name="connsiteY3" fmla="*/ 363335 h 365346"/>
                  <a:gd name="connsiteX4" fmla="*/ 85653 w 334900"/>
                  <a:gd name="connsiteY4" fmla="*/ 315003 h 365346"/>
                  <a:gd name="connsiteX5" fmla="*/ 127896 w 334900"/>
                  <a:gd name="connsiteY5" fmla="*/ 237367 h 365346"/>
                  <a:gd name="connsiteX6" fmla="*/ 230269 w 334900"/>
                  <a:gd name="connsiteY6" fmla="*/ 151739 h 365346"/>
                  <a:gd name="connsiteX7" fmla="*/ 264139 w 334900"/>
                  <a:gd name="connsiteY7" fmla="*/ 95795 h 365346"/>
                  <a:gd name="connsiteX8" fmla="*/ 329597 w 334900"/>
                  <a:gd name="connsiteY8" fmla="*/ 71058 h 365346"/>
                  <a:gd name="connsiteX9" fmla="*/ 310569 w 334900"/>
                  <a:gd name="connsiteY9" fmla="*/ 7503 h 36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00" h="365346">
                    <a:moveTo>
                      <a:pt x="310569" y="7503"/>
                    </a:moveTo>
                    <a:cubicBezTo>
                      <a:pt x="302197" y="5601"/>
                      <a:pt x="293443" y="4459"/>
                      <a:pt x="285071" y="2937"/>
                    </a:cubicBezTo>
                    <a:cubicBezTo>
                      <a:pt x="167475" y="-17234"/>
                      <a:pt x="48737" y="69156"/>
                      <a:pt x="19053" y="180662"/>
                    </a:cubicBezTo>
                    <a:cubicBezTo>
                      <a:pt x="3069" y="240412"/>
                      <a:pt x="-1498" y="301683"/>
                      <a:pt x="405" y="363335"/>
                    </a:cubicBezTo>
                    <a:cubicBezTo>
                      <a:pt x="786" y="380841"/>
                      <a:pt x="80325" y="325659"/>
                      <a:pt x="85653" y="315003"/>
                    </a:cubicBezTo>
                    <a:cubicBezTo>
                      <a:pt x="100495" y="284938"/>
                      <a:pt x="87936" y="250687"/>
                      <a:pt x="127896" y="237367"/>
                    </a:cubicBezTo>
                    <a:cubicBezTo>
                      <a:pt x="173945" y="222144"/>
                      <a:pt x="204771" y="192079"/>
                      <a:pt x="230269" y="151739"/>
                    </a:cubicBezTo>
                    <a:cubicBezTo>
                      <a:pt x="240925" y="134994"/>
                      <a:pt x="248536" y="108735"/>
                      <a:pt x="264139" y="95795"/>
                    </a:cubicBezTo>
                    <a:cubicBezTo>
                      <a:pt x="283168" y="80192"/>
                      <a:pt x="311711" y="88184"/>
                      <a:pt x="329597" y="71058"/>
                    </a:cubicBezTo>
                    <a:cubicBezTo>
                      <a:pt x="347484" y="54313"/>
                      <a:pt x="337589" y="13212"/>
                      <a:pt x="310569" y="7503"/>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73" name="Freeform: Shape 59">
                <a:extLst>
                  <a:ext uri="{FF2B5EF4-FFF2-40B4-BE49-F238E27FC236}">
                    <a16:creationId xmlns:a16="http://schemas.microsoft.com/office/drawing/2014/main" id="{555D887D-F7A4-4AFB-AB0B-B2FE65BE57E5}"/>
                  </a:ext>
                </a:extLst>
              </p:cNvPr>
              <p:cNvSpPr/>
              <p:nvPr/>
            </p:nvSpPr>
            <p:spPr>
              <a:xfrm>
                <a:off x="7164093" y="2678612"/>
                <a:ext cx="163645" cy="68502"/>
              </a:xfrm>
              <a:custGeom>
                <a:avLst/>
                <a:gdLst>
                  <a:gd name="connsiteX0" fmla="*/ 163086 w 163644"/>
                  <a:gd name="connsiteY0" fmla="*/ 54802 h 68502"/>
                  <a:gd name="connsiteX1" fmla="*/ 152811 w 163644"/>
                  <a:gd name="connsiteY1" fmla="*/ 50235 h 68502"/>
                  <a:gd name="connsiteX2" fmla="*/ 121604 w 163644"/>
                  <a:gd name="connsiteY2" fmla="*/ 55563 h 68502"/>
                  <a:gd name="connsiteX3" fmla="*/ 91539 w 163644"/>
                  <a:gd name="connsiteY3" fmla="*/ 50616 h 68502"/>
                  <a:gd name="connsiteX4" fmla="*/ 98770 w 163644"/>
                  <a:gd name="connsiteY4" fmla="*/ 46429 h 68502"/>
                  <a:gd name="connsiteX5" fmla="*/ 112090 w 163644"/>
                  <a:gd name="connsiteY5" fmla="*/ 19409 h 68502"/>
                  <a:gd name="connsiteX6" fmla="*/ 86211 w 163644"/>
                  <a:gd name="connsiteY6" fmla="*/ 0 h 68502"/>
                  <a:gd name="connsiteX7" fmla="*/ 63758 w 163644"/>
                  <a:gd name="connsiteY7" fmla="*/ 20551 h 68502"/>
                  <a:gd name="connsiteX8" fmla="*/ 62616 w 163644"/>
                  <a:gd name="connsiteY8" fmla="*/ 31968 h 68502"/>
                  <a:gd name="connsiteX9" fmla="*/ 51960 w 163644"/>
                  <a:gd name="connsiteY9" fmla="*/ 40340 h 68502"/>
                  <a:gd name="connsiteX10" fmla="*/ 22276 w 163644"/>
                  <a:gd name="connsiteY10" fmla="*/ 20931 h 68502"/>
                  <a:gd name="connsiteX11" fmla="*/ 13903 w 163644"/>
                  <a:gd name="connsiteY11" fmla="*/ 7611 h 68502"/>
                  <a:gd name="connsiteX12" fmla="*/ 4389 w 163644"/>
                  <a:gd name="connsiteY12" fmla="*/ 3806 h 68502"/>
                  <a:gd name="connsiteX13" fmla="*/ 583 w 163644"/>
                  <a:gd name="connsiteY13" fmla="*/ 13320 h 68502"/>
                  <a:gd name="connsiteX14" fmla="*/ 3247 w 163644"/>
                  <a:gd name="connsiteY14" fmla="*/ 20551 h 68502"/>
                  <a:gd name="connsiteX15" fmla="*/ 27223 w 163644"/>
                  <a:gd name="connsiteY15" fmla="*/ 47571 h 68502"/>
                  <a:gd name="connsiteX16" fmla="*/ 42827 w 163644"/>
                  <a:gd name="connsiteY16" fmla="*/ 54421 h 68502"/>
                  <a:gd name="connsiteX17" fmla="*/ 72130 w 163644"/>
                  <a:gd name="connsiteY17" fmla="*/ 57085 h 68502"/>
                  <a:gd name="connsiteX18" fmla="*/ 158139 w 163644"/>
                  <a:gd name="connsiteY18" fmla="*/ 64697 h 68502"/>
                  <a:gd name="connsiteX19" fmla="*/ 163086 w 163644"/>
                  <a:gd name="connsiteY19" fmla="*/ 54802 h 68502"/>
                  <a:gd name="connsiteX20" fmla="*/ 81264 w 163644"/>
                  <a:gd name="connsiteY20" fmla="*/ 36915 h 68502"/>
                  <a:gd name="connsiteX21" fmla="*/ 77078 w 163644"/>
                  <a:gd name="connsiteY21" fmla="*/ 28923 h 68502"/>
                  <a:gd name="connsiteX22" fmla="*/ 87734 w 163644"/>
                  <a:gd name="connsiteY22" fmla="*/ 15603 h 68502"/>
                  <a:gd name="connsiteX23" fmla="*/ 97248 w 163644"/>
                  <a:gd name="connsiteY23" fmla="*/ 25118 h 68502"/>
                  <a:gd name="connsiteX24" fmla="*/ 81264 w 163644"/>
                  <a:gd name="connsiteY24" fmla="*/ 36915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644" h="68502">
                    <a:moveTo>
                      <a:pt x="163086" y="54802"/>
                    </a:moveTo>
                    <a:cubicBezTo>
                      <a:pt x="161564" y="49855"/>
                      <a:pt x="157378" y="49474"/>
                      <a:pt x="152811" y="50235"/>
                    </a:cubicBezTo>
                    <a:cubicBezTo>
                      <a:pt x="142536" y="52138"/>
                      <a:pt x="131880" y="54041"/>
                      <a:pt x="121604" y="55563"/>
                    </a:cubicBezTo>
                    <a:cubicBezTo>
                      <a:pt x="111709" y="56705"/>
                      <a:pt x="101815" y="55944"/>
                      <a:pt x="91539" y="50616"/>
                    </a:cubicBezTo>
                    <a:cubicBezTo>
                      <a:pt x="94965" y="48713"/>
                      <a:pt x="96867" y="47571"/>
                      <a:pt x="98770" y="46429"/>
                    </a:cubicBezTo>
                    <a:cubicBezTo>
                      <a:pt x="110568" y="39199"/>
                      <a:pt x="115135" y="30065"/>
                      <a:pt x="112090" y="19409"/>
                    </a:cubicBezTo>
                    <a:cubicBezTo>
                      <a:pt x="109045" y="9134"/>
                      <a:pt x="96867" y="0"/>
                      <a:pt x="86211" y="0"/>
                    </a:cubicBezTo>
                    <a:cubicBezTo>
                      <a:pt x="75175" y="0"/>
                      <a:pt x="67183" y="7231"/>
                      <a:pt x="63758" y="20551"/>
                    </a:cubicBezTo>
                    <a:cubicBezTo>
                      <a:pt x="62997" y="24356"/>
                      <a:pt x="62236" y="28162"/>
                      <a:pt x="62616" y="31968"/>
                    </a:cubicBezTo>
                    <a:cubicBezTo>
                      <a:pt x="62997" y="39960"/>
                      <a:pt x="58811" y="41863"/>
                      <a:pt x="51960" y="40340"/>
                    </a:cubicBezTo>
                    <a:cubicBezTo>
                      <a:pt x="39401" y="37676"/>
                      <a:pt x="29507" y="31207"/>
                      <a:pt x="22276" y="20931"/>
                    </a:cubicBezTo>
                    <a:cubicBezTo>
                      <a:pt x="19231" y="16745"/>
                      <a:pt x="16948" y="11798"/>
                      <a:pt x="13903" y="7611"/>
                    </a:cubicBezTo>
                    <a:cubicBezTo>
                      <a:pt x="11620" y="4186"/>
                      <a:pt x="8575" y="1903"/>
                      <a:pt x="4389" y="3806"/>
                    </a:cubicBezTo>
                    <a:cubicBezTo>
                      <a:pt x="583" y="5709"/>
                      <a:pt x="-939" y="9134"/>
                      <a:pt x="583" y="13320"/>
                    </a:cubicBezTo>
                    <a:cubicBezTo>
                      <a:pt x="1344" y="15984"/>
                      <a:pt x="2486" y="18267"/>
                      <a:pt x="3247" y="20551"/>
                    </a:cubicBezTo>
                    <a:cubicBezTo>
                      <a:pt x="7814" y="32729"/>
                      <a:pt x="16948" y="40340"/>
                      <a:pt x="27223" y="47571"/>
                    </a:cubicBezTo>
                    <a:cubicBezTo>
                      <a:pt x="31029" y="52518"/>
                      <a:pt x="37879" y="51377"/>
                      <a:pt x="42827" y="54421"/>
                    </a:cubicBezTo>
                    <a:cubicBezTo>
                      <a:pt x="52341" y="59369"/>
                      <a:pt x="62236" y="58988"/>
                      <a:pt x="72130" y="57085"/>
                    </a:cubicBezTo>
                    <a:cubicBezTo>
                      <a:pt x="99151" y="77636"/>
                      <a:pt x="128455" y="71928"/>
                      <a:pt x="158139" y="64697"/>
                    </a:cubicBezTo>
                    <a:cubicBezTo>
                      <a:pt x="161945" y="63174"/>
                      <a:pt x="164989" y="59749"/>
                      <a:pt x="163086" y="54802"/>
                    </a:cubicBezTo>
                    <a:close/>
                    <a:moveTo>
                      <a:pt x="81264" y="36915"/>
                    </a:moveTo>
                    <a:cubicBezTo>
                      <a:pt x="76317" y="36154"/>
                      <a:pt x="77078" y="32348"/>
                      <a:pt x="77078" y="28923"/>
                    </a:cubicBezTo>
                    <a:cubicBezTo>
                      <a:pt x="79361" y="23595"/>
                      <a:pt x="78219" y="15223"/>
                      <a:pt x="87734" y="15603"/>
                    </a:cubicBezTo>
                    <a:cubicBezTo>
                      <a:pt x="93062" y="15984"/>
                      <a:pt x="96867" y="19409"/>
                      <a:pt x="97248" y="25118"/>
                    </a:cubicBezTo>
                    <a:cubicBezTo>
                      <a:pt x="97628" y="30065"/>
                      <a:pt x="86972" y="38057"/>
                      <a:pt x="81264" y="36915"/>
                    </a:cubicBezTo>
                    <a:close/>
                  </a:path>
                </a:pathLst>
              </a:custGeom>
              <a:solidFill>
                <a:srgbClr val="8E8E8E"/>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74" name="Freeform: Shape 60">
                <a:extLst>
                  <a:ext uri="{FF2B5EF4-FFF2-40B4-BE49-F238E27FC236}">
                    <a16:creationId xmlns:a16="http://schemas.microsoft.com/office/drawing/2014/main" id="{E8AF0916-F7E3-407C-900A-DBD1DFD588CF}"/>
                  </a:ext>
                </a:extLst>
              </p:cNvPr>
              <p:cNvSpPr/>
              <p:nvPr/>
            </p:nvSpPr>
            <p:spPr>
              <a:xfrm>
                <a:off x="6986090" y="2960796"/>
                <a:ext cx="190284" cy="72308"/>
              </a:xfrm>
              <a:custGeom>
                <a:avLst/>
                <a:gdLst>
                  <a:gd name="connsiteX0" fmla="*/ 174699 w 190284"/>
                  <a:gd name="connsiteY0" fmla="*/ 66980 h 72308"/>
                  <a:gd name="connsiteX1" fmla="*/ 137784 w 190284"/>
                  <a:gd name="connsiteY1" fmla="*/ 27020 h 72308"/>
                  <a:gd name="connsiteX2" fmla="*/ 54439 w 190284"/>
                  <a:gd name="connsiteY2" fmla="*/ 27401 h 72308"/>
                  <a:gd name="connsiteX3" fmla="*/ 21330 w 190284"/>
                  <a:gd name="connsiteY3" fmla="*/ 59369 h 72308"/>
                  <a:gd name="connsiteX4" fmla="*/ 6488 w 190284"/>
                  <a:gd name="connsiteY4" fmla="*/ 69264 h 72308"/>
                  <a:gd name="connsiteX5" fmla="*/ 2682 w 190284"/>
                  <a:gd name="connsiteY5" fmla="*/ 50996 h 72308"/>
                  <a:gd name="connsiteX6" fmla="*/ 49873 w 190284"/>
                  <a:gd name="connsiteY6" fmla="*/ 7992 h 72308"/>
                  <a:gd name="connsiteX7" fmla="*/ 143493 w 190284"/>
                  <a:gd name="connsiteY7" fmla="*/ 7992 h 72308"/>
                  <a:gd name="connsiteX8" fmla="*/ 191825 w 190284"/>
                  <a:gd name="connsiteY8" fmla="*/ 54421 h 72308"/>
                  <a:gd name="connsiteX9" fmla="*/ 190303 w 190284"/>
                  <a:gd name="connsiteY9" fmla="*/ 70025 h 72308"/>
                  <a:gd name="connsiteX10" fmla="*/ 174699 w 190284"/>
                  <a:gd name="connsiteY10" fmla="*/ 66980 h 723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0284" h="72308">
                    <a:moveTo>
                      <a:pt x="174699" y="66980"/>
                    </a:moveTo>
                    <a:cubicBezTo>
                      <a:pt x="170133" y="46429"/>
                      <a:pt x="156432" y="34251"/>
                      <a:pt x="137784" y="27020"/>
                    </a:cubicBezTo>
                    <a:cubicBezTo>
                      <a:pt x="110003" y="16745"/>
                      <a:pt x="82221" y="17126"/>
                      <a:pt x="54439" y="27401"/>
                    </a:cubicBezTo>
                    <a:cubicBezTo>
                      <a:pt x="39217" y="33110"/>
                      <a:pt x="26658" y="43004"/>
                      <a:pt x="21330" y="59369"/>
                    </a:cubicBezTo>
                    <a:cubicBezTo>
                      <a:pt x="18285" y="65458"/>
                      <a:pt x="15241" y="73069"/>
                      <a:pt x="6488" y="69264"/>
                    </a:cubicBezTo>
                    <a:cubicBezTo>
                      <a:pt x="-2646" y="65458"/>
                      <a:pt x="-362" y="57847"/>
                      <a:pt x="2682" y="50996"/>
                    </a:cubicBezTo>
                    <a:cubicBezTo>
                      <a:pt x="11816" y="29684"/>
                      <a:pt x="28180" y="15603"/>
                      <a:pt x="49873" y="7992"/>
                    </a:cubicBezTo>
                    <a:cubicBezTo>
                      <a:pt x="81079" y="-2664"/>
                      <a:pt x="112286" y="-2664"/>
                      <a:pt x="143493" y="7992"/>
                    </a:cubicBezTo>
                    <a:cubicBezTo>
                      <a:pt x="166327" y="15984"/>
                      <a:pt x="183072" y="31207"/>
                      <a:pt x="191825" y="54421"/>
                    </a:cubicBezTo>
                    <a:cubicBezTo>
                      <a:pt x="193728" y="59749"/>
                      <a:pt x="196011" y="65458"/>
                      <a:pt x="190303" y="70025"/>
                    </a:cubicBezTo>
                    <a:cubicBezTo>
                      <a:pt x="184214" y="74972"/>
                      <a:pt x="179266" y="71547"/>
                      <a:pt x="174699" y="66980"/>
                    </a:cubicBezTo>
                    <a:close/>
                  </a:path>
                </a:pathLst>
              </a:custGeom>
              <a:solidFill>
                <a:schemeClr val="accent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75" name="Freeform: Shape 61">
                <a:extLst>
                  <a:ext uri="{FF2B5EF4-FFF2-40B4-BE49-F238E27FC236}">
                    <a16:creationId xmlns:a16="http://schemas.microsoft.com/office/drawing/2014/main" id="{915DD681-A5C4-492D-B455-EF274A120060}"/>
                  </a:ext>
                </a:extLst>
              </p:cNvPr>
              <p:cNvSpPr/>
              <p:nvPr/>
            </p:nvSpPr>
            <p:spPr>
              <a:xfrm>
                <a:off x="7256312" y="2850050"/>
                <a:ext cx="178867" cy="178867"/>
              </a:xfrm>
              <a:custGeom>
                <a:avLst/>
                <a:gdLst>
                  <a:gd name="connsiteX0" fmla="*/ 181151 w 178867"/>
                  <a:gd name="connsiteY0" fmla="*/ 90575 h 178867"/>
                  <a:gd name="connsiteX1" fmla="*/ 90575 w 178867"/>
                  <a:gd name="connsiteY1" fmla="*/ 181151 h 178867"/>
                  <a:gd name="connsiteX2" fmla="*/ 0 w 178867"/>
                  <a:gd name="connsiteY2" fmla="*/ 90575 h 178867"/>
                  <a:gd name="connsiteX3" fmla="*/ 90575 w 178867"/>
                  <a:gd name="connsiteY3" fmla="*/ 0 h 178867"/>
                  <a:gd name="connsiteX4" fmla="*/ 181151 w 178867"/>
                  <a:gd name="connsiteY4" fmla="*/ 90575 h 17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67" h="178867">
                    <a:moveTo>
                      <a:pt x="181151" y="90575"/>
                    </a:moveTo>
                    <a:cubicBezTo>
                      <a:pt x="181151" y="140599"/>
                      <a:pt x="140599" y="181151"/>
                      <a:pt x="90575" y="181151"/>
                    </a:cubicBezTo>
                    <a:cubicBezTo>
                      <a:pt x="40552" y="181151"/>
                      <a:pt x="0" y="140599"/>
                      <a:pt x="0" y="90575"/>
                    </a:cubicBezTo>
                    <a:cubicBezTo>
                      <a:pt x="0" y="40552"/>
                      <a:pt x="40552" y="0"/>
                      <a:pt x="90575" y="0"/>
                    </a:cubicBezTo>
                    <a:cubicBezTo>
                      <a:pt x="140599" y="0"/>
                      <a:pt x="181151" y="40552"/>
                      <a:pt x="181151" y="90575"/>
                    </a:cubicBezTo>
                    <a:close/>
                  </a:path>
                </a:pathLst>
              </a:custGeom>
              <a:solidFill>
                <a:schemeClr val="accent3">
                  <a:lumMod val="40000"/>
                  <a:lumOff val="6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76" name="Freeform: Shape 62">
                <a:extLst>
                  <a:ext uri="{FF2B5EF4-FFF2-40B4-BE49-F238E27FC236}">
                    <a16:creationId xmlns:a16="http://schemas.microsoft.com/office/drawing/2014/main" id="{A8EEDAE8-C56D-4042-8EC1-8A11D4B0F406}"/>
                  </a:ext>
                </a:extLst>
              </p:cNvPr>
              <p:cNvSpPr/>
              <p:nvPr/>
            </p:nvSpPr>
            <p:spPr>
              <a:xfrm>
                <a:off x="7200749" y="2798673"/>
                <a:ext cx="68502" cy="95142"/>
              </a:xfrm>
              <a:custGeom>
                <a:avLst/>
                <a:gdLst>
                  <a:gd name="connsiteX0" fmla="*/ 70786 w 68502"/>
                  <a:gd name="connsiteY0" fmla="*/ 48332 h 95142"/>
                  <a:gd name="connsiteX1" fmla="*/ 35393 w 68502"/>
                  <a:gd name="connsiteY1" fmla="*/ 96664 h 95142"/>
                  <a:gd name="connsiteX2" fmla="*/ 0 w 68502"/>
                  <a:gd name="connsiteY2" fmla="*/ 48332 h 95142"/>
                  <a:gd name="connsiteX3" fmla="*/ 35393 w 68502"/>
                  <a:gd name="connsiteY3" fmla="*/ 0 h 95142"/>
                  <a:gd name="connsiteX4" fmla="*/ 70786 w 68502"/>
                  <a:gd name="connsiteY4" fmla="*/ 48332 h 95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02" h="95142">
                    <a:moveTo>
                      <a:pt x="70786" y="48332"/>
                    </a:moveTo>
                    <a:cubicBezTo>
                      <a:pt x="70786" y="75025"/>
                      <a:pt x="54940" y="96664"/>
                      <a:pt x="35393" y="96664"/>
                    </a:cubicBezTo>
                    <a:cubicBezTo>
                      <a:pt x="15846" y="96664"/>
                      <a:pt x="0" y="75025"/>
                      <a:pt x="0" y="48332"/>
                    </a:cubicBezTo>
                    <a:cubicBezTo>
                      <a:pt x="0" y="21639"/>
                      <a:pt x="15846" y="0"/>
                      <a:pt x="35393" y="0"/>
                    </a:cubicBezTo>
                    <a:cubicBezTo>
                      <a:pt x="54940" y="0"/>
                      <a:pt x="70786" y="21639"/>
                      <a:pt x="70786" y="48332"/>
                    </a:cubicBezTo>
                    <a:close/>
                  </a:path>
                </a:pathLst>
              </a:custGeom>
              <a:solidFill>
                <a:schemeClr val="tx1">
                  <a:lumMod val="50000"/>
                  <a:lumOff val="5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77" name="Freeform: Shape 63">
                <a:extLst>
                  <a:ext uri="{FF2B5EF4-FFF2-40B4-BE49-F238E27FC236}">
                    <a16:creationId xmlns:a16="http://schemas.microsoft.com/office/drawing/2014/main" id="{50979E0E-E13C-4371-AA95-1DB8C3381A41}"/>
                  </a:ext>
                </a:extLst>
              </p:cNvPr>
              <p:cNvSpPr/>
              <p:nvPr/>
            </p:nvSpPr>
            <p:spPr>
              <a:xfrm>
                <a:off x="6868512" y="2798673"/>
                <a:ext cx="68502" cy="95142"/>
              </a:xfrm>
              <a:custGeom>
                <a:avLst/>
                <a:gdLst>
                  <a:gd name="connsiteX0" fmla="*/ 70786 w 68502"/>
                  <a:gd name="connsiteY0" fmla="*/ 48332 h 95142"/>
                  <a:gd name="connsiteX1" fmla="*/ 35393 w 68502"/>
                  <a:gd name="connsiteY1" fmla="*/ 96664 h 95142"/>
                  <a:gd name="connsiteX2" fmla="*/ 0 w 68502"/>
                  <a:gd name="connsiteY2" fmla="*/ 48332 h 95142"/>
                  <a:gd name="connsiteX3" fmla="*/ 35393 w 68502"/>
                  <a:gd name="connsiteY3" fmla="*/ 0 h 95142"/>
                  <a:gd name="connsiteX4" fmla="*/ 70786 w 68502"/>
                  <a:gd name="connsiteY4" fmla="*/ 48332 h 95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02" h="95142">
                    <a:moveTo>
                      <a:pt x="70786" y="48332"/>
                    </a:moveTo>
                    <a:cubicBezTo>
                      <a:pt x="70786" y="75025"/>
                      <a:pt x="54940" y="96664"/>
                      <a:pt x="35393" y="96664"/>
                    </a:cubicBezTo>
                    <a:cubicBezTo>
                      <a:pt x="15846" y="96664"/>
                      <a:pt x="0" y="75025"/>
                      <a:pt x="0" y="48332"/>
                    </a:cubicBezTo>
                    <a:cubicBezTo>
                      <a:pt x="0" y="21639"/>
                      <a:pt x="15846" y="0"/>
                      <a:pt x="35393" y="0"/>
                    </a:cubicBezTo>
                    <a:cubicBezTo>
                      <a:pt x="54940" y="0"/>
                      <a:pt x="70786" y="21639"/>
                      <a:pt x="70786" y="48332"/>
                    </a:cubicBezTo>
                    <a:close/>
                  </a:path>
                </a:pathLst>
              </a:custGeom>
              <a:solidFill>
                <a:schemeClr val="tx1">
                  <a:lumMod val="50000"/>
                  <a:lumOff val="5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78" name="Freeform: Shape 64">
                <a:extLst>
                  <a:ext uri="{FF2B5EF4-FFF2-40B4-BE49-F238E27FC236}">
                    <a16:creationId xmlns:a16="http://schemas.microsoft.com/office/drawing/2014/main" id="{5F3A067A-3D9E-4F64-BB77-4314D3749565}"/>
                  </a:ext>
                </a:extLst>
              </p:cNvPr>
              <p:cNvSpPr/>
              <p:nvPr/>
            </p:nvSpPr>
            <p:spPr>
              <a:xfrm>
                <a:off x="6699920" y="2850050"/>
                <a:ext cx="178867" cy="178867"/>
              </a:xfrm>
              <a:custGeom>
                <a:avLst/>
                <a:gdLst>
                  <a:gd name="connsiteX0" fmla="*/ 181151 w 178867"/>
                  <a:gd name="connsiteY0" fmla="*/ 90575 h 178867"/>
                  <a:gd name="connsiteX1" fmla="*/ 90575 w 178867"/>
                  <a:gd name="connsiteY1" fmla="*/ 181151 h 178867"/>
                  <a:gd name="connsiteX2" fmla="*/ 0 w 178867"/>
                  <a:gd name="connsiteY2" fmla="*/ 90575 h 178867"/>
                  <a:gd name="connsiteX3" fmla="*/ 90575 w 178867"/>
                  <a:gd name="connsiteY3" fmla="*/ 0 h 178867"/>
                  <a:gd name="connsiteX4" fmla="*/ 181151 w 178867"/>
                  <a:gd name="connsiteY4" fmla="*/ 90575 h 17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67" h="178867">
                    <a:moveTo>
                      <a:pt x="181151" y="90575"/>
                    </a:moveTo>
                    <a:cubicBezTo>
                      <a:pt x="181151" y="140599"/>
                      <a:pt x="140599" y="181151"/>
                      <a:pt x="90575" y="181151"/>
                    </a:cubicBezTo>
                    <a:cubicBezTo>
                      <a:pt x="40552" y="181151"/>
                      <a:pt x="0" y="140599"/>
                      <a:pt x="0" y="90575"/>
                    </a:cubicBezTo>
                    <a:cubicBezTo>
                      <a:pt x="0" y="40552"/>
                      <a:pt x="40552" y="0"/>
                      <a:pt x="90575" y="0"/>
                    </a:cubicBezTo>
                    <a:cubicBezTo>
                      <a:pt x="140599" y="0"/>
                      <a:pt x="181151" y="40552"/>
                      <a:pt x="181151" y="90575"/>
                    </a:cubicBezTo>
                    <a:close/>
                  </a:path>
                </a:pathLst>
              </a:custGeom>
              <a:solidFill>
                <a:schemeClr val="accent3">
                  <a:lumMod val="40000"/>
                  <a:lumOff val="6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sp>
          <p:nvSpPr>
            <p:cNvPr id="69" name="Isosceles Triangle 10246">
              <a:extLst>
                <a:ext uri="{FF2B5EF4-FFF2-40B4-BE49-F238E27FC236}">
                  <a16:creationId xmlns:a16="http://schemas.microsoft.com/office/drawing/2014/main" id="{B5084287-5EE7-47F9-A124-3702B4DED3FF}"/>
                </a:ext>
              </a:extLst>
            </p:cNvPr>
            <p:cNvSpPr/>
            <p:nvPr/>
          </p:nvSpPr>
          <p:spPr>
            <a:xfrm rot="2760000">
              <a:off x="7496553" y="1942550"/>
              <a:ext cx="144974" cy="448564"/>
            </a:xfrm>
            <a:custGeom>
              <a:avLst/>
              <a:gdLst>
                <a:gd name="connsiteX0" fmla="*/ 0 w 383406"/>
                <a:gd name="connsiteY0" fmla="*/ 0 h 1691846"/>
                <a:gd name="connsiteX1" fmla="*/ 164938 w 383406"/>
                <a:gd name="connsiteY1" fmla="*/ 634959 h 1691846"/>
                <a:gd name="connsiteX2" fmla="*/ 300199 w 383406"/>
                <a:gd name="connsiteY2" fmla="*/ 538809 h 1691846"/>
                <a:gd name="connsiteX3" fmla="*/ 383406 w 383406"/>
                <a:gd name="connsiteY3" fmla="*/ 1691846 h 1691846"/>
                <a:gd name="connsiteX4" fmla="*/ 187172 w 383406"/>
                <a:gd name="connsiteY4" fmla="*/ 903248 h 1691846"/>
                <a:gd name="connsiteX5" fmla="*/ 51909 w 383406"/>
                <a:gd name="connsiteY5" fmla="*/ 1009564 h 1691846"/>
                <a:gd name="connsiteX6" fmla="*/ 0 w 383406"/>
                <a:gd name="connsiteY6" fmla="*/ 0 h 169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406" h="1691846">
                  <a:moveTo>
                    <a:pt x="0" y="0"/>
                  </a:moveTo>
                  <a:lnTo>
                    <a:pt x="164938" y="634959"/>
                  </a:lnTo>
                  <a:lnTo>
                    <a:pt x="300199" y="538809"/>
                  </a:lnTo>
                  <a:cubicBezTo>
                    <a:pt x="321692" y="899409"/>
                    <a:pt x="380648" y="1340154"/>
                    <a:pt x="383406" y="1691846"/>
                  </a:cubicBezTo>
                  <a:lnTo>
                    <a:pt x="187172" y="903248"/>
                  </a:lnTo>
                  <a:lnTo>
                    <a:pt x="51909" y="1009564"/>
                  </a:lnTo>
                  <a:lnTo>
                    <a:pt x="0" y="0"/>
                  </a:lnTo>
                  <a:close/>
                </a:path>
              </a:pathLst>
            </a:custGeom>
            <a:gradFill flip="none" rotWithShape="1">
              <a:gsLst>
                <a:gs pos="0">
                  <a:schemeClr val="tx1">
                    <a:lumMod val="85000"/>
                    <a:lumOff val="15000"/>
                  </a:schemeClr>
                </a:gs>
                <a:gs pos="100000">
                  <a:schemeClr val="tx1">
                    <a:lumMod val="65000"/>
                    <a:lumOff val="35000"/>
                  </a:schemeClr>
                </a:gs>
              </a:gsLst>
              <a:lin ang="8100000" scaled="1"/>
            </a:gradFill>
            <a:ln>
              <a:noFill/>
            </a:ln>
            <a:effectLst>
              <a:outerShdw blurRad="127000" dist="88900" dir="8100000" algn="tr" rotWithShape="0">
                <a:prstClr val="black">
                  <a:alpha val="15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ko-KR" altLang="en-US" sz="2701">
                <a:cs typeface="B Nazanin" panose="00000400000000000000" pitchFamily="2" charset="-78"/>
              </a:endParaRPr>
            </a:p>
          </p:txBody>
        </p:sp>
      </p:grpSp>
      <p:grpSp>
        <p:nvGrpSpPr>
          <p:cNvPr id="5" name="Group 8">
            <a:extLst>
              <a:ext uri="{FF2B5EF4-FFF2-40B4-BE49-F238E27FC236}">
                <a16:creationId xmlns:a16="http://schemas.microsoft.com/office/drawing/2014/main" id="{F77574D2-DAF9-4629-BF18-1E92F43504A9}"/>
              </a:ext>
            </a:extLst>
          </p:cNvPr>
          <p:cNvGrpSpPr/>
          <p:nvPr/>
        </p:nvGrpSpPr>
        <p:grpSpPr>
          <a:xfrm>
            <a:off x="3500145" y="707902"/>
            <a:ext cx="1665206" cy="1692516"/>
            <a:chOff x="4065721" y="2148540"/>
            <a:chExt cx="1665206" cy="1692516"/>
          </a:xfrm>
        </p:grpSpPr>
        <p:grpSp>
          <p:nvGrpSpPr>
            <p:cNvPr id="57" name="Group 45">
              <a:extLst>
                <a:ext uri="{FF2B5EF4-FFF2-40B4-BE49-F238E27FC236}">
                  <a16:creationId xmlns:a16="http://schemas.microsoft.com/office/drawing/2014/main" id="{BCC35B9C-2E9C-4B18-9B79-751970C99BF2}"/>
                </a:ext>
              </a:extLst>
            </p:cNvPr>
            <p:cNvGrpSpPr/>
            <p:nvPr/>
          </p:nvGrpSpPr>
          <p:grpSpPr>
            <a:xfrm>
              <a:off x="4065721" y="2221030"/>
              <a:ext cx="1665206" cy="1620026"/>
              <a:chOff x="6588576" y="2418039"/>
              <a:chExt cx="981868" cy="955228"/>
            </a:xfrm>
          </p:grpSpPr>
          <p:sp>
            <p:nvSpPr>
              <p:cNvPr id="60" name="Freeform: Shape 46">
                <a:extLst>
                  <a:ext uri="{FF2B5EF4-FFF2-40B4-BE49-F238E27FC236}">
                    <a16:creationId xmlns:a16="http://schemas.microsoft.com/office/drawing/2014/main" id="{74886A0F-57DE-493A-95AD-637A6B74C74F}"/>
                  </a:ext>
                </a:extLst>
              </p:cNvPr>
              <p:cNvSpPr/>
              <p:nvPr/>
            </p:nvSpPr>
            <p:spPr>
              <a:xfrm>
                <a:off x="6588576" y="2418039"/>
                <a:ext cx="981868" cy="955228"/>
              </a:xfrm>
              <a:custGeom>
                <a:avLst/>
                <a:gdLst>
                  <a:gd name="connsiteX0" fmla="*/ 983608 w 981868"/>
                  <a:gd name="connsiteY0" fmla="*/ 262658 h 955227"/>
                  <a:gd name="connsiteX1" fmla="*/ 858401 w 981868"/>
                  <a:gd name="connsiteY1" fmla="*/ 36220 h 955227"/>
                  <a:gd name="connsiteX2" fmla="*/ 627396 w 981868"/>
                  <a:gd name="connsiteY2" fmla="*/ 9960 h 955227"/>
                  <a:gd name="connsiteX3" fmla="*/ 410852 w 981868"/>
                  <a:gd name="connsiteY3" fmla="*/ 24422 h 955227"/>
                  <a:gd name="connsiteX4" fmla="*/ 190883 w 981868"/>
                  <a:gd name="connsiteY4" fmla="*/ 11863 h 955227"/>
                  <a:gd name="connsiteX5" fmla="*/ 52736 w 981868"/>
                  <a:gd name="connsiteY5" fmla="*/ 103580 h 955227"/>
                  <a:gd name="connsiteX6" fmla="*/ 55400 w 981868"/>
                  <a:gd name="connsiteY6" fmla="*/ 543137 h 955227"/>
                  <a:gd name="connsiteX7" fmla="*/ 165765 w 981868"/>
                  <a:gd name="connsiteY7" fmla="*/ 784418 h 955227"/>
                  <a:gd name="connsiteX8" fmla="*/ 302009 w 981868"/>
                  <a:gd name="connsiteY8" fmla="*/ 957957 h 955227"/>
                  <a:gd name="connsiteX9" fmla="*/ 497241 w 981868"/>
                  <a:gd name="connsiteY9" fmla="*/ 879180 h 955227"/>
                  <a:gd name="connsiteX10" fmla="*/ 669258 w 981868"/>
                  <a:gd name="connsiteY10" fmla="*/ 956055 h 955227"/>
                  <a:gd name="connsiteX11" fmla="*/ 872482 w 981868"/>
                  <a:gd name="connsiteY11" fmla="*/ 696126 h 955227"/>
                  <a:gd name="connsiteX12" fmla="*/ 983608 w 981868"/>
                  <a:gd name="connsiteY12" fmla="*/ 262658 h 955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81868" h="955227">
                    <a:moveTo>
                      <a:pt x="983608" y="262658"/>
                    </a:moveTo>
                    <a:cubicBezTo>
                      <a:pt x="975616" y="174366"/>
                      <a:pt x="942887" y="78843"/>
                      <a:pt x="858401" y="36220"/>
                    </a:cubicBezTo>
                    <a:cubicBezTo>
                      <a:pt x="784571" y="-1076"/>
                      <a:pt x="707315" y="-8307"/>
                      <a:pt x="627396" y="9960"/>
                    </a:cubicBezTo>
                    <a:cubicBezTo>
                      <a:pt x="552043" y="27086"/>
                      <a:pt x="488488" y="51442"/>
                      <a:pt x="410852" y="24422"/>
                    </a:cubicBezTo>
                    <a:cubicBezTo>
                      <a:pt x="338924" y="-696"/>
                      <a:pt x="265474" y="-9068"/>
                      <a:pt x="190883" y="11863"/>
                    </a:cubicBezTo>
                    <a:cubicBezTo>
                      <a:pt x="142931" y="25183"/>
                      <a:pt x="81660" y="58673"/>
                      <a:pt x="52736" y="103580"/>
                    </a:cubicBezTo>
                    <a:cubicBezTo>
                      <a:pt x="-28705" y="229929"/>
                      <a:pt x="-6252" y="413744"/>
                      <a:pt x="55400" y="543137"/>
                    </a:cubicBezTo>
                    <a:cubicBezTo>
                      <a:pt x="93457" y="623057"/>
                      <a:pt x="128850" y="703737"/>
                      <a:pt x="165765" y="784418"/>
                    </a:cubicBezTo>
                    <a:cubicBezTo>
                      <a:pt x="193547" y="845309"/>
                      <a:pt x="218284" y="959099"/>
                      <a:pt x="302009" y="957957"/>
                    </a:cubicBezTo>
                    <a:cubicBezTo>
                      <a:pt x="376981" y="956816"/>
                      <a:pt x="427597" y="880321"/>
                      <a:pt x="497241" y="879180"/>
                    </a:cubicBezTo>
                    <a:cubicBezTo>
                      <a:pt x="561938" y="878038"/>
                      <a:pt x="607225" y="946160"/>
                      <a:pt x="669258" y="956055"/>
                    </a:cubicBezTo>
                    <a:cubicBezTo>
                      <a:pt x="787615" y="975083"/>
                      <a:pt x="835186" y="777948"/>
                      <a:pt x="872482" y="696126"/>
                    </a:cubicBezTo>
                    <a:cubicBezTo>
                      <a:pt x="934134" y="560644"/>
                      <a:pt x="997308" y="414886"/>
                      <a:pt x="983608" y="262658"/>
                    </a:cubicBezTo>
                    <a:close/>
                  </a:path>
                </a:pathLst>
              </a:custGeom>
              <a:gradFill>
                <a:gsLst>
                  <a:gs pos="0">
                    <a:schemeClr val="bg1">
                      <a:lumMod val="85000"/>
                    </a:schemeClr>
                  </a:gs>
                  <a:gs pos="100000">
                    <a:schemeClr val="bg1">
                      <a:lumMod val="95000"/>
                    </a:schemeClr>
                  </a:gs>
                </a:gsLst>
                <a:lin ang="19200000" scaled="0"/>
              </a:gradFill>
              <a:ln w="3801" cap="flat">
                <a:solidFill>
                  <a:schemeClr val="bg1">
                    <a:lumMod val="85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1" name="Freeform: Shape 47">
                <a:extLst>
                  <a:ext uri="{FF2B5EF4-FFF2-40B4-BE49-F238E27FC236}">
                    <a16:creationId xmlns:a16="http://schemas.microsoft.com/office/drawing/2014/main" id="{6CF12BB7-4E47-45AA-BF8B-EDE4BBF0029A}"/>
                  </a:ext>
                </a:extLst>
              </p:cNvPr>
              <p:cNvSpPr/>
              <p:nvPr/>
            </p:nvSpPr>
            <p:spPr>
              <a:xfrm>
                <a:off x="7035559" y="2579466"/>
                <a:ext cx="91337" cy="11417"/>
              </a:xfrm>
              <a:custGeom>
                <a:avLst/>
                <a:gdLst>
                  <a:gd name="connsiteX0" fmla="*/ 44549 w 91336"/>
                  <a:gd name="connsiteY0" fmla="*/ 13320 h 11417"/>
                  <a:gd name="connsiteX1" fmla="*/ 7253 w 91336"/>
                  <a:gd name="connsiteY1" fmla="*/ 10656 h 11417"/>
                  <a:gd name="connsiteX2" fmla="*/ 22 w 91336"/>
                  <a:gd name="connsiteY2" fmla="*/ 4947 h 11417"/>
                  <a:gd name="connsiteX3" fmla="*/ 7634 w 91336"/>
                  <a:gd name="connsiteY3" fmla="*/ 0 h 11417"/>
                  <a:gd name="connsiteX4" fmla="*/ 84889 w 91336"/>
                  <a:gd name="connsiteY4" fmla="*/ 0 h 11417"/>
                  <a:gd name="connsiteX5" fmla="*/ 92501 w 91336"/>
                  <a:gd name="connsiteY5" fmla="*/ 4947 h 11417"/>
                  <a:gd name="connsiteX6" fmla="*/ 84889 w 91336"/>
                  <a:gd name="connsiteY6" fmla="*/ 9895 h 11417"/>
                  <a:gd name="connsiteX7" fmla="*/ 44549 w 91336"/>
                  <a:gd name="connsiteY7" fmla="*/ 13320 h 11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1336" h="11417">
                    <a:moveTo>
                      <a:pt x="44549" y="13320"/>
                    </a:moveTo>
                    <a:cubicBezTo>
                      <a:pt x="31990" y="14462"/>
                      <a:pt x="19812" y="12178"/>
                      <a:pt x="7253" y="10656"/>
                    </a:cubicBezTo>
                    <a:cubicBezTo>
                      <a:pt x="4208" y="10275"/>
                      <a:pt x="-358" y="9895"/>
                      <a:pt x="22" y="4947"/>
                    </a:cubicBezTo>
                    <a:cubicBezTo>
                      <a:pt x="403" y="761"/>
                      <a:pt x="4208" y="0"/>
                      <a:pt x="7634" y="0"/>
                    </a:cubicBezTo>
                    <a:cubicBezTo>
                      <a:pt x="33512" y="0"/>
                      <a:pt x="59011" y="0"/>
                      <a:pt x="84889" y="0"/>
                    </a:cubicBezTo>
                    <a:cubicBezTo>
                      <a:pt x="88314" y="0"/>
                      <a:pt x="92501" y="761"/>
                      <a:pt x="92501" y="4947"/>
                    </a:cubicBezTo>
                    <a:cubicBezTo>
                      <a:pt x="92501" y="9895"/>
                      <a:pt x="87934" y="9514"/>
                      <a:pt x="84889" y="9895"/>
                    </a:cubicBezTo>
                    <a:cubicBezTo>
                      <a:pt x="71569" y="12178"/>
                      <a:pt x="58249" y="14462"/>
                      <a:pt x="44549" y="13320"/>
                    </a:cubicBezTo>
                    <a:close/>
                  </a:path>
                </a:pathLst>
              </a:custGeom>
              <a:solidFill>
                <a:srgbClr val="F2F2F2"/>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2" name="Freeform: Shape 48">
                <a:extLst>
                  <a:ext uri="{FF2B5EF4-FFF2-40B4-BE49-F238E27FC236}">
                    <a16:creationId xmlns:a16="http://schemas.microsoft.com/office/drawing/2014/main" id="{1B42EBE9-3311-4803-985A-048DCE036F4D}"/>
                  </a:ext>
                </a:extLst>
              </p:cNvPr>
              <p:cNvSpPr/>
              <p:nvPr/>
            </p:nvSpPr>
            <p:spPr>
              <a:xfrm>
                <a:off x="6631168" y="2418757"/>
                <a:ext cx="214510" cy="130262"/>
              </a:xfrm>
              <a:custGeom>
                <a:avLst/>
                <a:gdLst>
                  <a:gd name="connsiteX0" fmla="*/ 310243 w 338301"/>
                  <a:gd name="connsiteY0" fmla="*/ 301 h 359537"/>
                  <a:gd name="connsiteX1" fmla="*/ 192561 w 338301"/>
                  <a:gd name="connsiteY1" fmla="*/ 30808 h 359537"/>
                  <a:gd name="connsiteX2" fmla="*/ 46783 w 338301"/>
                  <a:gd name="connsiteY2" fmla="*/ 194505 h 359537"/>
                  <a:gd name="connsiteX3" fmla="*/ 79 w 338301"/>
                  <a:gd name="connsiteY3" fmla="*/ 356133 h 359537"/>
                  <a:gd name="connsiteX4" fmla="*/ 85327 w 338301"/>
                  <a:gd name="connsiteY4" fmla="*/ 307801 h 359537"/>
                  <a:gd name="connsiteX5" fmla="*/ 127570 w 338301"/>
                  <a:gd name="connsiteY5" fmla="*/ 230165 h 359537"/>
                  <a:gd name="connsiteX6" fmla="*/ 229943 w 338301"/>
                  <a:gd name="connsiteY6" fmla="*/ 144537 h 359537"/>
                  <a:gd name="connsiteX7" fmla="*/ 263813 w 338301"/>
                  <a:gd name="connsiteY7" fmla="*/ 88593 h 359537"/>
                  <a:gd name="connsiteX8" fmla="*/ 329271 w 338301"/>
                  <a:gd name="connsiteY8" fmla="*/ 63856 h 359537"/>
                  <a:gd name="connsiteX9" fmla="*/ 310243 w 338301"/>
                  <a:gd name="connsiteY9" fmla="*/ 301 h 359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8301" h="359537">
                    <a:moveTo>
                      <a:pt x="310243" y="301"/>
                    </a:moveTo>
                    <a:cubicBezTo>
                      <a:pt x="257783" y="-1601"/>
                      <a:pt x="240721" y="5189"/>
                      <a:pt x="192561" y="30808"/>
                    </a:cubicBezTo>
                    <a:cubicBezTo>
                      <a:pt x="164683" y="45638"/>
                      <a:pt x="94502" y="97029"/>
                      <a:pt x="46783" y="194505"/>
                    </a:cubicBezTo>
                    <a:cubicBezTo>
                      <a:pt x="30799" y="254255"/>
                      <a:pt x="-1824" y="294481"/>
                      <a:pt x="79" y="356133"/>
                    </a:cubicBezTo>
                    <a:cubicBezTo>
                      <a:pt x="460" y="373639"/>
                      <a:pt x="79999" y="318457"/>
                      <a:pt x="85327" y="307801"/>
                    </a:cubicBezTo>
                    <a:cubicBezTo>
                      <a:pt x="100169" y="277736"/>
                      <a:pt x="87610" y="243485"/>
                      <a:pt x="127570" y="230165"/>
                    </a:cubicBezTo>
                    <a:cubicBezTo>
                      <a:pt x="173619" y="214942"/>
                      <a:pt x="204445" y="184877"/>
                      <a:pt x="229943" y="144537"/>
                    </a:cubicBezTo>
                    <a:cubicBezTo>
                      <a:pt x="240599" y="127792"/>
                      <a:pt x="248210" y="101533"/>
                      <a:pt x="263813" y="88593"/>
                    </a:cubicBezTo>
                    <a:cubicBezTo>
                      <a:pt x="282842" y="72990"/>
                      <a:pt x="311385" y="80982"/>
                      <a:pt x="329271" y="63856"/>
                    </a:cubicBezTo>
                    <a:cubicBezTo>
                      <a:pt x="347158" y="47111"/>
                      <a:pt x="337263" y="6010"/>
                      <a:pt x="310243" y="301"/>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3" name="Freeform: Shape 49">
                <a:extLst>
                  <a:ext uri="{FF2B5EF4-FFF2-40B4-BE49-F238E27FC236}">
                    <a16:creationId xmlns:a16="http://schemas.microsoft.com/office/drawing/2014/main" id="{14ACC80A-C40D-4D00-9AE4-A7EF96A25D84}"/>
                  </a:ext>
                </a:extLst>
              </p:cNvPr>
              <p:cNvSpPr/>
              <p:nvPr/>
            </p:nvSpPr>
            <p:spPr>
              <a:xfrm>
                <a:off x="7164093" y="2678612"/>
                <a:ext cx="163645" cy="68502"/>
              </a:xfrm>
              <a:custGeom>
                <a:avLst/>
                <a:gdLst>
                  <a:gd name="connsiteX0" fmla="*/ 163086 w 163644"/>
                  <a:gd name="connsiteY0" fmla="*/ 54802 h 68502"/>
                  <a:gd name="connsiteX1" fmla="*/ 152811 w 163644"/>
                  <a:gd name="connsiteY1" fmla="*/ 50235 h 68502"/>
                  <a:gd name="connsiteX2" fmla="*/ 121604 w 163644"/>
                  <a:gd name="connsiteY2" fmla="*/ 55563 h 68502"/>
                  <a:gd name="connsiteX3" fmla="*/ 91539 w 163644"/>
                  <a:gd name="connsiteY3" fmla="*/ 50616 h 68502"/>
                  <a:gd name="connsiteX4" fmla="*/ 98770 w 163644"/>
                  <a:gd name="connsiteY4" fmla="*/ 46429 h 68502"/>
                  <a:gd name="connsiteX5" fmla="*/ 112090 w 163644"/>
                  <a:gd name="connsiteY5" fmla="*/ 19409 h 68502"/>
                  <a:gd name="connsiteX6" fmla="*/ 86211 w 163644"/>
                  <a:gd name="connsiteY6" fmla="*/ 0 h 68502"/>
                  <a:gd name="connsiteX7" fmla="*/ 63758 w 163644"/>
                  <a:gd name="connsiteY7" fmla="*/ 20551 h 68502"/>
                  <a:gd name="connsiteX8" fmla="*/ 62616 w 163644"/>
                  <a:gd name="connsiteY8" fmla="*/ 31968 h 68502"/>
                  <a:gd name="connsiteX9" fmla="*/ 51960 w 163644"/>
                  <a:gd name="connsiteY9" fmla="*/ 40340 h 68502"/>
                  <a:gd name="connsiteX10" fmla="*/ 22276 w 163644"/>
                  <a:gd name="connsiteY10" fmla="*/ 20931 h 68502"/>
                  <a:gd name="connsiteX11" fmla="*/ 13903 w 163644"/>
                  <a:gd name="connsiteY11" fmla="*/ 7611 h 68502"/>
                  <a:gd name="connsiteX12" fmla="*/ 4389 w 163644"/>
                  <a:gd name="connsiteY12" fmla="*/ 3806 h 68502"/>
                  <a:gd name="connsiteX13" fmla="*/ 583 w 163644"/>
                  <a:gd name="connsiteY13" fmla="*/ 13320 h 68502"/>
                  <a:gd name="connsiteX14" fmla="*/ 3247 w 163644"/>
                  <a:gd name="connsiteY14" fmla="*/ 20551 h 68502"/>
                  <a:gd name="connsiteX15" fmla="*/ 27223 w 163644"/>
                  <a:gd name="connsiteY15" fmla="*/ 47571 h 68502"/>
                  <a:gd name="connsiteX16" fmla="*/ 42827 w 163644"/>
                  <a:gd name="connsiteY16" fmla="*/ 54421 h 68502"/>
                  <a:gd name="connsiteX17" fmla="*/ 72130 w 163644"/>
                  <a:gd name="connsiteY17" fmla="*/ 57085 h 68502"/>
                  <a:gd name="connsiteX18" fmla="*/ 158139 w 163644"/>
                  <a:gd name="connsiteY18" fmla="*/ 64697 h 68502"/>
                  <a:gd name="connsiteX19" fmla="*/ 163086 w 163644"/>
                  <a:gd name="connsiteY19" fmla="*/ 54802 h 68502"/>
                  <a:gd name="connsiteX20" fmla="*/ 81264 w 163644"/>
                  <a:gd name="connsiteY20" fmla="*/ 36915 h 68502"/>
                  <a:gd name="connsiteX21" fmla="*/ 77078 w 163644"/>
                  <a:gd name="connsiteY21" fmla="*/ 28923 h 68502"/>
                  <a:gd name="connsiteX22" fmla="*/ 87734 w 163644"/>
                  <a:gd name="connsiteY22" fmla="*/ 15603 h 68502"/>
                  <a:gd name="connsiteX23" fmla="*/ 97248 w 163644"/>
                  <a:gd name="connsiteY23" fmla="*/ 25118 h 68502"/>
                  <a:gd name="connsiteX24" fmla="*/ 81264 w 163644"/>
                  <a:gd name="connsiteY24" fmla="*/ 36915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63644" h="68502">
                    <a:moveTo>
                      <a:pt x="163086" y="54802"/>
                    </a:moveTo>
                    <a:cubicBezTo>
                      <a:pt x="161564" y="49855"/>
                      <a:pt x="157378" y="49474"/>
                      <a:pt x="152811" y="50235"/>
                    </a:cubicBezTo>
                    <a:cubicBezTo>
                      <a:pt x="142536" y="52138"/>
                      <a:pt x="131880" y="54041"/>
                      <a:pt x="121604" y="55563"/>
                    </a:cubicBezTo>
                    <a:cubicBezTo>
                      <a:pt x="111709" y="56705"/>
                      <a:pt x="101815" y="55944"/>
                      <a:pt x="91539" y="50616"/>
                    </a:cubicBezTo>
                    <a:cubicBezTo>
                      <a:pt x="94965" y="48713"/>
                      <a:pt x="96867" y="47571"/>
                      <a:pt x="98770" y="46429"/>
                    </a:cubicBezTo>
                    <a:cubicBezTo>
                      <a:pt x="110568" y="39199"/>
                      <a:pt x="115135" y="30065"/>
                      <a:pt x="112090" y="19409"/>
                    </a:cubicBezTo>
                    <a:cubicBezTo>
                      <a:pt x="109045" y="9134"/>
                      <a:pt x="96867" y="0"/>
                      <a:pt x="86211" y="0"/>
                    </a:cubicBezTo>
                    <a:cubicBezTo>
                      <a:pt x="75175" y="0"/>
                      <a:pt x="67183" y="7231"/>
                      <a:pt x="63758" y="20551"/>
                    </a:cubicBezTo>
                    <a:cubicBezTo>
                      <a:pt x="62997" y="24356"/>
                      <a:pt x="62236" y="28162"/>
                      <a:pt x="62616" y="31968"/>
                    </a:cubicBezTo>
                    <a:cubicBezTo>
                      <a:pt x="62997" y="39960"/>
                      <a:pt x="58811" y="41863"/>
                      <a:pt x="51960" y="40340"/>
                    </a:cubicBezTo>
                    <a:cubicBezTo>
                      <a:pt x="39401" y="37676"/>
                      <a:pt x="29507" y="31207"/>
                      <a:pt x="22276" y="20931"/>
                    </a:cubicBezTo>
                    <a:cubicBezTo>
                      <a:pt x="19231" y="16745"/>
                      <a:pt x="16948" y="11798"/>
                      <a:pt x="13903" y="7611"/>
                    </a:cubicBezTo>
                    <a:cubicBezTo>
                      <a:pt x="11620" y="4186"/>
                      <a:pt x="8575" y="1903"/>
                      <a:pt x="4389" y="3806"/>
                    </a:cubicBezTo>
                    <a:cubicBezTo>
                      <a:pt x="583" y="5709"/>
                      <a:pt x="-939" y="9134"/>
                      <a:pt x="583" y="13320"/>
                    </a:cubicBezTo>
                    <a:cubicBezTo>
                      <a:pt x="1344" y="15984"/>
                      <a:pt x="2486" y="18267"/>
                      <a:pt x="3247" y="20551"/>
                    </a:cubicBezTo>
                    <a:cubicBezTo>
                      <a:pt x="7814" y="32729"/>
                      <a:pt x="16948" y="40340"/>
                      <a:pt x="27223" y="47571"/>
                    </a:cubicBezTo>
                    <a:cubicBezTo>
                      <a:pt x="31029" y="52518"/>
                      <a:pt x="37879" y="51377"/>
                      <a:pt x="42827" y="54421"/>
                    </a:cubicBezTo>
                    <a:cubicBezTo>
                      <a:pt x="52341" y="59369"/>
                      <a:pt x="62236" y="58988"/>
                      <a:pt x="72130" y="57085"/>
                    </a:cubicBezTo>
                    <a:cubicBezTo>
                      <a:pt x="99151" y="77636"/>
                      <a:pt x="128455" y="71928"/>
                      <a:pt x="158139" y="64697"/>
                    </a:cubicBezTo>
                    <a:cubicBezTo>
                      <a:pt x="161945" y="63174"/>
                      <a:pt x="164989" y="59749"/>
                      <a:pt x="163086" y="54802"/>
                    </a:cubicBezTo>
                    <a:close/>
                    <a:moveTo>
                      <a:pt x="81264" y="36915"/>
                    </a:moveTo>
                    <a:cubicBezTo>
                      <a:pt x="76317" y="36154"/>
                      <a:pt x="77078" y="32348"/>
                      <a:pt x="77078" y="28923"/>
                    </a:cubicBezTo>
                    <a:cubicBezTo>
                      <a:pt x="79361" y="23595"/>
                      <a:pt x="78219" y="15223"/>
                      <a:pt x="87734" y="15603"/>
                    </a:cubicBezTo>
                    <a:cubicBezTo>
                      <a:pt x="93062" y="15984"/>
                      <a:pt x="96867" y="19409"/>
                      <a:pt x="97248" y="25118"/>
                    </a:cubicBezTo>
                    <a:cubicBezTo>
                      <a:pt x="97628" y="30065"/>
                      <a:pt x="86972" y="38057"/>
                      <a:pt x="81264" y="36915"/>
                    </a:cubicBezTo>
                    <a:close/>
                  </a:path>
                </a:pathLst>
              </a:custGeom>
              <a:solidFill>
                <a:srgbClr val="8E8E8E"/>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4" name="Freeform: Shape 51">
                <a:extLst>
                  <a:ext uri="{FF2B5EF4-FFF2-40B4-BE49-F238E27FC236}">
                    <a16:creationId xmlns:a16="http://schemas.microsoft.com/office/drawing/2014/main" id="{3F4BA45C-66BE-4124-9C6C-70BDE19FF96D}"/>
                  </a:ext>
                </a:extLst>
              </p:cNvPr>
              <p:cNvSpPr/>
              <p:nvPr/>
            </p:nvSpPr>
            <p:spPr>
              <a:xfrm>
                <a:off x="7256312" y="2850050"/>
                <a:ext cx="178867" cy="178867"/>
              </a:xfrm>
              <a:custGeom>
                <a:avLst/>
                <a:gdLst>
                  <a:gd name="connsiteX0" fmla="*/ 181151 w 178867"/>
                  <a:gd name="connsiteY0" fmla="*/ 90575 h 178867"/>
                  <a:gd name="connsiteX1" fmla="*/ 90575 w 178867"/>
                  <a:gd name="connsiteY1" fmla="*/ 181151 h 178867"/>
                  <a:gd name="connsiteX2" fmla="*/ 0 w 178867"/>
                  <a:gd name="connsiteY2" fmla="*/ 90575 h 178867"/>
                  <a:gd name="connsiteX3" fmla="*/ 90575 w 178867"/>
                  <a:gd name="connsiteY3" fmla="*/ 0 h 178867"/>
                  <a:gd name="connsiteX4" fmla="*/ 181151 w 178867"/>
                  <a:gd name="connsiteY4" fmla="*/ 90575 h 17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67" h="178867">
                    <a:moveTo>
                      <a:pt x="181151" y="90575"/>
                    </a:moveTo>
                    <a:cubicBezTo>
                      <a:pt x="181151" y="140599"/>
                      <a:pt x="140599" y="181151"/>
                      <a:pt x="90575" y="181151"/>
                    </a:cubicBezTo>
                    <a:cubicBezTo>
                      <a:pt x="40552" y="181151"/>
                      <a:pt x="0" y="140599"/>
                      <a:pt x="0" y="90575"/>
                    </a:cubicBezTo>
                    <a:cubicBezTo>
                      <a:pt x="0" y="40552"/>
                      <a:pt x="40552" y="0"/>
                      <a:pt x="90575" y="0"/>
                    </a:cubicBezTo>
                    <a:cubicBezTo>
                      <a:pt x="140599" y="0"/>
                      <a:pt x="181151" y="40552"/>
                      <a:pt x="181151" y="90575"/>
                    </a:cubicBezTo>
                    <a:close/>
                  </a:path>
                </a:pathLst>
              </a:custGeom>
              <a:solidFill>
                <a:schemeClr val="accent3">
                  <a:lumMod val="40000"/>
                  <a:lumOff val="6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5" name="Freeform: Shape 52">
                <a:extLst>
                  <a:ext uri="{FF2B5EF4-FFF2-40B4-BE49-F238E27FC236}">
                    <a16:creationId xmlns:a16="http://schemas.microsoft.com/office/drawing/2014/main" id="{50BB7DC1-3CBC-4BFD-BA5D-619DC0226ADF}"/>
                  </a:ext>
                </a:extLst>
              </p:cNvPr>
              <p:cNvSpPr/>
              <p:nvPr/>
            </p:nvSpPr>
            <p:spPr>
              <a:xfrm>
                <a:off x="7200749" y="2798673"/>
                <a:ext cx="68502" cy="95142"/>
              </a:xfrm>
              <a:custGeom>
                <a:avLst/>
                <a:gdLst>
                  <a:gd name="connsiteX0" fmla="*/ 70786 w 68502"/>
                  <a:gd name="connsiteY0" fmla="*/ 48332 h 95142"/>
                  <a:gd name="connsiteX1" fmla="*/ 35393 w 68502"/>
                  <a:gd name="connsiteY1" fmla="*/ 96664 h 95142"/>
                  <a:gd name="connsiteX2" fmla="*/ 0 w 68502"/>
                  <a:gd name="connsiteY2" fmla="*/ 48332 h 95142"/>
                  <a:gd name="connsiteX3" fmla="*/ 35393 w 68502"/>
                  <a:gd name="connsiteY3" fmla="*/ 0 h 95142"/>
                  <a:gd name="connsiteX4" fmla="*/ 70786 w 68502"/>
                  <a:gd name="connsiteY4" fmla="*/ 48332 h 95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02" h="95142">
                    <a:moveTo>
                      <a:pt x="70786" y="48332"/>
                    </a:moveTo>
                    <a:cubicBezTo>
                      <a:pt x="70786" y="75025"/>
                      <a:pt x="54940" y="96664"/>
                      <a:pt x="35393" y="96664"/>
                    </a:cubicBezTo>
                    <a:cubicBezTo>
                      <a:pt x="15846" y="96664"/>
                      <a:pt x="0" y="75025"/>
                      <a:pt x="0" y="48332"/>
                    </a:cubicBezTo>
                    <a:cubicBezTo>
                      <a:pt x="0" y="21639"/>
                      <a:pt x="15846" y="0"/>
                      <a:pt x="35393" y="0"/>
                    </a:cubicBezTo>
                    <a:cubicBezTo>
                      <a:pt x="54940" y="0"/>
                      <a:pt x="70786" y="21639"/>
                      <a:pt x="70786" y="48332"/>
                    </a:cubicBezTo>
                    <a:close/>
                  </a:path>
                </a:pathLst>
              </a:custGeom>
              <a:solidFill>
                <a:schemeClr val="tx1">
                  <a:lumMod val="50000"/>
                  <a:lumOff val="5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6" name="Freeform: Shape 53">
                <a:extLst>
                  <a:ext uri="{FF2B5EF4-FFF2-40B4-BE49-F238E27FC236}">
                    <a16:creationId xmlns:a16="http://schemas.microsoft.com/office/drawing/2014/main" id="{CB22DF24-0DE4-4966-A40E-CFE596C993EE}"/>
                  </a:ext>
                </a:extLst>
              </p:cNvPr>
              <p:cNvSpPr/>
              <p:nvPr/>
            </p:nvSpPr>
            <p:spPr>
              <a:xfrm>
                <a:off x="6868512" y="2798673"/>
                <a:ext cx="68502" cy="95142"/>
              </a:xfrm>
              <a:custGeom>
                <a:avLst/>
                <a:gdLst>
                  <a:gd name="connsiteX0" fmla="*/ 70786 w 68502"/>
                  <a:gd name="connsiteY0" fmla="*/ 48332 h 95142"/>
                  <a:gd name="connsiteX1" fmla="*/ 35393 w 68502"/>
                  <a:gd name="connsiteY1" fmla="*/ 96664 h 95142"/>
                  <a:gd name="connsiteX2" fmla="*/ 0 w 68502"/>
                  <a:gd name="connsiteY2" fmla="*/ 48332 h 95142"/>
                  <a:gd name="connsiteX3" fmla="*/ 35393 w 68502"/>
                  <a:gd name="connsiteY3" fmla="*/ 0 h 95142"/>
                  <a:gd name="connsiteX4" fmla="*/ 70786 w 68502"/>
                  <a:gd name="connsiteY4" fmla="*/ 48332 h 9514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8502" h="95142">
                    <a:moveTo>
                      <a:pt x="70786" y="48332"/>
                    </a:moveTo>
                    <a:cubicBezTo>
                      <a:pt x="70786" y="75025"/>
                      <a:pt x="54940" y="96664"/>
                      <a:pt x="35393" y="96664"/>
                    </a:cubicBezTo>
                    <a:cubicBezTo>
                      <a:pt x="15846" y="96664"/>
                      <a:pt x="0" y="75025"/>
                      <a:pt x="0" y="48332"/>
                    </a:cubicBezTo>
                    <a:cubicBezTo>
                      <a:pt x="0" y="21639"/>
                      <a:pt x="15846" y="0"/>
                      <a:pt x="35393" y="0"/>
                    </a:cubicBezTo>
                    <a:cubicBezTo>
                      <a:pt x="54940" y="0"/>
                      <a:pt x="70786" y="21639"/>
                      <a:pt x="70786" y="48332"/>
                    </a:cubicBezTo>
                    <a:close/>
                  </a:path>
                </a:pathLst>
              </a:custGeom>
              <a:solidFill>
                <a:schemeClr val="tx1">
                  <a:lumMod val="50000"/>
                  <a:lumOff val="5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7" name="Freeform: Shape 54">
                <a:extLst>
                  <a:ext uri="{FF2B5EF4-FFF2-40B4-BE49-F238E27FC236}">
                    <a16:creationId xmlns:a16="http://schemas.microsoft.com/office/drawing/2014/main" id="{ED9994D4-EC50-4082-BD50-E370D945606D}"/>
                  </a:ext>
                </a:extLst>
              </p:cNvPr>
              <p:cNvSpPr/>
              <p:nvPr/>
            </p:nvSpPr>
            <p:spPr>
              <a:xfrm>
                <a:off x="6699920" y="2850050"/>
                <a:ext cx="178867" cy="178867"/>
              </a:xfrm>
              <a:custGeom>
                <a:avLst/>
                <a:gdLst>
                  <a:gd name="connsiteX0" fmla="*/ 181151 w 178867"/>
                  <a:gd name="connsiteY0" fmla="*/ 90575 h 178867"/>
                  <a:gd name="connsiteX1" fmla="*/ 90575 w 178867"/>
                  <a:gd name="connsiteY1" fmla="*/ 181151 h 178867"/>
                  <a:gd name="connsiteX2" fmla="*/ 0 w 178867"/>
                  <a:gd name="connsiteY2" fmla="*/ 90575 h 178867"/>
                  <a:gd name="connsiteX3" fmla="*/ 90575 w 178867"/>
                  <a:gd name="connsiteY3" fmla="*/ 0 h 178867"/>
                  <a:gd name="connsiteX4" fmla="*/ 181151 w 178867"/>
                  <a:gd name="connsiteY4" fmla="*/ 90575 h 1788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8867" h="178867">
                    <a:moveTo>
                      <a:pt x="181151" y="90575"/>
                    </a:moveTo>
                    <a:cubicBezTo>
                      <a:pt x="181151" y="140599"/>
                      <a:pt x="140599" y="181151"/>
                      <a:pt x="90575" y="181151"/>
                    </a:cubicBezTo>
                    <a:cubicBezTo>
                      <a:pt x="40552" y="181151"/>
                      <a:pt x="0" y="140599"/>
                      <a:pt x="0" y="90575"/>
                    </a:cubicBezTo>
                    <a:cubicBezTo>
                      <a:pt x="0" y="40552"/>
                      <a:pt x="40552" y="0"/>
                      <a:pt x="90575" y="0"/>
                    </a:cubicBezTo>
                    <a:cubicBezTo>
                      <a:pt x="140599" y="0"/>
                      <a:pt x="181151" y="40552"/>
                      <a:pt x="181151" y="90575"/>
                    </a:cubicBezTo>
                    <a:close/>
                  </a:path>
                </a:pathLst>
              </a:custGeom>
              <a:solidFill>
                <a:schemeClr val="accent3">
                  <a:lumMod val="40000"/>
                  <a:lumOff val="60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sp>
          <p:nvSpPr>
            <p:cNvPr id="58" name="Isosceles Triangle 10246">
              <a:extLst>
                <a:ext uri="{FF2B5EF4-FFF2-40B4-BE49-F238E27FC236}">
                  <a16:creationId xmlns:a16="http://schemas.microsoft.com/office/drawing/2014/main" id="{D5055592-B6DC-46A1-B53C-1D18954245E7}"/>
                </a:ext>
              </a:extLst>
            </p:cNvPr>
            <p:cNvSpPr/>
            <p:nvPr/>
          </p:nvSpPr>
          <p:spPr>
            <a:xfrm rot="2760000">
              <a:off x="4737773" y="1996745"/>
              <a:ext cx="144974" cy="448564"/>
            </a:xfrm>
            <a:custGeom>
              <a:avLst/>
              <a:gdLst>
                <a:gd name="connsiteX0" fmla="*/ 0 w 383406"/>
                <a:gd name="connsiteY0" fmla="*/ 0 h 1691846"/>
                <a:gd name="connsiteX1" fmla="*/ 164938 w 383406"/>
                <a:gd name="connsiteY1" fmla="*/ 634959 h 1691846"/>
                <a:gd name="connsiteX2" fmla="*/ 300199 w 383406"/>
                <a:gd name="connsiteY2" fmla="*/ 538809 h 1691846"/>
                <a:gd name="connsiteX3" fmla="*/ 383406 w 383406"/>
                <a:gd name="connsiteY3" fmla="*/ 1691846 h 1691846"/>
                <a:gd name="connsiteX4" fmla="*/ 187172 w 383406"/>
                <a:gd name="connsiteY4" fmla="*/ 903248 h 1691846"/>
                <a:gd name="connsiteX5" fmla="*/ 51909 w 383406"/>
                <a:gd name="connsiteY5" fmla="*/ 1009564 h 1691846"/>
                <a:gd name="connsiteX6" fmla="*/ 0 w 383406"/>
                <a:gd name="connsiteY6" fmla="*/ 0 h 1691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3406" h="1691846">
                  <a:moveTo>
                    <a:pt x="0" y="0"/>
                  </a:moveTo>
                  <a:lnTo>
                    <a:pt x="164938" y="634959"/>
                  </a:lnTo>
                  <a:lnTo>
                    <a:pt x="300199" y="538809"/>
                  </a:lnTo>
                  <a:cubicBezTo>
                    <a:pt x="321692" y="899409"/>
                    <a:pt x="380648" y="1340154"/>
                    <a:pt x="383406" y="1691846"/>
                  </a:cubicBezTo>
                  <a:lnTo>
                    <a:pt x="187172" y="903248"/>
                  </a:lnTo>
                  <a:lnTo>
                    <a:pt x="51909" y="1009564"/>
                  </a:lnTo>
                  <a:lnTo>
                    <a:pt x="0" y="0"/>
                  </a:lnTo>
                  <a:close/>
                </a:path>
              </a:pathLst>
            </a:custGeom>
            <a:gradFill flip="none" rotWithShape="1">
              <a:gsLst>
                <a:gs pos="0">
                  <a:schemeClr val="tx1">
                    <a:lumMod val="85000"/>
                    <a:lumOff val="15000"/>
                  </a:schemeClr>
                </a:gs>
                <a:gs pos="100000">
                  <a:schemeClr val="tx1">
                    <a:lumMod val="65000"/>
                    <a:lumOff val="35000"/>
                  </a:schemeClr>
                </a:gs>
              </a:gsLst>
              <a:lin ang="8100000" scaled="1"/>
            </a:gradFill>
            <a:ln>
              <a:noFill/>
            </a:ln>
            <a:effectLst>
              <a:outerShdw blurRad="127000" dist="88900" dir="8100000" algn="tr" rotWithShape="0">
                <a:prstClr val="black">
                  <a:alpha val="15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ko-KR" altLang="en-US" sz="2701">
                <a:cs typeface="B Nazanin" panose="00000400000000000000" pitchFamily="2" charset="-78"/>
              </a:endParaRPr>
            </a:p>
          </p:txBody>
        </p:sp>
        <p:sp>
          <p:nvSpPr>
            <p:cNvPr id="59" name="Rectangle 6">
              <a:extLst>
                <a:ext uri="{FF2B5EF4-FFF2-40B4-BE49-F238E27FC236}">
                  <a16:creationId xmlns:a16="http://schemas.microsoft.com/office/drawing/2014/main" id="{3C44AEA6-1033-4388-BAEE-65FD1453BABD}"/>
                </a:ext>
              </a:extLst>
            </p:cNvPr>
            <p:cNvSpPr/>
            <p:nvPr/>
          </p:nvSpPr>
          <p:spPr>
            <a:xfrm>
              <a:off x="4715447" y="3300078"/>
              <a:ext cx="365760" cy="365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en-US">
                <a:cs typeface="B Nazanin" panose="00000400000000000000" pitchFamily="2" charset="-78"/>
              </a:endParaRPr>
            </a:p>
          </p:txBody>
        </p:sp>
      </p:grpSp>
      <p:grpSp>
        <p:nvGrpSpPr>
          <p:cNvPr id="6" name="Group 102">
            <a:extLst>
              <a:ext uri="{FF2B5EF4-FFF2-40B4-BE49-F238E27FC236}">
                <a16:creationId xmlns:a16="http://schemas.microsoft.com/office/drawing/2014/main" id="{6D1B7BC0-1F62-4083-9365-96E778CAA9A7}"/>
              </a:ext>
            </a:extLst>
          </p:cNvPr>
          <p:cNvGrpSpPr/>
          <p:nvPr/>
        </p:nvGrpSpPr>
        <p:grpSpPr>
          <a:xfrm>
            <a:off x="6474332" y="2978747"/>
            <a:ext cx="1764089" cy="579492"/>
            <a:chOff x="661588" y="5061430"/>
            <a:chExt cx="1764089" cy="579492"/>
          </a:xfrm>
        </p:grpSpPr>
        <p:sp>
          <p:nvSpPr>
            <p:cNvPr id="53" name="Chevron 50">
              <a:extLst>
                <a:ext uri="{FF2B5EF4-FFF2-40B4-BE49-F238E27FC236}">
                  <a16:creationId xmlns:a16="http://schemas.microsoft.com/office/drawing/2014/main" id="{CD2A3875-C600-496F-99E3-AA8BD27CFDCE}"/>
                </a:ext>
              </a:extLst>
            </p:cNvPr>
            <p:cNvSpPr/>
            <p:nvPr/>
          </p:nvSpPr>
          <p:spPr>
            <a:xfrm>
              <a:off x="661588" y="5073929"/>
              <a:ext cx="252000"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1200">
                <a:solidFill>
                  <a:schemeClr val="tx1">
                    <a:lumMod val="75000"/>
                    <a:lumOff val="25000"/>
                  </a:schemeClr>
                </a:solidFill>
                <a:cs typeface="B Nazanin" panose="00000400000000000000" pitchFamily="2" charset="-78"/>
              </a:endParaRPr>
            </a:p>
          </p:txBody>
        </p:sp>
        <p:sp>
          <p:nvSpPr>
            <p:cNvPr id="54" name="TextBox 104">
              <a:extLst>
                <a:ext uri="{FF2B5EF4-FFF2-40B4-BE49-F238E27FC236}">
                  <a16:creationId xmlns:a16="http://schemas.microsoft.com/office/drawing/2014/main" id="{948EFD4F-8773-475F-8C25-72BA7ECE4F21}"/>
                </a:ext>
              </a:extLst>
            </p:cNvPr>
            <p:cNvSpPr txBox="1"/>
            <p:nvPr/>
          </p:nvSpPr>
          <p:spPr>
            <a:xfrm>
              <a:off x="913589" y="5061430"/>
              <a:ext cx="151208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55" name="Chevron 56">
              <a:extLst>
                <a:ext uri="{FF2B5EF4-FFF2-40B4-BE49-F238E27FC236}">
                  <a16:creationId xmlns:a16="http://schemas.microsoft.com/office/drawing/2014/main" id="{368BC931-0CF9-4BEC-8FB1-BAA60604C0E4}"/>
                </a:ext>
              </a:extLst>
            </p:cNvPr>
            <p:cNvSpPr/>
            <p:nvPr/>
          </p:nvSpPr>
          <p:spPr>
            <a:xfrm>
              <a:off x="661588" y="5376422"/>
              <a:ext cx="252000" cy="25200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1200">
                <a:solidFill>
                  <a:schemeClr val="tx1">
                    <a:lumMod val="75000"/>
                    <a:lumOff val="25000"/>
                  </a:schemeClr>
                </a:solidFill>
                <a:cs typeface="B Nazanin" panose="00000400000000000000" pitchFamily="2" charset="-78"/>
              </a:endParaRPr>
            </a:p>
          </p:txBody>
        </p:sp>
        <p:sp>
          <p:nvSpPr>
            <p:cNvPr id="56" name="TextBox 115">
              <a:extLst>
                <a:ext uri="{FF2B5EF4-FFF2-40B4-BE49-F238E27FC236}">
                  <a16:creationId xmlns:a16="http://schemas.microsoft.com/office/drawing/2014/main" id="{2B88AFDF-C934-4708-89EC-8D274A405BBB}"/>
                </a:ext>
              </a:extLst>
            </p:cNvPr>
            <p:cNvSpPr txBox="1"/>
            <p:nvPr/>
          </p:nvSpPr>
          <p:spPr>
            <a:xfrm>
              <a:off x="913589" y="5363923"/>
              <a:ext cx="151208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grpSp>
      <p:grpSp>
        <p:nvGrpSpPr>
          <p:cNvPr id="7" name="Group 116">
            <a:extLst>
              <a:ext uri="{FF2B5EF4-FFF2-40B4-BE49-F238E27FC236}">
                <a16:creationId xmlns:a16="http://schemas.microsoft.com/office/drawing/2014/main" id="{2D534447-57C4-4C67-AF7F-F60A5B36A2B8}"/>
              </a:ext>
            </a:extLst>
          </p:cNvPr>
          <p:cNvGrpSpPr/>
          <p:nvPr/>
        </p:nvGrpSpPr>
        <p:grpSpPr>
          <a:xfrm>
            <a:off x="9224537" y="2982027"/>
            <a:ext cx="1764089" cy="579492"/>
            <a:chOff x="661588" y="5061430"/>
            <a:chExt cx="1764089" cy="579492"/>
          </a:xfrm>
        </p:grpSpPr>
        <p:sp>
          <p:nvSpPr>
            <p:cNvPr id="49" name="Chevron 50">
              <a:extLst>
                <a:ext uri="{FF2B5EF4-FFF2-40B4-BE49-F238E27FC236}">
                  <a16:creationId xmlns:a16="http://schemas.microsoft.com/office/drawing/2014/main" id="{BA88487C-31AB-447F-94F5-F8C71DDD0F0E}"/>
                </a:ext>
              </a:extLst>
            </p:cNvPr>
            <p:cNvSpPr/>
            <p:nvPr/>
          </p:nvSpPr>
          <p:spPr>
            <a:xfrm>
              <a:off x="661588" y="5073929"/>
              <a:ext cx="252000" cy="252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1200">
                <a:solidFill>
                  <a:schemeClr val="tx1">
                    <a:lumMod val="75000"/>
                    <a:lumOff val="25000"/>
                  </a:schemeClr>
                </a:solidFill>
                <a:cs typeface="B Nazanin" panose="00000400000000000000" pitchFamily="2" charset="-78"/>
              </a:endParaRPr>
            </a:p>
          </p:txBody>
        </p:sp>
        <p:sp>
          <p:nvSpPr>
            <p:cNvPr id="50" name="TextBox 118">
              <a:extLst>
                <a:ext uri="{FF2B5EF4-FFF2-40B4-BE49-F238E27FC236}">
                  <a16:creationId xmlns:a16="http://schemas.microsoft.com/office/drawing/2014/main" id="{05A756CA-293B-499D-99EA-E8CBB8ECC3E4}"/>
                </a:ext>
              </a:extLst>
            </p:cNvPr>
            <p:cNvSpPr txBox="1"/>
            <p:nvPr/>
          </p:nvSpPr>
          <p:spPr>
            <a:xfrm>
              <a:off x="913589" y="5061430"/>
              <a:ext cx="151208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51" name="Chevron 56">
              <a:extLst>
                <a:ext uri="{FF2B5EF4-FFF2-40B4-BE49-F238E27FC236}">
                  <a16:creationId xmlns:a16="http://schemas.microsoft.com/office/drawing/2014/main" id="{20D4A8EB-9D97-4903-894F-3DB7751DA407}"/>
                </a:ext>
              </a:extLst>
            </p:cNvPr>
            <p:cNvSpPr/>
            <p:nvPr/>
          </p:nvSpPr>
          <p:spPr>
            <a:xfrm>
              <a:off x="661588" y="5376422"/>
              <a:ext cx="252000" cy="252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1200">
                <a:solidFill>
                  <a:schemeClr val="tx1">
                    <a:lumMod val="75000"/>
                    <a:lumOff val="25000"/>
                  </a:schemeClr>
                </a:solidFill>
                <a:cs typeface="B Nazanin" panose="00000400000000000000" pitchFamily="2" charset="-78"/>
              </a:endParaRPr>
            </a:p>
          </p:txBody>
        </p:sp>
        <p:sp>
          <p:nvSpPr>
            <p:cNvPr id="52" name="TextBox 120">
              <a:extLst>
                <a:ext uri="{FF2B5EF4-FFF2-40B4-BE49-F238E27FC236}">
                  <a16:creationId xmlns:a16="http://schemas.microsoft.com/office/drawing/2014/main" id="{1AAFD2D8-3526-46CF-93E7-2A608B14F507}"/>
                </a:ext>
              </a:extLst>
            </p:cNvPr>
            <p:cNvSpPr txBox="1"/>
            <p:nvPr/>
          </p:nvSpPr>
          <p:spPr>
            <a:xfrm>
              <a:off x="913589" y="5363923"/>
              <a:ext cx="151208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grpSp>
      <p:grpSp>
        <p:nvGrpSpPr>
          <p:cNvPr id="8" name="Group 126">
            <a:extLst>
              <a:ext uri="{FF2B5EF4-FFF2-40B4-BE49-F238E27FC236}">
                <a16:creationId xmlns:a16="http://schemas.microsoft.com/office/drawing/2014/main" id="{53823A14-B6F2-4EBD-9ED7-BD40B7B248C5}"/>
              </a:ext>
            </a:extLst>
          </p:cNvPr>
          <p:cNvGrpSpPr/>
          <p:nvPr/>
        </p:nvGrpSpPr>
        <p:grpSpPr>
          <a:xfrm>
            <a:off x="6517876" y="4840640"/>
            <a:ext cx="1764089" cy="579492"/>
            <a:chOff x="661588" y="5061430"/>
            <a:chExt cx="1764089" cy="579492"/>
          </a:xfrm>
        </p:grpSpPr>
        <p:sp>
          <p:nvSpPr>
            <p:cNvPr id="45" name="Chevron 50">
              <a:extLst>
                <a:ext uri="{FF2B5EF4-FFF2-40B4-BE49-F238E27FC236}">
                  <a16:creationId xmlns:a16="http://schemas.microsoft.com/office/drawing/2014/main" id="{7D3E8B8B-B34D-4571-8495-A1C9BBD4C73B}"/>
                </a:ext>
              </a:extLst>
            </p:cNvPr>
            <p:cNvSpPr/>
            <p:nvPr/>
          </p:nvSpPr>
          <p:spPr>
            <a:xfrm>
              <a:off x="661588" y="5073929"/>
              <a:ext cx="252000" cy="252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1200">
                <a:solidFill>
                  <a:schemeClr val="tx1">
                    <a:lumMod val="75000"/>
                    <a:lumOff val="25000"/>
                  </a:schemeClr>
                </a:solidFill>
                <a:cs typeface="B Nazanin" panose="00000400000000000000" pitchFamily="2" charset="-78"/>
              </a:endParaRPr>
            </a:p>
          </p:txBody>
        </p:sp>
        <p:sp>
          <p:nvSpPr>
            <p:cNvPr id="46" name="TextBox 128">
              <a:extLst>
                <a:ext uri="{FF2B5EF4-FFF2-40B4-BE49-F238E27FC236}">
                  <a16:creationId xmlns:a16="http://schemas.microsoft.com/office/drawing/2014/main" id="{A377EA99-35D1-42ED-8D72-845C1A4A3933}"/>
                </a:ext>
              </a:extLst>
            </p:cNvPr>
            <p:cNvSpPr txBox="1"/>
            <p:nvPr/>
          </p:nvSpPr>
          <p:spPr>
            <a:xfrm>
              <a:off x="913589" y="5061430"/>
              <a:ext cx="151208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47" name="Chevron 56">
              <a:extLst>
                <a:ext uri="{FF2B5EF4-FFF2-40B4-BE49-F238E27FC236}">
                  <a16:creationId xmlns:a16="http://schemas.microsoft.com/office/drawing/2014/main" id="{9C277B9D-10BD-4CF9-B99A-DB22A8BD255A}"/>
                </a:ext>
              </a:extLst>
            </p:cNvPr>
            <p:cNvSpPr/>
            <p:nvPr/>
          </p:nvSpPr>
          <p:spPr>
            <a:xfrm>
              <a:off x="661588" y="5376422"/>
              <a:ext cx="252000" cy="252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1200">
                <a:solidFill>
                  <a:schemeClr val="tx1">
                    <a:lumMod val="75000"/>
                    <a:lumOff val="25000"/>
                  </a:schemeClr>
                </a:solidFill>
                <a:cs typeface="B Nazanin" panose="00000400000000000000" pitchFamily="2" charset="-78"/>
              </a:endParaRPr>
            </a:p>
          </p:txBody>
        </p:sp>
        <p:sp>
          <p:nvSpPr>
            <p:cNvPr id="48" name="TextBox 130">
              <a:extLst>
                <a:ext uri="{FF2B5EF4-FFF2-40B4-BE49-F238E27FC236}">
                  <a16:creationId xmlns:a16="http://schemas.microsoft.com/office/drawing/2014/main" id="{5A93AE64-A517-49F6-9829-6A4AF44C4716}"/>
                </a:ext>
              </a:extLst>
            </p:cNvPr>
            <p:cNvSpPr txBox="1"/>
            <p:nvPr/>
          </p:nvSpPr>
          <p:spPr>
            <a:xfrm>
              <a:off x="913589" y="5363923"/>
              <a:ext cx="151208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grpSp>
      <p:grpSp>
        <p:nvGrpSpPr>
          <p:cNvPr id="9" name="Group 131">
            <a:extLst>
              <a:ext uri="{FF2B5EF4-FFF2-40B4-BE49-F238E27FC236}">
                <a16:creationId xmlns:a16="http://schemas.microsoft.com/office/drawing/2014/main" id="{BA4A2C51-F9F4-4557-9A4C-B8468A773C3E}"/>
              </a:ext>
            </a:extLst>
          </p:cNvPr>
          <p:cNvGrpSpPr/>
          <p:nvPr/>
        </p:nvGrpSpPr>
        <p:grpSpPr>
          <a:xfrm>
            <a:off x="9268081" y="4843920"/>
            <a:ext cx="1764089" cy="579492"/>
            <a:chOff x="661588" y="5061430"/>
            <a:chExt cx="1764089" cy="579492"/>
          </a:xfrm>
        </p:grpSpPr>
        <p:sp>
          <p:nvSpPr>
            <p:cNvPr id="41" name="Chevron 50">
              <a:extLst>
                <a:ext uri="{FF2B5EF4-FFF2-40B4-BE49-F238E27FC236}">
                  <a16:creationId xmlns:a16="http://schemas.microsoft.com/office/drawing/2014/main" id="{5BF9B3BF-881F-41F1-9674-2F95B156F833}"/>
                </a:ext>
              </a:extLst>
            </p:cNvPr>
            <p:cNvSpPr/>
            <p:nvPr/>
          </p:nvSpPr>
          <p:spPr>
            <a:xfrm>
              <a:off x="661588" y="5073929"/>
              <a:ext cx="252000" cy="25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1200">
                <a:solidFill>
                  <a:schemeClr val="accent3"/>
                </a:solidFill>
                <a:cs typeface="B Nazanin" panose="00000400000000000000" pitchFamily="2" charset="-78"/>
              </a:endParaRPr>
            </a:p>
          </p:txBody>
        </p:sp>
        <p:sp>
          <p:nvSpPr>
            <p:cNvPr id="42" name="TextBox 133">
              <a:extLst>
                <a:ext uri="{FF2B5EF4-FFF2-40B4-BE49-F238E27FC236}">
                  <a16:creationId xmlns:a16="http://schemas.microsoft.com/office/drawing/2014/main" id="{C68419E2-0975-40C8-8460-60ED9C614F4A}"/>
                </a:ext>
              </a:extLst>
            </p:cNvPr>
            <p:cNvSpPr txBox="1"/>
            <p:nvPr/>
          </p:nvSpPr>
          <p:spPr>
            <a:xfrm>
              <a:off x="913589" y="5061430"/>
              <a:ext cx="151208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43" name="Chevron 56">
              <a:extLst>
                <a:ext uri="{FF2B5EF4-FFF2-40B4-BE49-F238E27FC236}">
                  <a16:creationId xmlns:a16="http://schemas.microsoft.com/office/drawing/2014/main" id="{7D7CB98B-9601-42BA-882B-851835535DF7}"/>
                </a:ext>
              </a:extLst>
            </p:cNvPr>
            <p:cNvSpPr/>
            <p:nvPr/>
          </p:nvSpPr>
          <p:spPr>
            <a:xfrm>
              <a:off x="661588" y="5376422"/>
              <a:ext cx="252000" cy="25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1200">
                <a:solidFill>
                  <a:schemeClr val="accent3"/>
                </a:solidFill>
                <a:cs typeface="B Nazanin" panose="00000400000000000000" pitchFamily="2" charset="-78"/>
              </a:endParaRPr>
            </a:p>
          </p:txBody>
        </p:sp>
        <p:sp>
          <p:nvSpPr>
            <p:cNvPr id="44" name="TextBox 135">
              <a:extLst>
                <a:ext uri="{FF2B5EF4-FFF2-40B4-BE49-F238E27FC236}">
                  <a16:creationId xmlns:a16="http://schemas.microsoft.com/office/drawing/2014/main" id="{15DB6DA4-7BD1-42A2-A228-7FE64B5B345D}"/>
                </a:ext>
              </a:extLst>
            </p:cNvPr>
            <p:cNvSpPr txBox="1"/>
            <p:nvPr/>
          </p:nvSpPr>
          <p:spPr>
            <a:xfrm>
              <a:off x="913589" y="5363923"/>
              <a:ext cx="1512088"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grpSp>
      <p:sp>
        <p:nvSpPr>
          <p:cNvPr id="10" name="Right Arrow 5">
            <a:extLst>
              <a:ext uri="{FF2B5EF4-FFF2-40B4-BE49-F238E27FC236}">
                <a16:creationId xmlns:a16="http://schemas.microsoft.com/office/drawing/2014/main" id="{E2675DE1-0FB7-4504-98A5-DDCD9C7BB4C9}"/>
              </a:ext>
            </a:extLst>
          </p:cNvPr>
          <p:cNvSpPr/>
          <p:nvPr/>
        </p:nvSpPr>
        <p:spPr>
          <a:xfrm>
            <a:off x="2770800" y="1449475"/>
            <a:ext cx="371725" cy="312726"/>
          </a:xfrm>
          <a:prstGeom prst="rightArrow">
            <a:avLst/>
          </a:prstGeom>
          <a:solidFill>
            <a:srgbClr val="125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2700">
              <a:cs typeface="B Nazanin" panose="00000400000000000000" pitchFamily="2" charset="-78"/>
            </a:endParaRPr>
          </a:p>
        </p:txBody>
      </p:sp>
      <p:sp>
        <p:nvSpPr>
          <p:cNvPr id="11" name="Right Arrow 5">
            <a:extLst>
              <a:ext uri="{FF2B5EF4-FFF2-40B4-BE49-F238E27FC236}">
                <a16:creationId xmlns:a16="http://schemas.microsoft.com/office/drawing/2014/main" id="{56B390A5-C182-47FC-9C11-F6190F504548}"/>
              </a:ext>
            </a:extLst>
          </p:cNvPr>
          <p:cNvSpPr/>
          <p:nvPr/>
        </p:nvSpPr>
        <p:spPr>
          <a:xfrm rot="5400000">
            <a:off x="4182117" y="3371433"/>
            <a:ext cx="371725" cy="312726"/>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2700">
              <a:cs typeface="B Nazanin" panose="00000400000000000000" pitchFamily="2" charset="-78"/>
            </a:endParaRPr>
          </a:p>
        </p:txBody>
      </p:sp>
      <p:sp>
        <p:nvSpPr>
          <p:cNvPr id="12" name="Right Arrow 5">
            <a:extLst>
              <a:ext uri="{FF2B5EF4-FFF2-40B4-BE49-F238E27FC236}">
                <a16:creationId xmlns:a16="http://schemas.microsoft.com/office/drawing/2014/main" id="{144A55D3-1432-4F00-A357-1BB3A4B7CA41}"/>
              </a:ext>
            </a:extLst>
          </p:cNvPr>
          <p:cNvSpPr/>
          <p:nvPr/>
        </p:nvSpPr>
        <p:spPr>
          <a:xfrm rot="10800000">
            <a:off x="2768248" y="4794378"/>
            <a:ext cx="371725" cy="312726"/>
          </a:xfrm>
          <a:prstGeom prst="rightArrow">
            <a:avLst/>
          </a:prstGeom>
          <a:solidFill>
            <a:srgbClr val="19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ko-KR" altLang="en-US" sz="2700">
              <a:cs typeface="B Nazanin" panose="00000400000000000000" pitchFamily="2" charset="-78"/>
            </a:endParaRPr>
          </a:p>
        </p:txBody>
      </p:sp>
      <p:sp>
        <p:nvSpPr>
          <p:cNvPr id="13" name="Title 1">
            <a:extLst>
              <a:ext uri="{FF2B5EF4-FFF2-40B4-BE49-F238E27FC236}">
                <a16:creationId xmlns:a16="http://schemas.microsoft.com/office/drawing/2014/main" id="{90A26C11-0701-4E7A-9F8F-53F66C29A837}"/>
              </a:ext>
            </a:extLst>
          </p:cNvPr>
          <p:cNvSpPr txBox="1"/>
          <p:nvPr/>
        </p:nvSpPr>
        <p:spPr>
          <a:xfrm>
            <a:off x="6355951" y="536985"/>
            <a:ext cx="4925956" cy="1603008"/>
          </a:xfrm>
          <a:prstGeom prst="rect">
            <a:avLst/>
          </a:prstGeom>
        </p:spPr>
        <p:txBody>
          <a:bodyPr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5400" spc="300" dirty="0">
                <a:solidFill>
                  <a:srgbClr val="125474"/>
                </a:solidFill>
                <a:cs typeface="B Nazanin" panose="00000400000000000000" pitchFamily="2" charset="-78"/>
              </a:rPr>
              <a:t>مراحل پوسیدگی</a:t>
            </a:r>
            <a:endParaRPr lang="ko-KR" altLang="en-US" sz="5400" spc="300" dirty="0">
              <a:solidFill>
                <a:srgbClr val="1985B9"/>
              </a:solidFill>
              <a:cs typeface="B Nazanin" panose="00000400000000000000" pitchFamily="2" charset="-78"/>
            </a:endParaRPr>
          </a:p>
        </p:txBody>
      </p:sp>
      <p:grpSp>
        <p:nvGrpSpPr>
          <p:cNvPr id="14" name="Group 10">
            <a:extLst>
              <a:ext uri="{FF2B5EF4-FFF2-40B4-BE49-F238E27FC236}">
                <a16:creationId xmlns:a16="http://schemas.microsoft.com/office/drawing/2014/main" id="{44B5FD6B-3C2D-43FB-BEBB-EF436236BC64}"/>
              </a:ext>
            </a:extLst>
          </p:cNvPr>
          <p:cNvGrpSpPr/>
          <p:nvPr/>
        </p:nvGrpSpPr>
        <p:grpSpPr>
          <a:xfrm>
            <a:off x="799273" y="2701211"/>
            <a:ext cx="1451795" cy="388504"/>
            <a:chOff x="1120327" y="2869980"/>
            <a:chExt cx="1451795" cy="388504"/>
          </a:xfrm>
        </p:grpSpPr>
        <p:sp>
          <p:nvSpPr>
            <p:cNvPr id="39" name="타원 18">
              <a:extLst>
                <a:ext uri="{FF2B5EF4-FFF2-40B4-BE49-F238E27FC236}">
                  <a16:creationId xmlns:a16="http://schemas.microsoft.com/office/drawing/2014/main" id="{5F494BC3-A1F4-4DDC-8D51-8694D6F09958}"/>
                </a:ext>
              </a:extLst>
            </p:cNvPr>
            <p:cNvSpPr/>
            <p:nvPr/>
          </p:nvSpPr>
          <p:spPr>
            <a:xfrm>
              <a:off x="2183618" y="2869980"/>
              <a:ext cx="388504" cy="388504"/>
            </a:xfrm>
            <a:prstGeom prst="ellipse">
              <a:avLst/>
            </a:prstGeom>
            <a:solidFill>
              <a:schemeClr val="accent1"/>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en-US" altLang="ko-KR" sz="1400" b="1">
                  <a:cs typeface="B Nazanin" panose="00000400000000000000" pitchFamily="2" charset="-78"/>
                </a:rPr>
                <a:t>1</a:t>
              </a:r>
              <a:endParaRPr lang="ko-KR" altLang="en-US" sz="1400" b="1">
                <a:cs typeface="B Nazanin" panose="00000400000000000000" pitchFamily="2" charset="-78"/>
              </a:endParaRPr>
            </a:p>
          </p:txBody>
        </p:sp>
        <p:sp>
          <p:nvSpPr>
            <p:cNvPr id="40" name="텍스트 개체 틀 14">
              <a:extLst>
                <a:ext uri="{FF2B5EF4-FFF2-40B4-BE49-F238E27FC236}">
                  <a16:creationId xmlns:a16="http://schemas.microsoft.com/office/drawing/2014/main" id="{91C85CC8-F66D-4BC0-B759-DFDD0A497DFA}"/>
                </a:ext>
              </a:extLst>
            </p:cNvPr>
            <p:cNvSpPr txBox="1"/>
            <p:nvPr/>
          </p:nvSpPr>
          <p:spPr>
            <a:xfrm>
              <a:off x="1120327" y="2884212"/>
              <a:ext cx="1034019" cy="36004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3200" dirty="0">
                  <a:solidFill>
                    <a:schemeClr val="tx1">
                      <a:lumMod val="75000"/>
                      <a:lumOff val="25000"/>
                    </a:schemeClr>
                  </a:solidFill>
                  <a:cs typeface="B Nazanin" panose="00000400000000000000" pitchFamily="2" charset="-78"/>
                </a:rPr>
                <a:t>گام</a:t>
              </a:r>
              <a:endParaRPr lang="ko-KR" altLang="en-US" sz="3200" dirty="0">
                <a:solidFill>
                  <a:schemeClr val="tx1">
                    <a:lumMod val="75000"/>
                    <a:lumOff val="25000"/>
                  </a:schemeClr>
                </a:solidFill>
                <a:cs typeface="B Nazanin" panose="00000400000000000000" pitchFamily="2" charset="-78"/>
              </a:endParaRPr>
            </a:p>
          </p:txBody>
        </p:sp>
      </p:grpSp>
      <p:grpSp>
        <p:nvGrpSpPr>
          <p:cNvPr id="15" name="Group 142">
            <a:extLst>
              <a:ext uri="{FF2B5EF4-FFF2-40B4-BE49-F238E27FC236}">
                <a16:creationId xmlns:a16="http://schemas.microsoft.com/office/drawing/2014/main" id="{6797EB35-177B-4163-9754-DC615147A81C}"/>
              </a:ext>
            </a:extLst>
          </p:cNvPr>
          <p:cNvGrpSpPr/>
          <p:nvPr/>
        </p:nvGrpSpPr>
        <p:grpSpPr>
          <a:xfrm>
            <a:off x="3605878" y="2701211"/>
            <a:ext cx="1451795" cy="388504"/>
            <a:chOff x="1120327" y="2869980"/>
            <a:chExt cx="1451795" cy="388504"/>
          </a:xfrm>
        </p:grpSpPr>
        <p:sp>
          <p:nvSpPr>
            <p:cNvPr id="37" name="타원 18">
              <a:extLst>
                <a:ext uri="{FF2B5EF4-FFF2-40B4-BE49-F238E27FC236}">
                  <a16:creationId xmlns:a16="http://schemas.microsoft.com/office/drawing/2014/main" id="{AF6C489F-EEB7-40CE-9567-C1C40E2CE4AB}"/>
                </a:ext>
              </a:extLst>
            </p:cNvPr>
            <p:cNvSpPr/>
            <p:nvPr/>
          </p:nvSpPr>
          <p:spPr>
            <a:xfrm>
              <a:off x="2183618" y="2869980"/>
              <a:ext cx="388504" cy="388504"/>
            </a:xfrm>
            <a:prstGeom prst="ellipse">
              <a:avLst/>
            </a:prstGeom>
            <a:solidFill>
              <a:schemeClr val="accent2"/>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en-US" altLang="ko-KR" sz="1400" b="1">
                  <a:cs typeface="B Nazanin" panose="00000400000000000000" pitchFamily="2" charset="-78"/>
                </a:rPr>
                <a:t>2</a:t>
              </a:r>
              <a:endParaRPr lang="ko-KR" altLang="en-US" sz="1400" b="1">
                <a:cs typeface="B Nazanin" panose="00000400000000000000" pitchFamily="2" charset="-78"/>
              </a:endParaRPr>
            </a:p>
          </p:txBody>
        </p:sp>
        <p:sp>
          <p:nvSpPr>
            <p:cNvPr id="38" name="텍스트 개체 틀 14">
              <a:extLst>
                <a:ext uri="{FF2B5EF4-FFF2-40B4-BE49-F238E27FC236}">
                  <a16:creationId xmlns:a16="http://schemas.microsoft.com/office/drawing/2014/main" id="{A3E7E3EC-8050-4824-BFF6-14EFEE85E0A9}"/>
                </a:ext>
              </a:extLst>
            </p:cNvPr>
            <p:cNvSpPr txBox="1"/>
            <p:nvPr/>
          </p:nvSpPr>
          <p:spPr>
            <a:xfrm>
              <a:off x="1120327" y="2884212"/>
              <a:ext cx="1034019" cy="36004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3200" dirty="0">
                  <a:solidFill>
                    <a:schemeClr val="tx1">
                      <a:lumMod val="75000"/>
                      <a:lumOff val="25000"/>
                    </a:schemeClr>
                  </a:solidFill>
                  <a:cs typeface="B Nazanin" panose="00000400000000000000" pitchFamily="2" charset="-78"/>
                </a:rPr>
                <a:t>گام</a:t>
              </a:r>
              <a:endParaRPr lang="ko-KR" altLang="en-US" sz="3200" dirty="0">
                <a:solidFill>
                  <a:schemeClr val="tx1">
                    <a:lumMod val="75000"/>
                    <a:lumOff val="25000"/>
                  </a:schemeClr>
                </a:solidFill>
                <a:cs typeface="B Nazanin" panose="00000400000000000000" pitchFamily="2" charset="-78"/>
              </a:endParaRPr>
            </a:p>
          </p:txBody>
        </p:sp>
      </p:grpSp>
      <p:grpSp>
        <p:nvGrpSpPr>
          <p:cNvPr id="16" name="Group 145">
            <a:extLst>
              <a:ext uri="{FF2B5EF4-FFF2-40B4-BE49-F238E27FC236}">
                <a16:creationId xmlns:a16="http://schemas.microsoft.com/office/drawing/2014/main" id="{31B24108-213B-4920-950D-F1306DC71F3C}"/>
              </a:ext>
            </a:extLst>
          </p:cNvPr>
          <p:cNvGrpSpPr/>
          <p:nvPr/>
        </p:nvGrpSpPr>
        <p:grpSpPr>
          <a:xfrm>
            <a:off x="3605878" y="5892437"/>
            <a:ext cx="1451795" cy="388504"/>
            <a:chOff x="1120327" y="2869980"/>
            <a:chExt cx="1451795" cy="388504"/>
          </a:xfrm>
        </p:grpSpPr>
        <p:sp>
          <p:nvSpPr>
            <p:cNvPr id="35" name="타원 18">
              <a:extLst>
                <a:ext uri="{FF2B5EF4-FFF2-40B4-BE49-F238E27FC236}">
                  <a16:creationId xmlns:a16="http://schemas.microsoft.com/office/drawing/2014/main" id="{ABC7780C-4841-4073-9E52-C658D850FAE1}"/>
                </a:ext>
              </a:extLst>
            </p:cNvPr>
            <p:cNvSpPr/>
            <p:nvPr/>
          </p:nvSpPr>
          <p:spPr>
            <a:xfrm>
              <a:off x="2183618" y="2869980"/>
              <a:ext cx="388504" cy="388504"/>
            </a:xfrm>
            <a:prstGeom prst="ellipse">
              <a:avLst/>
            </a:prstGeom>
            <a:solidFill>
              <a:schemeClr val="accent3"/>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en-US" altLang="ko-KR" sz="1400" b="1">
                  <a:cs typeface="B Nazanin" panose="00000400000000000000" pitchFamily="2" charset="-78"/>
                </a:rPr>
                <a:t>3</a:t>
              </a:r>
              <a:endParaRPr lang="ko-KR" altLang="en-US" sz="1400" b="1">
                <a:cs typeface="B Nazanin" panose="00000400000000000000" pitchFamily="2" charset="-78"/>
              </a:endParaRPr>
            </a:p>
          </p:txBody>
        </p:sp>
        <p:sp>
          <p:nvSpPr>
            <p:cNvPr id="36" name="텍스트 개체 틀 14">
              <a:extLst>
                <a:ext uri="{FF2B5EF4-FFF2-40B4-BE49-F238E27FC236}">
                  <a16:creationId xmlns:a16="http://schemas.microsoft.com/office/drawing/2014/main" id="{B5B279BA-438E-4008-AFAC-C3F25ABAE12F}"/>
                </a:ext>
              </a:extLst>
            </p:cNvPr>
            <p:cNvSpPr txBox="1"/>
            <p:nvPr/>
          </p:nvSpPr>
          <p:spPr>
            <a:xfrm>
              <a:off x="1120327" y="2884212"/>
              <a:ext cx="1034019" cy="36004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3200" dirty="0">
                  <a:solidFill>
                    <a:schemeClr val="tx1">
                      <a:lumMod val="75000"/>
                      <a:lumOff val="25000"/>
                    </a:schemeClr>
                  </a:solidFill>
                  <a:cs typeface="B Nazanin" panose="00000400000000000000" pitchFamily="2" charset="-78"/>
                </a:rPr>
                <a:t>گام</a:t>
              </a:r>
              <a:endParaRPr lang="ko-KR" altLang="en-US" sz="3200" dirty="0">
                <a:solidFill>
                  <a:schemeClr val="tx1">
                    <a:lumMod val="75000"/>
                    <a:lumOff val="25000"/>
                  </a:schemeClr>
                </a:solidFill>
                <a:cs typeface="B Nazanin" panose="00000400000000000000" pitchFamily="2" charset="-78"/>
              </a:endParaRPr>
            </a:p>
          </p:txBody>
        </p:sp>
      </p:grpSp>
      <p:grpSp>
        <p:nvGrpSpPr>
          <p:cNvPr id="17" name="Group 148">
            <a:extLst>
              <a:ext uri="{FF2B5EF4-FFF2-40B4-BE49-F238E27FC236}">
                <a16:creationId xmlns:a16="http://schemas.microsoft.com/office/drawing/2014/main" id="{AB44BD1E-7695-49C6-BA04-B0743DB0F68C}"/>
              </a:ext>
            </a:extLst>
          </p:cNvPr>
          <p:cNvGrpSpPr/>
          <p:nvPr/>
        </p:nvGrpSpPr>
        <p:grpSpPr>
          <a:xfrm>
            <a:off x="799273" y="5892437"/>
            <a:ext cx="1451795" cy="388504"/>
            <a:chOff x="1120327" y="2869980"/>
            <a:chExt cx="1451795" cy="388504"/>
          </a:xfrm>
        </p:grpSpPr>
        <p:sp>
          <p:nvSpPr>
            <p:cNvPr id="33" name="타원 18">
              <a:extLst>
                <a:ext uri="{FF2B5EF4-FFF2-40B4-BE49-F238E27FC236}">
                  <a16:creationId xmlns:a16="http://schemas.microsoft.com/office/drawing/2014/main" id="{A677ACAF-08EC-479C-B6C5-E7CB576EA01F}"/>
                </a:ext>
              </a:extLst>
            </p:cNvPr>
            <p:cNvSpPr/>
            <p:nvPr/>
          </p:nvSpPr>
          <p:spPr>
            <a:xfrm>
              <a:off x="2183618" y="2869980"/>
              <a:ext cx="388504" cy="388504"/>
            </a:xfrm>
            <a:prstGeom prst="ellipse">
              <a:avLst/>
            </a:prstGeom>
            <a:solidFill>
              <a:schemeClr val="accent4"/>
            </a:solidFill>
            <a:ln w="12700">
              <a:solidFill>
                <a:schemeClr val="bg1">
                  <a:lumMod val="9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r>
                <a:rPr lang="en-US" altLang="ko-KR" sz="1400" b="1">
                  <a:cs typeface="B Nazanin" panose="00000400000000000000" pitchFamily="2" charset="-78"/>
                </a:rPr>
                <a:t>4</a:t>
              </a:r>
              <a:endParaRPr lang="ko-KR" altLang="en-US" sz="1400" b="1">
                <a:cs typeface="B Nazanin" panose="00000400000000000000" pitchFamily="2" charset="-78"/>
              </a:endParaRPr>
            </a:p>
          </p:txBody>
        </p:sp>
        <p:sp>
          <p:nvSpPr>
            <p:cNvPr id="34" name="텍스트 개체 틀 14">
              <a:extLst>
                <a:ext uri="{FF2B5EF4-FFF2-40B4-BE49-F238E27FC236}">
                  <a16:creationId xmlns:a16="http://schemas.microsoft.com/office/drawing/2014/main" id="{027616C0-9C8F-4D4A-8EE8-BE6AA126BDC6}"/>
                </a:ext>
              </a:extLst>
            </p:cNvPr>
            <p:cNvSpPr txBox="1"/>
            <p:nvPr/>
          </p:nvSpPr>
          <p:spPr>
            <a:xfrm>
              <a:off x="1120327" y="2884212"/>
              <a:ext cx="1034019" cy="360040"/>
            </a:xfrm>
            <a:prstGeom prst="rect">
              <a:avLst/>
            </a:prstGeom>
          </p:spPr>
          <p:txBody>
            <a:bodyPr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3200" dirty="0">
                  <a:solidFill>
                    <a:schemeClr val="tx1">
                      <a:lumMod val="75000"/>
                      <a:lumOff val="25000"/>
                    </a:schemeClr>
                  </a:solidFill>
                  <a:cs typeface="B Nazanin" panose="00000400000000000000" pitchFamily="2" charset="-78"/>
                </a:rPr>
                <a:t>گام</a:t>
              </a:r>
              <a:endParaRPr lang="ko-KR" altLang="en-US" sz="3200" dirty="0">
                <a:solidFill>
                  <a:schemeClr val="tx1">
                    <a:lumMod val="75000"/>
                    <a:lumOff val="25000"/>
                  </a:schemeClr>
                </a:solidFill>
                <a:cs typeface="B Nazanin" panose="00000400000000000000" pitchFamily="2" charset="-78"/>
              </a:endParaRPr>
            </a:p>
          </p:txBody>
        </p:sp>
      </p:grpSp>
      <p:grpSp>
        <p:nvGrpSpPr>
          <p:cNvPr id="18" name="Group 23">
            <a:extLst>
              <a:ext uri="{FF2B5EF4-FFF2-40B4-BE49-F238E27FC236}">
                <a16:creationId xmlns:a16="http://schemas.microsoft.com/office/drawing/2014/main" id="{D1129404-1690-4202-ACE5-BD0ECFBFC23F}"/>
              </a:ext>
            </a:extLst>
          </p:cNvPr>
          <p:cNvGrpSpPr/>
          <p:nvPr/>
        </p:nvGrpSpPr>
        <p:grpSpPr>
          <a:xfrm>
            <a:off x="9476537" y="3614269"/>
            <a:ext cx="1967296" cy="895504"/>
            <a:chOff x="-311419" y="4190375"/>
            <a:chExt cx="2830398" cy="1079657"/>
          </a:xfrm>
        </p:grpSpPr>
        <p:sp>
          <p:nvSpPr>
            <p:cNvPr id="31" name="TextBox 152">
              <a:extLst>
                <a:ext uri="{FF2B5EF4-FFF2-40B4-BE49-F238E27FC236}">
                  <a16:creationId xmlns:a16="http://schemas.microsoft.com/office/drawing/2014/main" id="{A8B0892B-3CFB-40F8-B222-53C9385FC39D}"/>
                </a:ext>
              </a:extLst>
            </p:cNvPr>
            <p:cNvSpPr txBox="1"/>
            <p:nvPr/>
          </p:nvSpPr>
          <p:spPr>
            <a:xfrm>
              <a:off x="-311418" y="4490788"/>
              <a:ext cx="2830397" cy="77924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cs typeface="B Nazanin" panose="00000400000000000000" pitchFamily="2" charset="-78"/>
                </a:rPr>
                <a:t>zing </a:t>
              </a:r>
              <a:r>
                <a:rPr lang="fa-IR" altLang="ko-KR" sz="1200" dirty="0">
                  <a:solidFill>
                    <a:schemeClr val="tx1">
                      <a:lumMod val="75000"/>
                      <a:lumOff val="25000"/>
                    </a:schemeClr>
                  </a:solidFill>
                  <a:cs typeface="B Nazanin" panose="00000400000000000000" pitchFamily="2" charset="-78"/>
                </a:rPr>
                <a:t>منحصر به فرد اضافه کنید.</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sp>
          <p:nvSpPr>
            <p:cNvPr id="32" name="TextBox 153">
              <a:extLst>
                <a:ext uri="{FF2B5EF4-FFF2-40B4-BE49-F238E27FC236}">
                  <a16:creationId xmlns:a16="http://schemas.microsoft.com/office/drawing/2014/main" id="{02E27EB2-1F0B-40B9-82E6-D2C099CE75DA}"/>
                </a:ext>
              </a:extLst>
            </p:cNvPr>
            <p:cNvSpPr txBox="1"/>
            <p:nvPr/>
          </p:nvSpPr>
          <p:spPr>
            <a:xfrm>
              <a:off x="-311419" y="4190375"/>
              <a:ext cx="2830397" cy="333962"/>
            </a:xfrm>
            <a:prstGeom prst="rect">
              <a:avLst/>
            </a:prstGeom>
            <a:noFill/>
          </p:spPr>
          <p:txBody>
            <a:bodyPr wrap="square" lIns="108000" rIns="1080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مطالب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19" name="Group 23">
            <a:extLst>
              <a:ext uri="{FF2B5EF4-FFF2-40B4-BE49-F238E27FC236}">
                <a16:creationId xmlns:a16="http://schemas.microsoft.com/office/drawing/2014/main" id="{3271D6B5-0462-4074-818E-DB274505A90D}"/>
              </a:ext>
            </a:extLst>
          </p:cNvPr>
          <p:cNvGrpSpPr/>
          <p:nvPr/>
        </p:nvGrpSpPr>
        <p:grpSpPr>
          <a:xfrm>
            <a:off x="6746072" y="3614269"/>
            <a:ext cx="1967296" cy="895504"/>
            <a:chOff x="-311419" y="4190375"/>
            <a:chExt cx="2830398" cy="1079657"/>
          </a:xfrm>
        </p:grpSpPr>
        <p:sp>
          <p:nvSpPr>
            <p:cNvPr id="29" name="TextBox 155">
              <a:extLst>
                <a:ext uri="{FF2B5EF4-FFF2-40B4-BE49-F238E27FC236}">
                  <a16:creationId xmlns:a16="http://schemas.microsoft.com/office/drawing/2014/main" id="{D48733C0-0085-487E-8A65-F4C2B296B3E8}"/>
                </a:ext>
              </a:extLst>
            </p:cNvPr>
            <p:cNvSpPr txBox="1"/>
            <p:nvPr/>
          </p:nvSpPr>
          <p:spPr>
            <a:xfrm>
              <a:off x="-311418" y="4490788"/>
              <a:ext cx="2830397" cy="77924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cs typeface="B Nazanin" panose="00000400000000000000" pitchFamily="2" charset="-78"/>
                </a:rPr>
                <a:t>zing </a:t>
              </a:r>
              <a:r>
                <a:rPr lang="fa-IR" altLang="ko-KR" sz="1200" dirty="0">
                  <a:solidFill>
                    <a:schemeClr val="tx1">
                      <a:lumMod val="75000"/>
                      <a:lumOff val="25000"/>
                    </a:schemeClr>
                  </a:solidFill>
                  <a:cs typeface="B Nazanin" panose="00000400000000000000" pitchFamily="2" charset="-78"/>
                </a:rPr>
                <a:t>منحصر به فرد اضافه کنید.</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sp>
          <p:nvSpPr>
            <p:cNvPr id="30" name="TextBox 156">
              <a:extLst>
                <a:ext uri="{FF2B5EF4-FFF2-40B4-BE49-F238E27FC236}">
                  <a16:creationId xmlns:a16="http://schemas.microsoft.com/office/drawing/2014/main" id="{E687BF5F-A1D4-415B-92F4-4B6F1CE14E3C}"/>
                </a:ext>
              </a:extLst>
            </p:cNvPr>
            <p:cNvSpPr txBox="1"/>
            <p:nvPr/>
          </p:nvSpPr>
          <p:spPr>
            <a:xfrm>
              <a:off x="-311419" y="4190375"/>
              <a:ext cx="2830397" cy="333962"/>
            </a:xfrm>
            <a:prstGeom prst="rect">
              <a:avLst/>
            </a:prstGeom>
            <a:noFill/>
          </p:spPr>
          <p:txBody>
            <a:bodyPr wrap="square" lIns="108000" rIns="1080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مطالب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20" name="Group 23">
            <a:extLst>
              <a:ext uri="{FF2B5EF4-FFF2-40B4-BE49-F238E27FC236}">
                <a16:creationId xmlns:a16="http://schemas.microsoft.com/office/drawing/2014/main" id="{D7BCC3D0-F3C2-4E87-A434-625A8D81F8DB}"/>
              </a:ext>
            </a:extLst>
          </p:cNvPr>
          <p:cNvGrpSpPr/>
          <p:nvPr/>
        </p:nvGrpSpPr>
        <p:grpSpPr>
          <a:xfrm>
            <a:off x="6746072" y="5463611"/>
            <a:ext cx="1967296" cy="895504"/>
            <a:chOff x="-311419" y="4190375"/>
            <a:chExt cx="2830398" cy="1079657"/>
          </a:xfrm>
        </p:grpSpPr>
        <p:sp>
          <p:nvSpPr>
            <p:cNvPr id="27" name="TextBox 159">
              <a:extLst>
                <a:ext uri="{FF2B5EF4-FFF2-40B4-BE49-F238E27FC236}">
                  <a16:creationId xmlns:a16="http://schemas.microsoft.com/office/drawing/2014/main" id="{89393BA1-C468-4F86-BA90-BE70345C0FE6}"/>
                </a:ext>
              </a:extLst>
            </p:cNvPr>
            <p:cNvSpPr txBox="1"/>
            <p:nvPr/>
          </p:nvSpPr>
          <p:spPr>
            <a:xfrm>
              <a:off x="-311418" y="4490788"/>
              <a:ext cx="2830397" cy="77924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cs typeface="B Nazanin" panose="00000400000000000000" pitchFamily="2" charset="-78"/>
                </a:rPr>
                <a:t>zing </a:t>
              </a:r>
              <a:r>
                <a:rPr lang="fa-IR" altLang="ko-KR" sz="1200" dirty="0">
                  <a:solidFill>
                    <a:schemeClr val="tx1">
                      <a:lumMod val="75000"/>
                      <a:lumOff val="25000"/>
                    </a:schemeClr>
                  </a:solidFill>
                  <a:cs typeface="B Nazanin" panose="00000400000000000000" pitchFamily="2" charset="-78"/>
                </a:rPr>
                <a:t>منحصر به فرد اضافه کنید.</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sp>
          <p:nvSpPr>
            <p:cNvPr id="28" name="TextBox 160">
              <a:extLst>
                <a:ext uri="{FF2B5EF4-FFF2-40B4-BE49-F238E27FC236}">
                  <a16:creationId xmlns:a16="http://schemas.microsoft.com/office/drawing/2014/main" id="{1973DB49-663E-4453-9041-41693BB1ED7D}"/>
                </a:ext>
              </a:extLst>
            </p:cNvPr>
            <p:cNvSpPr txBox="1"/>
            <p:nvPr/>
          </p:nvSpPr>
          <p:spPr>
            <a:xfrm>
              <a:off x="-311419" y="4190375"/>
              <a:ext cx="2830397" cy="333962"/>
            </a:xfrm>
            <a:prstGeom prst="rect">
              <a:avLst/>
            </a:prstGeom>
            <a:noFill/>
          </p:spPr>
          <p:txBody>
            <a:bodyPr wrap="square" lIns="108000" rIns="1080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مطالب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21" name="Group 23">
            <a:extLst>
              <a:ext uri="{FF2B5EF4-FFF2-40B4-BE49-F238E27FC236}">
                <a16:creationId xmlns:a16="http://schemas.microsoft.com/office/drawing/2014/main" id="{F2F69AAA-C1D4-49F1-A493-7F0264D78CC2}"/>
              </a:ext>
            </a:extLst>
          </p:cNvPr>
          <p:cNvGrpSpPr/>
          <p:nvPr/>
        </p:nvGrpSpPr>
        <p:grpSpPr>
          <a:xfrm>
            <a:off x="9476537" y="5463611"/>
            <a:ext cx="1967296" cy="895504"/>
            <a:chOff x="-311419" y="4190375"/>
            <a:chExt cx="2830398" cy="1079657"/>
          </a:xfrm>
        </p:grpSpPr>
        <p:sp>
          <p:nvSpPr>
            <p:cNvPr id="25" name="TextBox 162">
              <a:extLst>
                <a:ext uri="{FF2B5EF4-FFF2-40B4-BE49-F238E27FC236}">
                  <a16:creationId xmlns:a16="http://schemas.microsoft.com/office/drawing/2014/main" id="{40FC53F3-AAC7-49A4-A9F0-8495C835EF03}"/>
                </a:ext>
              </a:extLst>
            </p:cNvPr>
            <p:cNvSpPr txBox="1"/>
            <p:nvPr/>
          </p:nvSpPr>
          <p:spPr>
            <a:xfrm>
              <a:off x="-311418" y="4490788"/>
              <a:ext cx="2830397" cy="779244"/>
            </a:xfrm>
            <a:prstGeom prst="rect">
              <a:avLst/>
            </a:prstGeom>
            <a:noFill/>
          </p:spPr>
          <p:txBody>
            <a:bodyPr wrap="square" lIns="108000" rIns="108000"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یک </a:t>
              </a:r>
              <a:r>
                <a:rPr lang="en-US" altLang="ko-KR" sz="1200" dirty="0">
                  <a:solidFill>
                    <a:schemeClr val="tx1">
                      <a:lumMod val="75000"/>
                      <a:lumOff val="25000"/>
                    </a:schemeClr>
                  </a:solidFill>
                  <a:cs typeface="B Nazanin" panose="00000400000000000000" pitchFamily="2" charset="-78"/>
                </a:rPr>
                <a:t>zing </a:t>
              </a:r>
              <a:r>
                <a:rPr lang="fa-IR" altLang="ko-KR" sz="1200" dirty="0">
                  <a:solidFill>
                    <a:schemeClr val="tx1">
                      <a:lumMod val="75000"/>
                      <a:lumOff val="25000"/>
                    </a:schemeClr>
                  </a:solidFill>
                  <a:cs typeface="B Nazanin" panose="00000400000000000000" pitchFamily="2" charset="-78"/>
                </a:rPr>
                <a:t>منحصر به فرد اضافه کنید.</a:t>
              </a:r>
              <a:endParaRPr lang="en-US" altLang="ko-KR" sz="1200" dirty="0">
                <a:solidFill>
                  <a:schemeClr val="tx1">
                    <a:lumMod val="75000"/>
                    <a:lumOff val="25000"/>
                  </a:schemeClr>
                </a:solidFill>
                <a:ea typeface="FZShuTi" pitchFamily="2" charset="-122"/>
                <a:cs typeface="B Nazanin" panose="00000400000000000000" pitchFamily="2" charset="-78"/>
              </a:endParaRPr>
            </a:p>
          </p:txBody>
        </p:sp>
        <p:sp>
          <p:nvSpPr>
            <p:cNvPr id="26" name="TextBox 163">
              <a:extLst>
                <a:ext uri="{FF2B5EF4-FFF2-40B4-BE49-F238E27FC236}">
                  <a16:creationId xmlns:a16="http://schemas.microsoft.com/office/drawing/2014/main" id="{882DE2BC-9168-47C8-92A7-CD749EC98BDF}"/>
                </a:ext>
              </a:extLst>
            </p:cNvPr>
            <p:cNvSpPr txBox="1"/>
            <p:nvPr/>
          </p:nvSpPr>
          <p:spPr>
            <a:xfrm>
              <a:off x="-311419" y="4190375"/>
              <a:ext cx="2830397" cy="333962"/>
            </a:xfrm>
            <a:prstGeom prst="rect">
              <a:avLst/>
            </a:prstGeom>
            <a:noFill/>
          </p:spPr>
          <p:txBody>
            <a:bodyPr wrap="square" lIns="108000" rIns="1080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مطالب در اینجا</a:t>
              </a:r>
              <a:endParaRPr lang="ko-KR" altLang="en-US" sz="1200" b="1" dirty="0">
                <a:solidFill>
                  <a:schemeClr val="tx1">
                    <a:lumMod val="75000"/>
                    <a:lumOff val="25000"/>
                  </a:schemeClr>
                </a:solidFill>
                <a:cs typeface="B Nazanin" panose="00000400000000000000" pitchFamily="2" charset="-78"/>
              </a:endParaRPr>
            </a:p>
          </p:txBody>
        </p:sp>
      </p:grpSp>
      <p:sp>
        <p:nvSpPr>
          <p:cNvPr id="22" name="자유형 21">
            <a:extLst>
              <a:ext uri="{FF2B5EF4-FFF2-40B4-BE49-F238E27FC236}">
                <a16:creationId xmlns:a16="http://schemas.microsoft.com/office/drawing/2014/main" id="{C28165EE-F9EC-43A2-B530-84A12D747A4B}"/>
              </a:ext>
            </a:extLst>
          </p:cNvPr>
          <p:cNvSpPr/>
          <p:nvPr/>
        </p:nvSpPr>
        <p:spPr>
          <a:xfrm flipV="1">
            <a:off x="6482560" y="2269383"/>
            <a:ext cx="493776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lang="ko-KR" altLang="en-US" sz="2700">
              <a:cs typeface="B Nazanin" panose="00000400000000000000" pitchFamily="2" charset="-78"/>
            </a:endParaRPr>
          </a:p>
        </p:txBody>
      </p:sp>
      <p:sp>
        <p:nvSpPr>
          <p:cNvPr id="23" name="자유형 22">
            <a:extLst>
              <a:ext uri="{FF2B5EF4-FFF2-40B4-BE49-F238E27FC236}">
                <a16:creationId xmlns:a16="http://schemas.microsoft.com/office/drawing/2014/main" id="{B4344362-6BC3-4A52-BFD8-A57B252F5557}"/>
              </a:ext>
            </a:extLst>
          </p:cNvPr>
          <p:cNvSpPr/>
          <p:nvPr/>
        </p:nvSpPr>
        <p:spPr>
          <a:xfrm flipV="1">
            <a:off x="6484194" y="2701652"/>
            <a:ext cx="4937760" cy="45719"/>
          </a:xfrm>
          <a:custGeom>
            <a:avLst/>
            <a:gdLst>
              <a:gd name="connsiteX0" fmla="*/ 0 w 7226300"/>
              <a:gd name="connsiteY0" fmla="*/ 0 h 0"/>
              <a:gd name="connsiteX1" fmla="*/ 7226300 w 7226300"/>
              <a:gd name="connsiteY1" fmla="*/ 0 h 0"/>
            </a:gdLst>
            <a:ahLst/>
            <a:cxnLst>
              <a:cxn ang="0">
                <a:pos x="connsiteX0" y="connsiteY0"/>
              </a:cxn>
              <a:cxn ang="0">
                <a:pos x="connsiteX1" y="connsiteY1"/>
              </a:cxn>
            </a:cxnLst>
            <a:rect l="l" t="t" r="r" b="b"/>
            <a:pathLst>
              <a:path w="7226300">
                <a:moveTo>
                  <a:pt x="0" y="0"/>
                </a:moveTo>
                <a:lnTo>
                  <a:pt x="7226300" y="0"/>
                </a:lnTo>
              </a:path>
            </a:pathLst>
          </a:custGeom>
          <a:ln w="1905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endParaRPr lang="ko-KR" altLang="en-US" sz="2700">
              <a:cs typeface="B Nazanin" panose="00000400000000000000" pitchFamily="2" charset="-78"/>
            </a:endParaRPr>
          </a:p>
        </p:txBody>
      </p:sp>
      <p:sp>
        <p:nvSpPr>
          <p:cNvPr id="24" name="TextBox 166">
            <a:extLst>
              <a:ext uri="{FF2B5EF4-FFF2-40B4-BE49-F238E27FC236}">
                <a16:creationId xmlns:a16="http://schemas.microsoft.com/office/drawing/2014/main" id="{DB2E242F-5D32-4931-9BEC-338A2E820FBA}"/>
              </a:ext>
            </a:extLst>
          </p:cNvPr>
          <p:cNvSpPr txBox="1"/>
          <p:nvPr/>
        </p:nvSpPr>
        <p:spPr>
          <a:xfrm>
            <a:off x="6600332" y="2340596"/>
            <a:ext cx="1967295" cy="369332"/>
          </a:xfrm>
          <a:prstGeom prst="rect">
            <a:avLst/>
          </a:prstGeom>
          <a:noFill/>
        </p:spPr>
        <p:txBody>
          <a:bodyPr wrap="square" lIns="108000" rIns="108000"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b="1" dirty="0">
                <a:solidFill>
                  <a:schemeClr val="accent1"/>
                </a:solidFill>
                <a:cs typeface="B Nazanin" panose="00000400000000000000" pitchFamily="2" charset="-78"/>
              </a:rPr>
              <a:t>مطالب در اینجا</a:t>
            </a:r>
            <a:endParaRPr lang="ko-KR" altLang="en-US" b="1" dirty="0">
              <a:solidFill>
                <a:schemeClr val="accent1"/>
              </a:solidFill>
              <a:cs typeface="B Nazanin" panose="00000400000000000000" pitchFamily="2" charset="-78"/>
            </a:endParaRPr>
          </a:p>
        </p:txBody>
      </p:sp>
    </p:spTree>
    <p:extLst>
      <p:ext uri="{BB962C8B-B14F-4D97-AF65-F5344CB8AC3E}">
        <p14:creationId xmlns:p14="http://schemas.microsoft.com/office/powerpoint/2010/main" val="399814887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38" name="Flecha: pentágono 37">
            <a:extLst>
              <a:ext uri="{FF2B5EF4-FFF2-40B4-BE49-F238E27FC236}">
                <a16:creationId xmlns:a16="http://schemas.microsoft.com/office/drawing/2014/main" id="{675A19E8-03A8-ADD8-439F-65DE9A9E9FD9}"/>
              </a:ext>
            </a:extLst>
          </p:cNvPr>
          <p:cNvSpPr/>
          <p:nvPr/>
        </p:nvSpPr>
        <p:spPr>
          <a:xfrm>
            <a:off x="0" y="0"/>
            <a:ext cx="8115300" cy="6858000"/>
          </a:xfrm>
          <a:prstGeom prst="homePlate">
            <a:avLst>
              <a:gd name="adj" fmla="val 316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a:cs typeface="B Nazanin" panose="00000400000000000000" pitchFamily="2" charset="-78"/>
            </a:endParaRPr>
          </a:p>
        </p:txBody>
      </p:sp>
      <p:sp>
        <p:nvSpPr>
          <p:cNvPr id="2" name="Graphic 56">
            <a:extLst>
              <a:ext uri="{FF2B5EF4-FFF2-40B4-BE49-F238E27FC236}">
                <a16:creationId xmlns:a16="http://schemas.microsoft.com/office/drawing/2014/main" id="{2B61FA35-2CA9-45C3-A870-FC41BB3831E2}"/>
              </a:ext>
            </a:extLst>
          </p:cNvPr>
          <p:cNvSpPr/>
          <p:nvPr/>
        </p:nvSpPr>
        <p:spPr>
          <a:xfrm>
            <a:off x="787076" y="1813722"/>
            <a:ext cx="3220857" cy="4176727"/>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gradFill flip="none" rotWithShape="1">
            <a:gsLst>
              <a:gs pos="0">
                <a:schemeClr val="bg1"/>
              </a:gs>
              <a:gs pos="100000">
                <a:schemeClr val="bg1">
                  <a:lumMod val="85000"/>
                </a:schemeClr>
              </a:gs>
            </a:gsLst>
            <a:lin ang="18900000" scaled="1"/>
          </a:gradFill>
          <a:ln w="4030" cap="flat">
            <a:solidFill>
              <a:schemeClr val="bg1">
                <a:lumMod val="85000"/>
              </a:schemeClr>
            </a:solid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nvGrpSpPr>
          <p:cNvPr id="3" name="Group 3">
            <a:extLst>
              <a:ext uri="{FF2B5EF4-FFF2-40B4-BE49-F238E27FC236}">
                <a16:creationId xmlns:a16="http://schemas.microsoft.com/office/drawing/2014/main" id="{FE1D9F49-DCF6-452F-B7FF-9CC069EB655C}"/>
              </a:ext>
            </a:extLst>
          </p:cNvPr>
          <p:cNvGrpSpPr/>
          <p:nvPr/>
        </p:nvGrpSpPr>
        <p:grpSpPr>
          <a:xfrm>
            <a:off x="2695072" y="1703333"/>
            <a:ext cx="3386419" cy="4670535"/>
            <a:chOff x="2008249" y="1390537"/>
            <a:chExt cx="3853437" cy="5314648"/>
          </a:xfrm>
        </p:grpSpPr>
        <p:grpSp>
          <p:nvGrpSpPr>
            <p:cNvPr id="32" name="Group 4">
              <a:extLst>
                <a:ext uri="{FF2B5EF4-FFF2-40B4-BE49-F238E27FC236}">
                  <a16:creationId xmlns:a16="http://schemas.microsoft.com/office/drawing/2014/main" id="{B85D9459-2407-450F-8E1E-CCBFC18015F3}"/>
                </a:ext>
              </a:extLst>
            </p:cNvPr>
            <p:cNvGrpSpPr/>
            <p:nvPr/>
          </p:nvGrpSpPr>
          <p:grpSpPr>
            <a:xfrm>
              <a:off x="2008249" y="1592548"/>
              <a:ext cx="3162554" cy="3162551"/>
              <a:chOff x="1675022" y="1809122"/>
              <a:chExt cx="2691828" cy="2691825"/>
            </a:xfrm>
          </p:grpSpPr>
          <p:sp>
            <p:nvSpPr>
              <p:cNvPr id="34" name="Rounded Rectangle 43">
                <a:extLst>
                  <a:ext uri="{FF2B5EF4-FFF2-40B4-BE49-F238E27FC236}">
                    <a16:creationId xmlns:a16="http://schemas.microsoft.com/office/drawing/2014/main" id="{912E397B-CFE4-4F06-9B00-70D8242863D2}"/>
                  </a:ext>
                </a:extLst>
              </p:cNvPr>
              <p:cNvSpPr/>
              <p:nvPr/>
            </p:nvSpPr>
            <p:spPr>
              <a:xfrm>
                <a:off x="1751631" y="3545861"/>
                <a:ext cx="2427908" cy="955086"/>
              </a:xfrm>
              <a:custGeom>
                <a:avLst/>
                <a:gdLst/>
                <a:ahLst/>
                <a:cxnLst/>
                <a:rect l="l" t="t" r="r" b="b"/>
                <a:pathLst>
                  <a:path w="2427908" h="767653">
                    <a:moveTo>
                      <a:pt x="0" y="0"/>
                    </a:moveTo>
                    <a:lnTo>
                      <a:pt x="2427908" y="0"/>
                    </a:lnTo>
                    <a:cubicBezTo>
                      <a:pt x="2212894" y="454249"/>
                      <a:pt x="1750033" y="767646"/>
                      <a:pt x="1213974" y="767653"/>
                    </a:cubicBezTo>
                    <a:lnTo>
                      <a:pt x="1213934" y="767653"/>
                    </a:lnTo>
                    <a:cubicBezTo>
                      <a:pt x="677875" y="767646"/>
                      <a:pt x="215014" y="454249"/>
                      <a:pt x="0" y="0"/>
                    </a:cubicBezTo>
                    <a:close/>
                  </a:path>
                </a:pathLst>
              </a:custGeom>
              <a:gradFill flip="none" rotWithShape="1">
                <a:gsLst>
                  <a:gs pos="0">
                    <a:schemeClr val="accent4"/>
                  </a:gs>
                  <a:gs pos="100000">
                    <a:schemeClr val="bg1"/>
                  </a:gs>
                </a:gsLst>
                <a:lin ang="8100000" scaled="1"/>
              </a:gradFill>
              <a:ln>
                <a:gradFill flip="none" rotWithShape="1">
                  <a:gsLst>
                    <a:gs pos="0">
                      <a:schemeClr val="bg1"/>
                    </a:gs>
                    <a:gs pos="100000">
                      <a:schemeClr val="bg1">
                        <a:lumMod val="75000"/>
                      </a:schemeClr>
                    </a:gs>
                  </a:gsLst>
                  <a:lin ang="8100000" scaled="1"/>
                </a:gradFill>
              </a:ln>
              <a:effectLst>
                <a:outerShdw blurRad="50800" dist="50800" dir="5400000" algn="ctr" rotWithShape="0">
                  <a:srgbClr val="000000">
                    <a:alpha val="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ko-KR" altLang="en-US" sz="2701">
                  <a:cs typeface="B Nazanin" panose="00000400000000000000" pitchFamily="2" charset="-78"/>
                </a:endParaRPr>
              </a:p>
            </p:txBody>
          </p:sp>
          <p:sp>
            <p:nvSpPr>
              <p:cNvPr id="35" name="Rounded Rectangle 45">
                <a:extLst>
                  <a:ext uri="{FF2B5EF4-FFF2-40B4-BE49-F238E27FC236}">
                    <a16:creationId xmlns:a16="http://schemas.microsoft.com/office/drawing/2014/main" id="{0EE1B220-69C8-4B0E-B901-D73BCF002883}"/>
                  </a:ext>
                </a:extLst>
              </p:cNvPr>
              <p:cNvSpPr/>
              <p:nvPr/>
            </p:nvSpPr>
            <p:spPr>
              <a:xfrm>
                <a:off x="1675022" y="3079589"/>
                <a:ext cx="2691826" cy="599365"/>
              </a:xfrm>
              <a:custGeom>
                <a:avLst/>
                <a:gdLst/>
                <a:ahLst/>
                <a:cxnLst/>
                <a:rect l="l" t="t" r="r" b="b"/>
                <a:pathLst>
                  <a:path w="2691826" h="767653">
                    <a:moveTo>
                      <a:pt x="3810" y="0"/>
                    </a:moveTo>
                    <a:lnTo>
                      <a:pt x="2646755" y="0"/>
                    </a:lnTo>
                    <a:cubicBezTo>
                      <a:pt x="2662406" y="0"/>
                      <a:pt x="2677027" y="4410"/>
                      <a:pt x="2688687" y="13283"/>
                    </a:cubicBezTo>
                    <a:cubicBezTo>
                      <a:pt x="2691351" y="33834"/>
                      <a:pt x="2691826" y="54585"/>
                      <a:pt x="2691826" y="75446"/>
                    </a:cubicBezTo>
                    <a:cubicBezTo>
                      <a:pt x="2691826" y="328918"/>
                      <a:pt x="2621758" y="566026"/>
                      <a:pt x="2498602" y="767653"/>
                    </a:cubicBezTo>
                    <a:lnTo>
                      <a:pt x="193224" y="767653"/>
                    </a:lnTo>
                    <a:cubicBezTo>
                      <a:pt x="70068" y="566026"/>
                      <a:pt x="0" y="328918"/>
                      <a:pt x="0" y="75446"/>
                    </a:cubicBezTo>
                    <a:close/>
                  </a:path>
                </a:pathLst>
              </a:custGeom>
              <a:gradFill flip="none" rotWithShape="1">
                <a:gsLst>
                  <a:gs pos="0">
                    <a:schemeClr val="accent3"/>
                  </a:gs>
                  <a:gs pos="100000">
                    <a:schemeClr val="bg1"/>
                  </a:gs>
                </a:gsLst>
                <a:lin ang="8100000" scaled="1"/>
              </a:gradFill>
              <a:ln>
                <a:gradFill flip="none" rotWithShape="1">
                  <a:gsLst>
                    <a:gs pos="0">
                      <a:schemeClr val="bg1"/>
                    </a:gs>
                    <a:gs pos="100000">
                      <a:schemeClr val="bg1">
                        <a:lumMod val="75000"/>
                      </a:schemeClr>
                    </a:gs>
                  </a:gsLst>
                  <a:lin ang="8100000" scaled="1"/>
                </a:gradFill>
              </a:ln>
              <a:effectLst>
                <a:outerShdw blurRad="50800" dist="50800" dir="5400000" algn="ctr" rotWithShape="0">
                  <a:srgbClr val="000000">
                    <a:alpha val="35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ko-KR" altLang="en-US" sz="2701">
                  <a:cs typeface="B Nazanin" panose="00000400000000000000" pitchFamily="2" charset="-78"/>
                </a:endParaRPr>
              </a:p>
            </p:txBody>
          </p:sp>
          <p:sp>
            <p:nvSpPr>
              <p:cNvPr id="36" name="Rounded Rectangle 47">
                <a:extLst>
                  <a:ext uri="{FF2B5EF4-FFF2-40B4-BE49-F238E27FC236}">
                    <a16:creationId xmlns:a16="http://schemas.microsoft.com/office/drawing/2014/main" id="{2257EFF8-1322-48AB-907E-CA6D8B5615D3}"/>
                  </a:ext>
                </a:extLst>
              </p:cNvPr>
              <p:cNvSpPr/>
              <p:nvPr/>
            </p:nvSpPr>
            <p:spPr>
              <a:xfrm>
                <a:off x="1675024" y="2425884"/>
                <a:ext cx="2691826" cy="767653"/>
              </a:xfrm>
              <a:custGeom>
                <a:avLst/>
                <a:gdLst/>
                <a:ahLst/>
                <a:cxnLst/>
                <a:rect l="l" t="t" r="r" b="b"/>
                <a:pathLst>
                  <a:path w="2691826" h="767653">
                    <a:moveTo>
                      <a:pt x="215668" y="0"/>
                    </a:moveTo>
                    <a:lnTo>
                      <a:pt x="2476158" y="0"/>
                    </a:lnTo>
                    <a:cubicBezTo>
                      <a:pt x="2612935" y="209662"/>
                      <a:pt x="2691826" y="460194"/>
                      <a:pt x="2691826" y="729151"/>
                    </a:cubicBezTo>
                    <a:lnTo>
                      <a:pt x="2690618" y="753068"/>
                    </a:lnTo>
                    <a:cubicBezTo>
                      <a:pt x="2678610" y="762751"/>
                      <a:pt x="2663255" y="767653"/>
                      <a:pt x="2646755" y="767653"/>
                    </a:cubicBezTo>
                    <a:lnTo>
                      <a:pt x="1944" y="767653"/>
                    </a:lnTo>
                    <a:cubicBezTo>
                      <a:pt x="181" y="754889"/>
                      <a:pt x="0" y="742041"/>
                      <a:pt x="0" y="729151"/>
                    </a:cubicBezTo>
                    <a:cubicBezTo>
                      <a:pt x="0" y="460194"/>
                      <a:pt x="78891" y="209662"/>
                      <a:pt x="215668" y="0"/>
                    </a:cubicBezTo>
                    <a:close/>
                  </a:path>
                </a:pathLst>
              </a:custGeom>
              <a:gradFill flip="none" rotWithShape="1">
                <a:gsLst>
                  <a:gs pos="0">
                    <a:schemeClr val="accent2"/>
                  </a:gs>
                  <a:gs pos="100000">
                    <a:schemeClr val="bg1"/>
                  </a:gs>
                </a:gsLst>
                <a:lin ang="8100000" scaled="1"/>
              </a:gradFill>
              <a:ln>
                <a:gradFill flip="none" rotWithShape="1">
                  <a:gsLst>
                    <a:gs pos="0">
                      <a:schemeClr val="bg1"/>
                    </a:gs>
                    <a:gs pos="100000">
                      <a:schemeClr val="bg1">
                        <a:lumMod val="75000"/>
                      </a:schemeClr>
                    </a:gs>
                  </a:gsLst>
                  <a:lin ang="8100000" scaled="1"/>
                </a:gradFill>
              </a:ln>
              <a:effectLst>
                <a:outerShdw blurRad="50800" dist="50800" dir="5400000" algn="ctr" rotWithShape="0">
                  <a:srgbClr val="000000">
                    <a:alpha val="35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ko-KR" altLang="en-US" sz="2701">
                  <a:cs typeface="B Nazanin" panose="00000400000000000000" pitchFamily="2" charset="-78"/>
                </a:endParaRPr>
              </a:p>
            </p:txBody>
          </p:sp>
          <p:sp>
            <p:nvSpPr>
              <p:cNvPr id="37" name="Rounded Rectangle 49">
                <a:extLst>
                  <a:ext uri="{FF2B5EF4-FFF2-40B4-BE49-F238E27FC236}">
                    <a16:creationId xmlns:a16="http://schemas.microsoft.com/office/drawing/2014/main" id="{7BFF3A7B-4EC2-4909-906B-62EDE8E2087D}"/>
                  </a:ext>
                </a:extLst>
              </p:cNvPr>
              <p:cNvSpPr/>
              <p:nvPr/>
            </p:nvSpPr>
            <p:spPr>
              <a:xfrm>
                <a:off x="1769428" y="1809122"/>
                <a:ext cx="2392314" cy="888917"/>
              </a:xfrm>
              <a:custGeom>
                <a:avLst/>
                <a:gdLst/>
                <a:ahLst/>
                <a:cxnLst/>
                <a:rect l="l" t="t" r="r" b="b"/>
                <a:pathLst>
                  <a:path w="2392314" h="730710">
                    <a:moveTo>
                      <a:pt x="1196157" y="0"/>
                    </a:moveTo>
                    <a:cubicBezTo>
                      <a:pt x="1717615" y="0"/>
                      <a:pt x="2169810" y="296550"/>
                      <a:pt x="2392314" y="730710"/>
                    </a:cubicBezTo>
                    <a:lnTo>
                      <a:pt x="0" y="730710"/>
                    </a:lnTo>
                    <a:cubicBezTo>
                      <a:pt x="222504" y="296550"/>
                      <a:pt x="674699" y="0"/>
                      <a:pt x="1196157" y="0"/>
                    </a:cubicBezTo>
                    <a:close/>
                  </a:path>
                </a:pathLst>
              </a:custGeom>
              <a:gradFill flip="none" rotWithShape="1">
                <a:gsLst>
                  <a:gs pos="0">
                    <a:schemeClr val="accent1"/>
                  </a:gs>
                  <a:gs pos="100000">
                    <a:schemeClr val="bg1"/>
                  </a:gs>
                </a:gsLst>
                <a:lin ang="8100000" scaled="1"/>
              </a:gradFill>
              <a:ln>
                <a:gradFill flip="none" rotWithShape="1">
                  <a:gsLst>
                    <a:gs pos="0">
                      <a:schemeClr val="bg1"/>
                    </a:gs>
                    <a:gs pos="100000">
                      <a:schemeClr val="bg1">
                        <a:lumMod val="75000"/>
                      </a:schemeClr>
                    </a:gs>
                  </a:gsLst>
                  <a:lin ang="8100000" scaled="1"/>
                </a:gradFill>
              </a:ln>
              <a:effectLst>
                <a:outerShdw blurRad="50800" dist="50800" dir="5400000" algn="ctr" rotWithShape="0">
                  <a:srgbClr val="000000">
                    <a:alpha val="35000"/>
                  </a:srgb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ko-KR" altLang="en-US" sz="2701">
                  <a:cs typeface="B Nazanin" panose="00000400000000000000" pitchFamily="2" charset="-78"/>
                </a:endParaRPr>
              </a:p>
            </p:txBody>
          </p:sp>
        </p:grpSp>
        <p:sp>
          <p:nvSpPr>
            <p:cNvPr id="33" name="Round Same Side Corner Rectangle 9">
              <a:extLst>
                <a:ext uri="{FF2B5EF4-FFF2-40B4-BE49-F238E27FC236}">
                  <a16:creationId xmlns:a16="http://schemas.microsoft.com/office/drawing/2014/main" id="{7C75B5F3-2BF0-4484-B01C-AD0BDE8F1B70}"/>
                </a:ext>
              </a:extLst>
            </p:cNvPr>
            <p:cNvSpPr/>
            <p:nvPr/>
          </p:nvSpPr>
          <p:spPr>
            <a:xfrm rot="8594075">
              <a:off x="2562235" y="1390537"/>
              <a:ext cx="3299451" cy="5314648"/>
            </a:xfrm>
            <a:custGeom>
              <a:avLst/>
              <a:gdLst/>
              <a:ahLst/>
              <a:cxnLst/>
              <a:rect l="l" t="t" r="r" b="b"/>
              <a:pathLst>
                <a:path w="2808349" h="4523596">
                  <a:moveTo>
                    <a:pt x="567373" y="3851649"/>
                  </a:moveTo>
                  <a:cubicBezTo>
                    <a:pt x="971771" y="4313801"/>
                    <a:pt x="1674249" y="4360621"/>
                    <a:pt x="2136401" y="3956223"/>
                  </a:cubicBezTo>
                  <a:cubicBezTo>
                    <a:pt x="2598554" y="3551825"/>
                    <a:pt x="2645373" y="2849347"/>
                    <a:pt x="2240976" y="2387195"/>
                  </a:cubicBezTo>
                  <a:cubicBezTo>
                    <a:pt x="1836578" y="1925042"/>
                    <a:pt x="1134100" y="1878223"/>
                    <a:pt x="671947" y="2282621"/>
                  </a:cubicBezTo>
                  <a:cubicBezTo>
                    <a:pt x="209795" y="2687018"/>
                    <a:pt x="162975" y="3389496"/>
                    <a:pt x="567373" y="3851649"/>
                  </a:cubicBezTo>
                  <a:close/>
                  <a:moveTo>
                    <a:pt x="347455" y="4044083"/>
                  </a:moveTo>
                  <a:cubicBezTo>
                    <a:pt x="-163221" y="3460474"/>
                    <a:pt x="-104097" y="2573380"/>
                    <a:pt x="479512" y="2062703"/>
                  </a:cubicBezTo>
                  <a:cubicBezTo>
                    <a:pt x="688143" y="1880145"/>
                    <a:pt x="935556" y="1770404"/>
                    <a:pt x="1190892" y="1732712"/>
                  </a:cubicBezTo>
                  <a:lnTo>
                    <a:pt x="1190892" y="228600"/>
                  </a:lnTo>
                  <a:cubicBezTo>
                    <a:pt x="1190892" y="102348"/>
                    <a:pt x="1293240" y="0"/>
                    <a:pt x="1419492" y="0"/>
                  </a:cubicBezTo>
                  <a:cubicBezTo>
                    <a:pt x="1545744" y="0"/>
                    <a:pt x="1648092" y="102348"/>
                    <a:pt x="1648092" y="228600"/>
                  </a:cubicBezTo>
                  <a:lnTo>
                    <a:pt x="1648092" y="1737288"/>
                  </a:lnTo>
                  <a:cubicBezTo>
                    <a:pt x="1952641" y="1790115"/>
                    <a:pt x="2241503" y="1944038"/>
                    <a:pt x="2460893" y="2194760"/>
                  </a:cubicBezTo>
                  <a:cubicBezTo>
                    <a:pt x="2971570" y="2778370"/>
                    <a:pt x="2912446" y="3665464"/>
                    <a:pt x="2328836" y="4176140"/>
                  </a:cubicBezTo>
                  <a:cubicBezTo>
                    <a:pt x="1745226" y="4686817"/>
                    <a:pt x="858132" y="4627693"/>
                    <a:pt x="347455" y="4044083"/>
                  </a:cubicBezTo>
                  <a:close/>
                </a:path>
              </a:pathLst>
            </a:custGeom>
            <a:gradFill flip="none" rotWithShape="1">
              <a:gsLst>
                <a:gs pos="0">
                  <a:srgbClr val="1985B9"/>
                </a:gs>
                <a:gs pos="100000">
                  <a:srgbClr val="125474"/>
                </a:gs>
              </a:gsLst>
              <a:lin ang="8100000" scaled="1"/>
            </a:gradFill>
            <a:ln>
              <a:gradFill flip="none" rotWithShape="1">
                <a:gsLst>
                  <a:gs pos="0">
                    <a:schemeClr val="bg1"/>
                  </a:gs>
                  <a:gs pos="100000">
                    <a:schemeClr val="bg1">
                      <a:lumMod val="75000"/>
                    </a:schemeClr>
                  </a:gs>
                </a:gsLst>
                <a:lin ang="8100000" scaled="1"/>
              </a:gradFill>
            </a:ln>
            <a:effectLst>
              <a:outerShdw blurRad="127000" dist="88900" dir="4200000" algn="tr" rotWithShape="0">
                <a:prstClr val="black">
                  <a:alpha val="25000"/>
                </a:prstClr>
              </a:outerShdw>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ko-KR" altLang="en-US" sz="2701">
                <a:cs typeface="B Nazanin" panose="00000400000000000000" pitchFamily="2" charset="-78"/>
              </a:endParaRPr>
            </a:p>
          </p:txBody>
        </p:sp>
      </p:grpSp>
      <p:sp>
        <p:nvSpPr>
          <p:cNvPr id="4" name="TextBox 10">
            <a:extLst>
              <a:ext uri="{FF2B5EF4-FFF2-40B4-BE49-F238E27FC236}">
                <a16:creationId xmlns:a16="http://schemas.microsoft.com/office/drawing/2014/main" id="{30908124-C90B-48CD-ADCC-9D08CB10CBAB}"/>
              </a:ext>
            </a:extLst>
          </p:cNvPr>
          <p:cNvSpPr txBox="1"/>
          <p:nvPr/>
        </p:nvSpPr>
        <p:spPr>
          <a:xfrm>
            <a:off x="3910056" y="2440747"/>
            <a:ext cx="97637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900" b="1" dirty="0">
                <a:solidFill>
                  <a:schemeClr val="tx1">
                    <a:lumMod val="75000"/>
                    <a:lumOff val="25000"/>
                  </a:schemeClr>
                </a:solidFill>
                <a:cs typeface="B Nazanin" panose="00000400000000000000" pitchFamily="2" charset="-78"/>
              </a:rPr>
              <a:t>متن را اینجا بنویسید</a:t>
            </a:r>
            <a:endParaRPr lang="ko-KR" altLang="en-US" sz="900" b="1" dirty="0">
              <a:solidFill>
                <a:schemeClr val="tx1">
                  <a:lumMod val="75000"/>
                  <a:lumOff val="25000"/>
                </a:schemeClr>
              </a:solidFill>
              <a:cs typeface="B Nazanin" panose="00000400000000000000" pitchFamily="2" charset="-78"/>
            </a:endParaRPr>
          </a:p>
        </p:txBody>
      </p:sp>
      <p:sp>
        <p:nvSpPr>
          <p:cNvPr id="5" name="TextBox 11">
            <a:extLst>
              <a:ext uri="{FF2B5EF4-FFF2-40B4-BE49-F238E27FC236}">
                <a16:creationId xmlns:a16="http://schemas.microsoft.com/office/drawing/2014/main" id="{8A71B16E-7BF2-40B6-B2F4-415475914359}"/>
              </a:ext>
            </a:extLst>
          </p:cNvPr>
          <p:cNvSpPr txBox="1"/>
          <p:nvPr/>
        </p:nvSpPr>
        <p:spPr>
          <a:xfrm>
            <a:off x="3910056" y="2954903"/>
            <a:ext cx="97637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900" b="1" dirty="0">
                <a:solidFill>
                  <a:schemeClr val="tx1">
                    <a:lumMod val="75000"/>
                    <a:lumOff val="25000"/>
                  </a:schemeClr>
                </a:solidFill>
                <a:cs typeface="B Nazanin" panose="00000400000000000000" pitchFamily="2" charset="-78"/>
              </a:rPr>
              <a:t>متن را اینجا بنویسید</a:t>
            </a:r>
            <a:endParaRPr lang="ko-KR" altLang="en-US" sz="900" b="1" dirty="0">
              <a:solidFill>
                <a:schemeClr val="tx1">
                  <a:lumMod val="75000"/>
                  <a:lumOff val="25000"/>
                </a:schemeClr>
              </a:solidFill>
              <a:cs typeface="B Nazanin" panose="00000400000000000000" pitchFamily="2" charset="-78"/>
            </a:endParaRPr>
          </a:p>
        </p:txBody>
      </p:sp>
      <p:sp>
        <p:nvSpPr>
          <p:cNvPr id="6" name="TextBox 12">
            <a:extLst>
              <a:ext uri="{FF2B5EF4-FFF2-40B4-BE49-F238E27FC236}">
                <a16:creationId xmlns:a16="http://schemas.microsoft.com/office/drawing/2014/main" id="{EB76F8B6-6505-4479-A521-5F9B5CCFA058}"/>
              </a:ext>
            </a:extLst>
          </p:cNvPr>
          <p:cNvSpPr txBox="1"/>
          <p:nvPr/>
        </p:nvSpPr>
        <p:spPr>
          <a:xfrm>
            <a:off x="3910056" y="3469057"/>
            <a:ext cx="976374"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900" b="1" dirty="0">
                <a:solidFill>
                  <a:schemeClr val="tx1">
                    <a:lumMod val="75000"/>
                    <a:lumOff val="25000"/>
                  </a:schemeClr>
                </a:solidFill>
                <a:cs typeface="B Nazanin" panose="00000400000000000000" pitchFamily="2" charset="-78"/>
              </a:rPr>
              <a:t>متن را اینجا بنویسید</a:t>
            </a:r>
            <a:endParaRPr lang="ko-KR" altLang="en-US" sz="900" b="1" dirty="0">
              <a:solidFill>
                <a:schemeClr val="tx1">
                  <a:lumMod val="75000"/>
                  <a:lumOff val="25000"/>
                </a:schemeClr>
              </a:solidFill>
              <a:cs typeface="B Nazanin" panose="00000400000000000000" pitchFamily="2" charset="-78"/>
            </a:endParaRPr>
          </a:p>
        </p:txBody>
      </p:sp>
      <p:sp>
        <p:nvSpPr>
          <p:cNvPr id="7" name="TextBox 13">
            <a:extLst>
              <a:ext uri="{FF2B5EF4-FFF2-40B4-BE49-F238E27FC236}">
                <a16:creationId xmlns:a16="http://schemas.microsoft.com/office/drawing/2014/main" id="{1190A843-E495-49A7-9B4F-5CD87BEBB5FE}"/>
              </a:ext>
            </a:extLst>
          </p:cNvPr>
          <p:cNvSpPr txBox="1"/>
          <p:nvPr/>
        </p:nvSpPr>
        <p:spPr>
          <a:xfrm>
            <a:off x="3811189" y="3944689"/>
            <a:ext cx="976374" cy="40011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000" b="1" dirty="0">
                <a:solidFill>
                  <a:schemeClr val="tx1">
                    <a:lumMod val="75000"/>
                    <a:lumOff val="25000"/>
                  </a:schemeClr>
                </a:solidFill>
                <a:cs typeface="B Nazanin" panose="00000400000000000000" pitchFamily="2" charset="-78"/>
              </a:rPr>
              <a:t>متن را اینجا بنویسید</a:t>
            </a:r>
            <a:endParaRPr lang="ko-KR" altLang="en-US" sz="1000" b="1" dirty="0">
              <a:solidFill>
                <a:schemeClr val="tx1">
                  <a:lumMod val="75000"/>
                  <a:lumOff val="25000"/>
                </a:schemeClr>
              </a:solidFill>
              <a:cs typeface="B Nazanin" panose="00000400000000000000" pitchFamily="2" charset="-78"/>
            </a:endParaRPr>
          </a:p>
        </p:txBody>
      </p:sp>
      <p:sp>
        <p:nvSpPr>
          <p:cNvPr id="8" name="Oval 19">
            <a:extLst>
              <a:ext uri="{FF2B5EF4-FFF2-40B4-BE49-F238E27FC236}">
                <a16:creationId xmlns:a16="http://schemas.microsoft.com/office/drawing/2014/main" id="{424417E9-45AB-4C3C-BFF0-5CBD3648B1D8}"/>
              </a:ext>
            </a:extLst>
          </p:cNvPr>
          <p:cNvSpPr/>
          <p:nvPr/>
        </p:nvSpPr>
        <p:spPr>
          <a:xfrm>
            <a:off x="6521244" y="2209610"/>
            <a:ext cx="676755" cy="676755"/>
          </a:xfrm>
          <a:prstGeom prst="ellipse">
            <a:avLst/>
          </a:prstGeom>
          <a:solidFill>
            <a:srgbClr val="1985B9"/>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ko-KR" altLang="en-US" sz="2701">
              <a:solidFill>
                <a:schemeClr val="bg1"/>
              </a:solidFill>
              <a:cs typeface="B Nazanin" panose="00000400000000000000" pitchFamily="2" charset="-78"/>
            </a:endParaRPr>
          </a:p>
        </p:txBody>
      </p:sp>
      <p:sp>
        <p:nvSpPr>
          <p:cNvPr id="9" name="TextBox 20">
            <a:extLst>
              <a:ext uri="{FF2B5EF4-FFF2-40B4-BE49-F238E27FC236}">
                <a16:creationId xmlns:a16="http://schemas.microsoft.com/office/drawing/2014/main" id="{E3EF0697-5E23-4A78-9DD9-0506392ECBBA}"/>
              </a:ext>
            </a:extLst>
          </p:cNvPr>
          <p:cNvSpPr txBox="1"/>
          <p:nvPr/>
        </p:nvSpPr>
        <p:spPr>
          <a:xfrm>
            <a:off x="6557627" y="2299521"/>
            <a:ext cx="64807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ko-KR" sz="2400" b="1">
                <a:solidFill>
                  <a:schemeClr val="bg1"/>
                </a:solidFill>
                <a:cs typeface="B Nazanin" panose="00000400000000000000" pitchFamily="2" charset="-78"/>
              </a:rPr>
              <a:t>A</a:t>
            </a:r>
            <a:endParaRPr lang="ko-KR" altLang="en-US" sz="2400" b="1">
              <a:solidFill>
                <a:schemeClr val="bg1"/>
              </a:solidFill>
              <a:cs typeface="B Nazanin" panose="00000400000000000000" pitchFamily="2" charset="-78"/>
            </a:endParaRPr>
          </a:p>
        </p:txBody>
      </p:sp>
      <p:sp>
        <p:nvSpPr>
          <p:cNvPr id="10" name="Oval 22">
            <a:extLst>
              <a:ext uri="{FF2B5EF4-FFF2-40B4-BE49-F238E27FC236}">
                <a16:creationId xmlns:a16="http://schemas.microsoft.com/office/drawing/2014/main" id="{39A1C950-4AB9-43A0-A844-71B2E0562F7C}"/>
              </a:ext>
            </a:extLst>
          </p:cNvPr>
          <p:cNvSpPr/>
          <p:nvPr/>
        </p:nvSpPr>
        <p:spPr>
          <a:xfrm>
            <a:off x="6521244" y="3151080"/>
            <a:ext cx="676755" cy="676755"/>
          </a:xfrm>
          <a:prstGeom prst="ellipse">
            <a:avLst/>
          </a:prstGeom>
          <a:solidFill>
            <a:srgbClr val="125474"/>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ko-KR" altLang="en-US" sz="2701">
              <a:solidFill>
                <a:schemeClr val="bg1"/>
              </a:solidFill>
              <a:cs typeface="B Nazanin" panose="00000400000000000000" pitchFamily="2" charset="-78"/>
            </a:endParaRPr>
          </a:p>
        </p:txBody>
      </p:sp>
      <p:sp>
        <p:nvSpPr>
          <p:cNvPr id="11" name="TextBox 23">
            <a:extLst>
              <a:ext uri="{FF2B5EF4-FFF2-40B4-BE49-F238E27FC236}">
                <a16:creationId xmlns:a16="http://schemas.microsoft.com/office/drawing/2014/main" id="{9F707CC1-357D-474B-99CF-7B7B1BEF59D5}"/>
              </a:ext>
            </a:extLst>
          </p:cNvPr>
          <p:cNvSpPr txBox="1"/>
          <p:nvPr/>
        </p:nvSpPr>
        <p:spPr>
          <a:xfrm>
            <a:off x="6557627" y="3250537"/>
            <a:ext cx="64807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ko-KR" sz="2400" b="1">
                <a:solidFill>
                  <a:schemeClr val="bg1"/>
                </a:solidFill>
                <a:cs typeface="B Nazanin" panose="00000400000000000000" pitchFamily="2" charset="-78"/>
              </a:rPr>
              <a:t>B</a:t>
            </a:r>
            <a:endParaRPr lang="ko-KR" altLang="en-US" sz="2400" b="1">
              <a:solidFill>
                <a:schemeClr val="bg1"/>
              </a:solidFill>
              <a:cs typeface="B Nazanin" panose="00000400000000000000" pitchFamily="2" charset="-78"/>
            </a:endParaRPr>
          </a:p>
        </p:txBody>
      </p:sp>
      <p:sp>
        <p:nvSpPr>
          <p:cNvPr id="12" name="Oval 25">
            <a:extLst>
              <a:ext uri="{FF2B5EF4-FFF2-40B4-BE49-F238E27FC236}">
                <a16:creationId xmlns:a16="http://schemas.microsoft.com/office/drawing/2014/main" id="{E4508A0C-0DF7-4F6C-A934-F8CDD68EB730}"/>
              </a:ext>
            </a:extLst>
          </p:cNvPr>
          <p:cNvSpPr/>
          <p:nvPr/>
        </p:nvSpPr>
        <p:spPr>
          <a:xfrm>
            <a:off x="6521244" y="4092552"/>
            <a:ext cx="676755" cy="676756"/>
          </a:xfrm>
          <a:prstGeom prst="ellipse">
            <a:avLst/>
          </a:prstGeom>
          <a:solidFill>
            <a:srgbClr val="1985B9"/>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ko-KR" altLang="en-US" sz="2701">
              <a:solidFill>
                <a:schemeClr val="bg1"/>
              </a:solidFill>
              <a:cs typeface="B Nazanin" panose="00000400000000000000" pitchFamily="2" charset="-78"/>
            </a:endParaRPr>
          </a:p>
        </p:txBody>
      </p:sp>
      <p:sp>
        <p:nvSpPr>
          <p:cNvPr id="13" name="TextBox 26">
            <a:extLst>
              <a:ext uri="{FF2B5EF4-FFF2-40B4-BE49-F238E27FC236}">
                <a16:creationId xmlns:a16="http://schemas.microsoft.com/office/drawing/2014/main" id="{DC8BC66D-7161-4BDE-B53E-0612B5C788A5}"/>
              </a:ext>
            </a:extLst>
          </p:cNvPr>
          <p:cNvSpPr txBox="1"/>
          <p:nvPr/>
        </p:nvSpPr>
        <p:spPr>
          <a:xfrm>
            <a:off x="6557627" y="4201555"/>
            <a:ext cx="64807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ko-KR" sz="2400" b="1">
                <a:solidFill>
                  <a:schemeClr val="bg1"/>
                </a:solidFill>
                <a:cs typeface="B Nazanin" panose="00000400000000000000" pitchFamily="2" charset="-78"/>
              </a:rPr>
              <a:t>C</a:t>
            </a:r>
            <a:endParaRPr lang="ko-KR" altLang="en-US" sz="2400" b="1">
              <a:solidFill>
                <a:schemeClr val="bg1"/>
              </a:solidFill>
              <a:cs typeface="B Nazanin" panose="00000400000000000000" pitchFamily="2" charset="-78"/>
            </a:endParaRPr>
          </a:p>
        </p:txBody>
      </p:sp>
      <p:sp>
        <p:nvSpPr>
          <p:cNvPr id="14" name="Oval 28">
            <a:extLst>
              <a:ext uri="{FF2B5EF4-FFF2-40B4-BE49-F238E27FC236}">
                <a16:creationId xmlns:a16="http://schemas.microsoft.com/office/drawing/2014/main" id="{E41B5F31-0564-4D69-A83C-40980DDB70C1}"/>
              </a:ext>
            </a:extLst>
          </p:cNvPr>
          <p:cNvSpPr/>
          <p:nvPr/>
        </p:nvSpPr>
        <p:spPr>
          <a:xfrm>
            <a:off x="6521244" y="5034022"/>
            <a:ext cx="676755" cy="676756"/>
          </a:xfrm>
          <a:prstGeom prst="ellipse">
            <a:avLst/>
          </a:prstGeom>
          <a:solidFill>
            <a:srgbClr val="125474"/>
          </a:solidFill>
          <a:ln>
            <a:noFill/>
          </a:ln>
          <a:effectLst/>
        </p:spPr>
        <p:txBody>
          <a:bodyPr vert="horz" wrap="square" lIns="91440" tIns="45720" rIns="91440" bIns="4572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ko-KR" altLang="en-US" sz="2701">
              <a:solidFill>
                <a:schemeClr val="bg1"/>
              </a:solidFill>
              <a:cs typeface="B Nazanin" panose="00000400000000000000" pitchFamily="2" charset="-78"/>
            </a:endParaRPr>
          </a:p>
        </p:txBody>
      </p:sp>
      <p:sp>
        <p:nvSpPr>
          <p:cNvPr id="15" name="TextBox 29">
            <a:extLst>
              <a:ext uri="{FF2B5EF4-FFF2-40B4-BE49-F238E27FC236}">
                <a16:creationId xmlns:a16="http://schemas.microsoft.com/office/drawing/2014/main" id="{CAE5109D-4A5D-439E-8975-691174EFD2E2}"/>
              </a:ext>
            </a:extLst>
          </p:cNvPr>
          <p:cNvSpPr txBox="1"/>
          <p:nvPr/>
        </p:nvSpPr>
        <p:spPr>
          <a:xfrm>
            <a:off x="6557627" y="5152571"/>
            <a:ext cx="648072" cy="461665"/>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en-US" altLang="ko-KR" sz="2400" b="1">
                <a:solidFill>
                  <a:schemeClr val="bg1"/>
                </a:solidFill>
                <a:cs typeface="B Nazanin" panose="00000400000000000000" pitchFamily="2" charset="-78"/>
              </a:rPr>
              <a:t>D</a:t>
            </a:r>
            <a:endParaRPr lang="ko-KR" altLang="en-US" sz="2400" b="1">
              <a:solidFill>
                <a:schemeClr val="bg1"/>
              </a:solidFill>
              <a:cs typeface="B Nazanin" panose="00000400000000000000" pitchFamily="2" charset="-78"/>
            </a:endParaRPr>
          </a:p>
        </p:txBody>
      </p:sp>
      <p:grpSp>
        <p:nvGrpSpPr>
          <p:cNvPr id="16" name="Group 30">
            <a:extLst>
              <a:ext uri="{FF2B5EF4-FFF2-40B4-BE49-F238E27FC236}">
                <a16:creationId xmlns:a16="http://schemas.microsoft.com/office/drawing/2014/main" id="{1164854C-055E-4EE5-9180-C98C4799AE79}"/>
              </a:ext>
            </a:extLst>
          </p:cNvPr>
          <p:cNvGrpSpPr/>
          <p:nvPr/>
        </p:nvGrpSpPr>
        <p:grpSpPr>
          <a:xfrm>
            <a:off x="7366735" y="2153112"/>
            <a:ext cx="4038189" cy="576173"/>
            <a:chOff x="6565695" y="2005884"/>
            <a:chExt cx="2055606" cy="576173"/>
          </a:xfrm>
        </p:grpSpPr>
        <p:sp>
          <p:nvSpPr>
            <p:cNvPr id="30" name="TextBox 31">
              <a:extLst>
                <a:ext uri="{FF2B5EF4-FFF2-40B4-BE49-F238E27FC236}">
                  <a16:creationId xmlns:a16="http://schemas.microsoft.com/office/drawing/2014/main" id="{2185DC93-A8AB-4312-AAA7-2988DDC7A5C1}"/>
                </a:ext>
              </a:extLst>
            </p:cNvPr>
            <p:cNvSpPr txBox="1"/>
            <p:nvPr/>
          </p:nvSpPr>
          <p:spPr>
            <a:xfrm>
              <a:off x="6565695" y="2305058"/>
              <a:ext cx="203799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dirty="0">
                  <a:solidFill>
                    <a:schemeClr val="tx1">
                      <a:lumMod val="75000"/>
                      <a:lumOff val="25000"/>
                    </a:schemeClr>
                  </a:solidFill>
                  <a:cs typeface="B Nazanin" panose="00000400000000000000" pitchFamily="2" charset="-78"/>
                </a:rPr>
                <a:t>متن مثال: ارائه پاورپوینت مدرنی را دریافت کنید که به زیبایی طراحی شده است.</a:t>
              </a:r>
              <a:endParaRPr lang="ko-KR" altLang="en-US" sz="1200" dirty="0">
                <a:solidFill>
                  <a:schemeClr val="tx1">
                    <a:lumMod val="75000"/>
                    <a:lumOff val="25000"/>
                  </a:schemeClr>
                </a:solidFill>
                <a:cs typeface="B Nazanin" panose="00000400000000000000" pitchFamily="2" charset="-78"/>
              </a:endParaRPr>
            </a:p>
          </p:txBody>
        </p:sp>
        <p:sp>
          <p:nvSpPr>
            <p:cNvPr id="31" name="TextBox 32">
              <a:extLst>
                <a:ext uri="{FF2B5EF4-FFF2-40B4-BE49-F238E27FC236}">
                  <a16:creationId xmlns:a16="http://schemas.microsoft.com/office/drawing/2014/main" id="{88881329-E82A-4CD4-9D00-7AD783DE14CF}"/>
                </a:ext>
              </a:extLst>
            </p:cNvPr>
            <p:cNvSpPr txBox="1"/>
            <p:nvPr/>
          </p:nvSpPr>
          <p:spPr>
            <a:xfrm>
              <a:off x="6583306" y="2005884"/>
              <a:ext cx="2037995"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17" name="Group 33">
            <a:extLst>
              <a:ext uri="{FF2B5EF4-FFF2-40B4-BE49-F238E27FC236}">
                <a16:creationId xmlns:a16="http://schemas.microsoft.com/office/drawing/2014/main" id="{C2F59F76-5712-4435-A4BA-CBD37CAD9BEB}"/>
              </a:ext>
            </a:extLst>
          </p:cNvPr>
          <p:cNvGrpSpPr/>
          <p:nvPr/>
        </p:nvGrpSpPr>
        <p:grpSpPr>
          <a:xfrm>
            <a:off x="7366735" y="3099400"/>
            <a:ext cx="4038189" cy="576173"/>
            <a:chOff x="6565695" y="2005884"/>
            <a:chExt cx="2055606" cy="576173"/>
          </a:xfrm>
        </p:grpSpPr>
        <p:sp>
          <p:nvSpPr>
            <p:cNvPr id="28" name="TextBox 34">
              <a:extLst>
                <a:ext uri="{FF2B5EF4-FFF2-40B4-BE49-F238E27FC236}">
                  <a16:creationId xmlns:a16="http://schemas.microsoft.com/office/drawing/2014/main" id="{A8285349-900F-4FC6-96C7-AB131DE4166D}"/>
                </a:ext>
              </a:extLst>
            </p:cNvPr>
            <p:cNvSpPr txBox="1"/>
            <p:nvPr/>
          </p:nvSpPr>
          <p:spPr>
            <a:xfrm>
              <a:off x="6565695" y="2305058"/>
              <a:ext cx="203799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dirty="0">
                  <a:solidFill>
                    <a:schemeClr val="tx1">
                      <a:lumMod val="75000"/>
                      <a:lumOff val="25000"/>
                    </a:schemeClr>
                  </a:solidFill>
                  <a:cs typeface="B Nazanin" panose="00000400000000000000" pitchFamily="2" charset="-78"/>
                </a:rPr>
                <a:t>متن مثال: ارائه پاورپوینت مدرنی را دریافت کنید که به زیبایی طراحی شده است.</a:t>
              </a:r>
              <a:endParaRPr lang="ko-KR" altLang="en-US" sz="1200" dirty="0">
                <a:solidFill>
                  <a:schemeClr val="tx1">
                    <a:lumMod val="75000"/>
                    <a:lumOff val="25000"/>
                  </a:schemeClr>
                </a:solidFill>
                <a:cs typeface="B Nazanin" panose="00000400000000000000" pitchFamily="2" charset="-78"/>
              </a:endParaRPr>
            </a:p>
          </p:txBody>
        </p:sp>
        <p:sp>
          <p:nvSpPr>
            <p:cNvPr id="29" name="TextBox 35">
              <a:extLst>
                <a:ext uri="{FF2B5EF4-FFF2-40B4-BE49-F238E27FC236}">
                  <a16:creationId xmlns:a16="http://schemas.microsoft.com/office/drawing/2014/main" id="{B48779A0-2C28-47E5-AD89-252726C5AF72}"/>
                </a:ext>
              </a:extLst>
            </p:cNvPr>
            <p:cNvSpPr txBox="1"/>
            <p:nvPr/>
          </p:nvSpPr>
          <p:spPr>
            <a:xfrm>
              <a:off x="6583306" y="2005884"/>
              <a:ext cx="2037995"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18" name="Group 36">
            <a:extLst>
              <a:ext uri="{FF2B5EF4-FFF2-40B4-BE49-F238E27FC236}">
                <a16:creationId xmlns:a16="http://schemas.microsoft.com/office/drawing/2014/main" id="{6FCEC832-CB02-4B53-B5E2-E94D502D2967}"/>
              </a:ext>
            </a:extLst>
          </p:cNvPr>
          <p:cNvGrpSpPr/>
          <p:nvPr/>
        </p:nvGrpSpPr>
        <p:grpSpPr>
          <a:xfrm>
            <a:off x="7366735" y="4045689"/>
            <a:ext cx="4038189" cy="576173"/>
            <a:chOff x="6565695" y="2005884"/>
            <a:chExt cx="2055606" cy="576173"/>
          </a:xfrm>
        </p:grpSpPr>
        <p:sp>
          <p:nvSpPr>
            <p:cNvPr id="26" name="TextBox 37">
              <a:extLst>
                <a:ext uri="{FF2B5EF4-FFF2-40B4-BE49-F238E27FC236}">
                  <a16:creationId xmlns:a16="http://schemas.microsoft.com/office/drawing/2014/main" id="{14B75D4C-184F-41C8-B414-FE4A8A5CAC09}"/>
                </a:ext>
              </a:extLst>
            </p:cNvPr>
            <p:cNvSpPr txBox="1"/>
            <p:nvPr/>
          </p:nvSpPr>
          <p:spPr>
            <a:xfrm>
              <a:off x="6565695" y="2305058"/>
              <a:ext cx="203799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dirty="0">
                  <a:solidFill>
                    <a:schemeClr val="tx1">
                      <a:lumMod val="75000"/>
                      <a:lumOff val="25000"/>
                    </a:schemeClr>
                  </a:solidFill>
                  <a:cs typeface="B Nazanin" panose="00000400000000000000" pitchFamily="2" charset="-78"/>
                </a:rPr>
                <a:t>متن مثال: ارائه پاورپوینت مدرنی را دریافت کنید که به زیبایی طراحی شده است.</a:t>
              </a:r>
              <a:endParaRPr lang="ko-KR" altLang="en-US" sz="1200" dirty="0">
                <a:solidFill>
                  <a:schemeClr val="tx1">
                    <a:lumMod val="75000"/>
                    <a:lumOff val="25000"/>
                  </a:schemeClr>
                </a:solidFill>
                <a:cs typeface="B Nazanin" panose="00000400000000000000" pitchFamily="2" charset="-78"/>
              </a:endParaRPr>
            </a:p>
          </p:txBody>
        </p:sp>
        <p:sp>
          <p:nvSpPr>
            <p:cNvPr id="27" name="TextBox 38">
              <a:extLst>
                <a:ext uri="{FF2B5EF4-FFF2-40B4-BE49-F238E27FC236}">
                  <a16:creationId xmlns:a16="http://schemas.microsoft.com/office/drawing/2014/main" id="{06636B8E-02E8-412F-873E-271B33F60714}"/>
                </a:ext>
              </a:extLst>
            </p:cNvPr>
            <p:cNvSpPr txBox="1"/>
            <p:nvPr/>
          </p:nvSpPr>
          <p:spPr>
            <a:xfrm>
              <a:off x="6583306" y="2005884"/>
              <a:ext cx="2037995"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19" name="Group 39">
            <a:extLst>
              <a:ext uri="{FF2B5EF4-FFF2-40B4-BE49-F238E27FC236}">
                <a16:creationId xmlns:a16="http://schemas.microsoft.com/office/drawing/2014/main" id="{86BB3E6E-4BC5-435C-BCEF-7050936A7B2A}"/>
              </a:ext>
            </a:extLst>
          </p:cNvPr>
          <p:cNvGrpSpPr/>
          <p:nvPr/>
        </p:nvGrpSpPr>
        <p:grpSpPr>
          <a:xfrm>
            <a:off x="7366735" y="4991978"/>
            <a:ext cx="4038189" cy="576173"/>
            <a:chOff x="6565695" y="2005884"/>
            <a:chExt cx="2055606" cy="576173"/>
          </a:xfrm>
        </p:grpSpPr>
        <p:sp>
          <p:nvSpPr>
            <p:cNvPr id="24" name="TextBox 40">
              <a:extLst>
                <a:ext uri="{FF2B5EF4-FFF2-40B4-BE49-F238E27FC236}">
                  <a16:creationId xmlns:a16="http://schemas.microsoft.com/office/drawing/2014/main" id="{3834E66F-E022-4946-8C8F-2D4511D68477}"/>
                </a:ext>
              </a:extLst>
            </p:cNvPr>
            <p:cNvSpPr txBox="1"/>
            <p:nvPr/>
          </p:nvSpPr>
          <p:spPr>
            <a:xfrm>
              <a:off x="6565695" y="2305058"/>
              <a:ext cx="203799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dirty="0">
                  <a:solidFill>
                    <a:schemeClr val="tx1">
                      <a:lumMod val="75000"/>
                      <a:lumOff val="25000"/>
                    </a:schemeClr>
                  </a:solidFill>
                  <a:cs typeface="B Nazanin" panose="00000400000000000000" pitchFamily="2" charset="-78"/>
                </a:rPr>
                <a:t>متن مثال: ارائه پاورپوینت مدرنی را دریافت کنید که به زیبایی طراحی شده است.</a:t>
              </a:r>
              <a:endParaRPr lang="ko-KR" altLang="en-US" sz="1200" dirty="0">
                <a:solidFill>
                  <a:schemeClr val="tx1">
                    <a:lumMod val="75000"/>
                    <a:lumOff val="25000"/>
                  </a:schemeClr>
                </a:solidFill>
                <a:cs typeface="B Nazanin" panose="00000400000000000000" pitchFamily="2" charset="-78"/>
              </a:endParaRPr>
            </a:p>
          </p:txBody>
        </p:sp>
        <p:sp>
          <p:nvSpPr>
            <p:cNvPr id="25" name="TextBox 41">
              <a:extLst>
                <a:ext uri="{FF2B5EF4-FFF2-40B4-BE49-F238E27FC236}">
                  <a16:creationId xmlns:a16="http://schemas.microsoft.com/office/drawing/2014/main" id="{17266B5A-BD58-4AC7-AAB2-274A89DEF814}"/>
                </a:ext>
              </a:extLst>
            </p:cNvPr>
            <p:cNvSpPr txBox="1"/>
            <p:nvPr/>
          </p:nvSpPr>
          <p:spPr>
            <a:xfrm>
              <a:off x="6583306" y="2005884"/>
              <a:ext cx="2037995"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sp>
        <p:nvSpPr>
          <p:cNvPr id="20" name="Freeform: Shape 43">
            <a:extLst>
              <a:ext uri="{FF2B5EF4-FFF2-40B4-BE49-F238E27FC236}">
                <a16:creationId xmlns:a16="http://schemas.microsoft.com/office/drawing/2014/main" id="{1ADF3301-02AB-434E-A9AA-9D33A136C17E}"/>
              </a:ext>
            </a:extLst>
          </p:cNvPr>
          <p:cNvSpPr/>
          <p:nvPr/>
        </p:nvSpPr>
        <p:spPr>
          <a:xfrm>
            <a:off x="3391772" y="3442691"/>
            <a:ext cx="286901" cy="276834"/>
          </a:xfrm>
          <a:custGeom>
            <a:avLst/>
            <a:gdLst>
              <a:gd name="connsiteX0" fmla="*/ 434340 w 1628775"/>
              <a:gd name="connsiteY0" fmla="*/ 348984 h 1571625"/>
              <a:gd name="connsiteX1" fmla="*/ 708660 w 1628775"/>
              <a:gd name="connsiteY1" fmla="*/ 18466 h 1571625"/>
              <a:gd name="connsiteX2" fmla="*/ 1204913 w 1628775"/>
              <a:gd name="connsiteY2" fmla="*/ 308979 h 1571625"/>
              <a:gd name="connsiteX3" fmla="*/ 1258253 w 1628775"/>
              <a:gd name="connsiteY3" fmla="*/ 349936 h 1571625"/>
              <a:gd name="connsiteX4" fmla="*/ 1463040 w 1628775"/>
              <a:gd name="connsiteY4" fmla="*/ 348984 h 1571625"/>
              <a:gd name="connsiteX5" fmla="*/ 1636395 w 1628775"/>
              <a:gd name="connsiteY5" fmla="*/ 520434 h 1571625"/>
              <a:gd name="connsiteX6" fmla="*/ 1636395 w 1628775"/>
              <a:gd name="connsiteY6" fmla="*/ 1411021 h 1571625"/>
              <a:gd name="connsiteX7" fmla="*/ 1470660 w 1628775"/>
              <a:gd name="connsiteY7" fmla="*/ 1579613 h 1571625"/>
              <a:gd name="connsiteX8" fmla="*/ 165735 w 1628775"/>
              <a:gd name="connsiteY8" fmla="*/ 1579613 h 1571625"/>
              <a:gd name="connsiteX9" fmla="*/ 0 w 1628775"/>
              <a:gd name="connsiteY9" fmla="*/ 1411974 h 1571625"/>
              <a:gd name="connsiteX10" fmla="*/ 0 w 1628775"/>
              <a:gd name="connsiteY10" fmla="*/ 516624 h 1571625"/>
              <a:gd name="connsiteX11" fmla="*/ 166688 w 1628775"/>
              <a:gd name="connsiteY11" fmla="*/ 348984 h 1571625"/>
              <a:gd name="connsiteX12" fmla="*/ 434340 w 1628775"/>
              <a:gd name="connsiteY12" fmla="*/ 348984 h 1571625"/>
              <a:gd name="connsiteX13" fmla="*/ 504825 w 1628775"/>
              <a:gd name="connsiteY13" fmla="*/ 881431 h 1571625"/>
              <a:gd name="connsiteX14" fmla="*/ 504825 w 1628775"/>
              <a:gd name="connsiteY14" fmla="*/ 1051929 h 1571625"/>
              <a:gd name="connsiteX15" fmla="*/ 670560 w 1628775"/>
              <a:gd name="connsiteY15" fmla="*/ 1050976 h 1571625"/>
              <a:gd name="connsiteX16" fmla="*/ 732472 w 1628775"/>
              <a:gd name="connsiteY16" fmla="*/ 1112888 h 1571625"/>
              <a:gd name="connsiteX17" fmla="*/ 732472 w 1628775"/>
              <a:gd name="connsiteY17" fmla="*/ 1279576 h 1571625"/>
              <a:gd name="connsiteX18" fmla="*/ 902970 w 1628775"/>
              <a:gd name="connsiteY18" fmla="*/ 1279576 h 1571625"/>
              <a:gd name="connsiteX19" fmla="*/ 902970 w 1628775"/>
              <a:gd name="connsiteY19" fmla="*/ 1154799 h 1571625"/>
              <a:gd name="connsiteX20" fmla="*/ 1002983 w 1628775"/>
              <a:gd name="connsiteY20" fmla="*/ 1051929 h 1571625"/>
              <a:gd name="connsiteX21" fmla="*/ 1131570 w 1628775"/>
              <a:gd name="connsiteY21" fmla="*/ 1051929 h 1571625"/>
              <a:gd name="connsiteX22" fmla="*/ 1131570 w 1628775"/>
              <a:gd name="connsiteY22" fmla="*/ 881431 h 1571625"/>
              <a:gd name="connsiteX23" fmla="*/ 962025 w 1628775"/>
              <a:gd name="connsiteY23" fmla="*/ 881431 h 1571625"/>
              <a:gd name="connsiteX24" fmla="*/ 902018 w 1628775"/>
              <a:gd name="connsiteY24" fmla="*/ 820471 h 1571625"/>
              <a:gd name="connsiteX25" fmla="*/ 902018 w 1628775"/>
              <a:gd name="connsiteY25" fmla="*/ 652831 h 1571625"/>
              <a:gd name="connsiteX26" fmla="*/ 731520 w 1628775"/>
              <a:gd name="connsiteY26" fmla="*/ 652831 h 1571625"/>
              <a:gd name="connsiteX27" fmla="*/ 731520 w 1628775"/>
              <a:gd name="connsiteY27" fmla="*/ 812851 h 1571625"/>
              <a:gd name="connsiteX28" fmla="*/ 665797 w 1628775"/>
              <a:gd name="connsiteY28" fmla="*/ 880479 h 1571625"/>
              <a:gd name="connsiteX29" fmla="*/ 504825 w 1628775"/>
              <a:gd name="connsiteY29" fmla="*/ 881431 h 1571625"/>
              <a:gd name="connsiteX30" fmla="*/ 516255 w 1628775"/>
              <a:gd name="connsiteY30" fmla="*/ 346126 h 1571625"/>
              <a:gd name="connsiteX31" fmla="*/ 1129665 w 1628775"/>
              <a:gd name="connsiteY31" fmla="*/ 346126 h 1571625"/>
              <a:gd name="connsiteX32" fmla="*/ 850583 w 1628775"/>
              <a:gd name="connsiteY32" fmla="*/ 79426 h 1571625"/>
              <a:gd name="connsiteX33" fmla="*/ 516255 w 1628775"/>
              <a:gd name="connsiteY33" fmla="*/ 346126 h 1571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628775" h="1571625">
                <a:moveTo>
                  <a:pt x="434340" y="348984"/>
                </a:moveTo>
                <a:cubicBezTo>
                  <a:pt x="464820" y="181343"/>
                  <a:pt x="552450" y="67996"/>
                  <a:pt x="708660" y="18466"/>
                </a:cubicBezTo>
                <a:cubicBezTo>
                  <a:pt x="929640" y="-51066"/>
                  <a:pt x="1155383" y="82284"/>
                  <a:pt x="1204913" y="308979"/>
                </a:cubicBezTo>
                <a:cubicBezTo>
                  <a:pt x="1212533" y="344221"/>
                  <a:pt x="1225868" y="350888"/>
                  <a:pt x="1258253" y="349936"/>
                </a:cubicBezTo>
                <a:cubicBezTo>
                  <a:pt x="1326833" y="348031"/>
                  <a:pt x="1394460" y="348984"/>
                  <a:pt x="1463040" y="348984"/>
                </a:cubicBezTo>
                <a:cubicBezTo>
                  <a:pt x="1568768" y="349936"/>
                  <a:pt x="1636395" y="415659"/>
                  <a:pt x="1636395" y="520434"/>
                </a:cubicBezTo>
                <a:cubicBezTo>
                  <a:pt x="1636395" y="817613"/>
                  <a:pt x="1636395" y="1113841"/>
                  <a:pt x="1636395" y="1411021"/>
                </a:cubicBezTo>
                <a:cubicBezTo>
                  <a:pt x="1636395" y="1511986"/>
                  <a:pt x="1569720" y="1579613"/>
                  <a:pt x="1470660" y="1579613"/>
                </a:cubicBezTo>
                <a:cubicBezTo>
                  <a:pt x="1035368" y="1580566"/>
                  <a:pt x="601028" y="1580566"/>
                  <a:pt x="165735" y="1579613"/>
                </a:cubicBezTo>
                <a:cubicBezTo>
                  <a:pt x="63818" y="1579613"/>
                  <a:pt x="0" y="1513891"/>
                  <a:pt x="0" y="1411974"/>
                </a:cubicBezTo>
                <a:cubicBezTo>
                  <a:pt x="0" y="1113841"/>
                  <a:pt x="0" y="814756"/>
                  <a:pt x="0" y="516624"/>
                </a:cubicBezTo>
                <a:cubicBezTo>
                  <a:pt x="0" y="415659"/>
                  <a:pt x="65722" y="348984"/>
                  <a:pt x="166688" y="348984"/>
                </a:cubicBezTo>
                <a:cubicBezTo>
                  <a:pt x="254318" y="348031"/>
                  <a:pt x="342900" y="348984"/>
                  <a:pt x="434340" y="348984"/>
                </a:cubicBezTo>
                <a:close/>
                <a:moveTo>
                  <a:pt x="504825" y="881431"/>
                </a:moveTo>
                <a:cubicBezTo>
                  <a:pt x="504825" y="941438"/>
                  <a:pt x="504825" y="994779"/>
                  <a:pt x="504825" y="1051929"/>
                </a:cubicBezTo>
                <a:cubicBezTo>
                  <a:pt x="562928" y="1051929"/>
                  <a:pt x="617220" y="1053834"/>
                  <a:pt x="670560" y="1050976"/>
                </a:cubicBezTo>
                <a:cubicBezTo>
                  <a:pt x="716280" y="1049071"/>
                  <a:pt x="733425" y="1068121"/>
                  <a:pt x="732472" y="1112888"/>
                </a:cubicBezTo>
                <a:cubicBezTo>
                  <a:pt x="730568" y="1168134"/>
                  <a:pt x="732472" y="1222426"/>
                  <a:pt x="732472" y="1279576"/>
                </a:cubicBezTo>
                <a:cubicBezTo>
                  <a:pt x="791528" y="1279576"/>
                  <a:pt x="844868" y="1279576"/>
                  <a:pt x="902970" y="1279576"/>
                </a:cubicBezTo>
                <a:cubicBezTo>
                  <a:pt x="902970" y="1235761"/>
                  <a:pt x="902970" y="1194804"/>
                  <a:pt x="902970" y="1154799"/>
                </a:cubicBezTo>
                <a:cubicBezTo>
                  <a:pt x="902970" y="1051929"/>
                  <a:pt x="902970" y="1051929"/>
                  <a:pt x="1002983" y="1051929"/>
                </a:cubicBezTo>
                <a:cubicBezTo>
                  <a:pt x="1044893" y="1051929"/>
                  <a:pt x="1087755" y="1051929"/>
                  <a:pt x="1131570" y="1051929"/>
                </a:cubicBezTo>
                <a:cubicBezTo>
                  <a:pt x="1131570" y="992874"/>
                  <a:pt x="1131570" y="938581"/>
                  <a:pt x="1131570" y="881431"/>
                </a:cubicBezTo>
                <a:cubicBezTo>
                  <a:pt x="1072515" y="881431"/>
                  <a:pt x="1017270" y="881431"/>
                  <a:pt x="962025" y="881431"/>
                </a:cubicBezTo>
                <a:cubicBezTo>
                  <a:pt x="921068" y="881431"/>
                  <a:pt x="901065" y="863334"/>
                  <a:pt x="902018" y="820471"/>
                </a:cubicBezTo>
                <a:cubicBezTo>
                  <a:pt x="903922" y="765226"/>
                  <a:pt x="902018" y="709981"/>
                  <a:pt x="902018" y="652831"/>
                </a:cubicBezTo>
                <a:cubicBezTo>
                  <a:pt x="842010" y="652831"/>
                  <a:pt x="787718" y="652831"/>
                  <a:pt x="731520" y="652831"/>
                </a:cubicBezTo>
                <a:cubicBezTo>
                  <a:pt x="731520" y="709029"/>
                  <a:pt x="731520" y="760463"/>
                  <a:pt x="731520" y="812851"/>
                </a:cubicBezTo>
                <a:cubicBezTo>
                  <a:pt x="731520" y="869049"/>
                  <a:pt x="720090" y="880479"/>
                  <a:pt x="665797" y="880479"/>
                </a:cubicBezTo>
                <a:cubicBezTo>
                  <a:pt x="612458" y="881431"/>
                  <a:pt x="559118" y="881431"/>
                  <a:pt x="504825" y="881431"/>
                </a:cubicBezTo>
                <a:close/>
                <a:moveTo>
                  <a:pt x="516255" y="346126"/>
                </a:moveTo>
                <a:cubicBezTo>
                  <a:pt x="722947" y="346126"/>
                  <a:pt x="925830" y="346126"/>
                  <a:pt x="1129665" y="346126"/>
                </a:cubicBezTo>
                <a:cubicBezTo>
                  <a:pt x="1119188" y="208966"/>
                  <a:pt x="989647" y="86093"/>
                  <a:pt x="850583" y="79426"/>
                </a:cubicBezTo>
                <a:cubicBezTo>
                  <a:pt x="679133" y="70854"/>
                  <a:pt x="543878" y="176581"/>
                  <a:pt x="516255" y="346126"/>
                </a:cubicBezTo>
                <a:close/>
              </a:path>
            </a:pathLst>
          </a:custGeom>
          <a:solidFill>
            <a:srgbClr val="1985B9"/>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21" name="Freeform: Shape 44">
            <a:extLst>
              <a:ext uri="{FF2B5EF4-FFF2-40B4-BE49-F238E27FC236}">
                <a16:creationId xmlns:a16="http://schemas.microsoft.com/office/drawing/2014/main" id="{07D4E18F-7AB9-428E-9FC0-00D7C5AF6B2D}"/>
              </a:ext>
            </a:extLst>
          </p:cNvPr>
          <p:cNvSpPr/>
          <p:nvPr/>
        </p:nvSpPr>
        <p:spPr>
          <a:xfrm>
            <a:off x="3532435" y="3950848"/>
            <a:ext cx="199656" cy="330524"/>
          </a:xfrm>
          <a:custGeom>
            <a:avLst/>
            <a:gdLst>
              <a:gd name="connsiteX0" fmla="*/ 365907 w 1133475"/>
              <a:gd name="connsiteY0" fmla="*/ 423863 h 1876425"/>
              <a:gd name="connsiteX1" fmla="*/ 365907 w 1133475"/>
              <a:gd name="connsiteY1" fmla="*/ 338138 h 1876425"/>
              <a:gd name="connsiteX2" fmla="*/ 302090 w 1133475"/>
              <a:gd name="connsiteY2" fmla="*/ 241935 h 1876425"/>
              <a:gd name="connsiteX3" fmla="*/ 301138 w 1133475"/>
              <a:gd name="connsiteY3" fmla="*/ 60960 h 1876425"/>
              <a:gd name="connsiteX4" fmla="*/ 359240 w 1133475"/>
              <a:gd name="connsiteY4" fmla="*/ 0 h 1876425"/>
              <a:gd name="connsiteX5" fmla="*/ 783102 w 1133475"/>
              <a:gd name="connsiteY5" fmla="*/ 0 h 1876425"/>
              <a:gd name="connsiteX6" fmla="*/ 842157 w 1133475"/>
              <a:gd name="connsiteY6" fmla="*/ 60007 h 1876425"/>
              <a:gd name="connsiteX7" fmla="*/ 842157 w 1133475"/>
              <a:gd name="connsiteY7" fmla="*/ 260032 h 1876425"/>
              <a:gd name="connsiteX8" fmla="*/ 780245 w 1133475"/>
              <a:gd name="connsiteY8" fmla="*/ 330518 h 1876425"/>
              <a:gd name="connsiteX9" fmla="*/ 774530 w 1133475"/>
              <a:gd name="connsiteY9" fmla="*/ 350520 h 1876425"/>
              <a:gd name="connsiteX10" fmla="*/ 850730 w 1133475"/>
              <a:gd name="connsiteY10" fmla="*/ 430530 h 1876425"/>
              <a:gd name="connsiteX11" fmla="*/ 988842 w 1133475"/>
              <a:gd name="connsiteY11" fmla="*/ 433388 h 1876425"/>
              <a:gd name="connsiteX12" fmla="*/ 1138385 w 1133475"/>
              <a:gd name="connsiteY12" fmla="*/ 591503 h 1876425"/>
              <a:gd name="connsiteX13" fmla="*/ 1138385 w 1133475"/>
              <a:gd name="connsiteY13" fmla="*/ 739140 h 1876425"/>
              <a:gd name="connsiteX14" fmla="*/ 1031705 w 1133475"/>
              <a:gd name="connsiteY14" fmla="*/ 888682 h 1876425"/>
              <a:gd name="connsiteX15" fmla="*/ 998367 w 1133475"/>
              <a:gd name="connsiteY15" fmla="*/ 936307 h 1876425"/>
              <a:gd name="connsiteX16" fmla="*/ 998367 w 1133475"/>
              <a:gd name="connsiteY16" fmla="*/ 1369695 h 1876425"/>
              <a:gd name="connsiteX17" fmla="*/ 1029800 w 1133475"/>
              <a:gd name="connsiteY17" fmla="*/ 1418273 h 1876425"/>
              <a:gd name="connsiteX18" fmla="*/ 1138385 w 1133475"/>
              <a:gd name="connsiteY18" fmla="*/ 1575435 h 1876425"/>
              <a:gd name="connsiteX19" fmla="*/ 1138385 w 1133475"/>
              <a:gd name="connsiteY19" fmla="*/ 1699260 h 1876425"/>
              <a:gd name="connsiteX20" fmla="*/ 970745 w 1133475"/>
              <a:gd name="connsiteY20" fmla="*/ 1875473 h 1876425"/>
              <a:gd name="connsiteX21" fmla="*/ 170645 w 1133475"/>
              <a:gd name="connsiteY21" fmla="*/ 1875473 h 1876425"/>
              <a:gd name="connsiteX22" fmla="*/ 1100 w 1133475"/>
              <a:gd name="connsiteY22" fmla="*/ 1700213 h 1876425"/>
              <a:gd name="connsiteX23" fmla="*/ 1100 w 1133475"/>
              <a:gd name="connsiteY23" fmla="*/ 1576388 h 1876425"/>
              <a:gd name="connsiteX24" fmla="*/ 118257 w 1133475"/>
              <a:gd name="connsiteY24" fmla="*/ 1412557 h 1876425"/>
              <a:gd name="connsiteX25" fmla="*/ 143975 w 1133475"/>
              <a:gd name="connsiteY25" fmla="*/ 1377315 h 1876425"/>
              <a:gd name="connsiteX26" fmla="*/ 143975 w 1133475"/>
              <a:gd name="connsiteY26" fmla="*/ 929640 h 1876425"/>
              <a:gd name="connsiteX27" fmla="*/ 115400 w 1133475"/>
              <a:gd name="connsiteY27" fmla="*/ 890588 h 1876425"/>
              <a:gd name="connsiteX28" fmla="*/ 7767 w 1133475"/>
              <a:gd name="connsiteY28" fmla="*/ 762953 h 1876425"/>
              <a:gd name="connsiteX29" fmla="*/ 6815 w 1133475"/>
              <a:gd name="connsiteY29" fmla="*/ 573405 h 1876425"/>
              <a:gd name="connsiteX30" fmla="*/ 180170 w 1133475"/>
              <a:gd name="connsiteY30" fmla="*/ 429578 h 1876425"/>
              <a:gd name="connsiteX31" fmla="*/ 351620 w 1133475"/>
              <a:gd name="connsiteY31" fmla="*/ 428625 h 1876425"/>
              <a:gd name="connsiteX32" fmla="*/ 365907 w 1133475"/>
              <a:gd name="connsiteY32" fmla="*/ 423863 h 1876425"/>
              <a:gd name="connsiteX33" fmla="*/ 456395 w 1133475"/>
              <a:gd name="connsiteY33" fmla="*/ 330518 h 1876425"/>
              <a:gd name="connsiteX34" fmla="*/ 456395 w 1133475"/>
              <a:gd name="connsiteY34" fmla="*/ 431482 h 1876425"/>
              <a:gd name="connsiteX35" fmla="*/ 691663 w 1133475"/>
              <a:gd name="connsiteY35" fmla="*/ 431482 h 1876425"/>
              <a:gd name="connsiteX36" fmla="*/ 691663 w 1133475"/>
              <a:gd name="connsiteY36" fmla="*/ 330518 h 1876425"/>
              <a:gd name="connsiteX37" fmla="*/ 456395 w 1133475"/>
              <a:gd name="connsiteY37" fmla="*/ 330518 h 1876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133475" h="1876425">
                <a:moveTo>
                  <a:pt x="365907" y="423863"/>
                </a:moveTo>
                <a:cubicBezTo>
                  <a:pt x="365907" y="394335"/>
                  <a:pt x="365907" y="366713"/>
                  <a:pt x="365907" y="338138"/>
                </a:cubicBezTo>
                <a:cubicBezTo>
                  <a:pt x="302090" y="315278"/>
                  <a:pt x="302090" y="315278"/>
                  <a:pt x="302090" y="241935"/>
                </a:cubicBezTo>
                <a:cubicBezTo>
                  <a:pt x="302090" y="181928"/>
                  <a:pt x="303995" y="120968"/>
                  <a:pt x="301138" y="60960"/>
                </a:cubicBezTo>
                <a:cubicBezTo>
                  <a:pt x="300185" y="18097"/>
                  <a:pt x="316377" y="0"/>
                  <a:pt x="359240" y="0"/>
                </a:cubicBezTo>
                <a:cubicBezTo>
                  <a:pt x="500210" y="953"/>
                  <a:pt x="642132" y="953"/>
                  <a:pt x="783102" y="0"/>
                </a:cubicBezTo>
                <a:cubicBezTo>
                  <a:pt x="825013" y="0"/>
                  <a:pt x="843110" y="17145"/>
                  <a:pt x="842157" y="60007"/>
                </a:cubicBezTo>
                <a:cubicBezTo>
                  <a:pt x="840252" y="126682"/>
                  <a:pt x="839300" y="193357"/>
                  <a:pt x="842157" y="260032"/>
                </a:cubicBezTo>
                <a:cubicBezTo>
                  <a:pt x="844063" y="306705"/>
                  <a:pt x="832632" y="335280"/>
                  <a:pt x="780245" y="330518"/>
                </a:cubicBezTo>
                <a:cubicBezTo>
                  <a:pt x="778340" y="339090"/>
                  <a:pt x="775482" y="344805"/>
                  <a:pt x="774530" y="350520"/>
                </a:cubicBezTo>
                <a:cubicBezTo>
                  <a:pt x="769767" y="430530"/>
                  <a:pt x="769767" y="430530"/>
                  <a:pt x="850730" y="430530"/>
                </a:cubicBezTo>
                <a:cubicBezTo>
                  <a:pt x="896450" y="430530"/>
                  <a:pt x="943122" y="428625"/>
                  <a:pt x="988842" y="433388"/>
                </a:cubicBezTo>
                <a:cubicBezTo>
                  <a:pt x="1073615" y="441960"/>
                  <a:pt x="1134575" y="506730"/>
                  <a:pt x="1138385" y="591503"/>
                </a:cubicBezTo>
                <a:cubicBezTo>
                  <a:pt x="1140290" y="641032"/>
                  <a:pt x="1141242" y="689610"/>
                  <a:pt x="1138385" y="739140"/>
                </a:cubicBezTo>
                <a:cubicBezTo>
                  <a:pt x="1134575" y="810578"/>
                  <a:pt x="1098380" y="862013"/>
                  <a:pt x="1031705" y="888682"/>
                </a:cubicBezTo>
                <a:cubicBezTo>
                  <a:pt x="1006940" y="898207"/>
                  <a:pt x="998367" y="909638"/>
                  <a:pt x="998367" y="936307"/>
                </a:cubicBezTo>
                <a:cubicBezTo>
                  <a:pt x="999320" y="1081088"/>
                  <a:pt x="999320" y="1224915"/>
                  <a:pt x="998367" y="1369695"/>
                </a:cubicBezTo>
                <a:cubicBezTo>
                  <a:pt x="998367" y="1393507"/>
                  <a:pt x="1002177" y="1407795"/>
                  <a:pt x="1029800" y="1418273"/>
                </a:cubicBezTo>
                <a:cubicBezTo>
                  <a:pt x="1099332" y="1444943"/>
                  <a:pt x="1137432" y="1499235"/>
                  <a:pt x="1138385" y="1575435"/>
                </a:cubicBezTo>
                <a:cubicBezTo>
                  <a:pt x="1139338" y="1616393"/>
                  <a:pt x="1139338" y="1658303"/>
                  <a:pt x="1138385" y="1699260"/>
                </a:cubicBezTo>
                <a:cubicBezTo>
                  <a:pt x="1137432" y="1801178"/>
                  <a:pt x="1071710" y="1874520"/>
                  <a:pt x="970745" y="1875473"/>
                </a:cubicBezTo>
                <a:cubicBezTo>
                  <a:pt x="704045" y="1878330"/>
                  <a:pt x="437345" y="1878330"/>
                  <a:pt x="170645" y="1875473"/>
                </a:cubicBezTo>
                <a:cubicBezTo>
                  <a:pt x="68727" y="1874520"/>
                  <a:pt x="3957" y="1802130"/>
                  <a:pt x="1100" y="1700213"/>
                </a:cubicBezTo>
                <a:cubicBezTo>
                  <a:pt x="147" y="1659255"/>
                  <a:pt x="-805" y="1617345"/>
                  <a:pt x="1100" y="1576388"/>
                </a:cubicBezTo>
                <a:cubicBezTo>
                  <a:pt x="4910" y="1497330"/>
                  <a:pt x="43010" y="1442085"/>
                  <a:pt x="118257" y="1412557"/>
                </a:cubicBezTo>
                <a:cubicBezTo>
                  <a:pt x="129688" y="1407795"/>
                  <a:pt x="143975" y="1389698"/>
                  <a:pt x="143975" y="1377315"/>
                </a:cubicBezTo>
                <a:cubicBezTo>
                  <a:pt x="145880" y="1227773"/>
                  <a:pt x="145880" y="1079182"/>
                  <a:pt x="143975" y="929640"/>
                </a:cubicBezTo>
                <a:cubicBezTo>
                  <a:pt x="143975" y="916305"/>
                  <a:pt x="128735" y="896303"/>
                  <a:pt x="115400" y="890588"/>
                </a:cubicBezTo>
                <a:cubicBezTo>
                  <a:pt x="55392" y="866775"/>
                  <a:pt x="14435" y="825818"/>
                  <a:pt x="7767" y="762953"/>
                </a:cubicBezTo>
                <a:cubicBezTo>
                  <a:pt x="1100" y="700088"/>
                  <a:pt x="-805" y="635318"/>
                  <a:pt x="6815" y="573405"/>
                </a:cubicBezTo>
                <a:cubicBezTo>
                  <a:pt x="18245" y="481965"/>
                  <a:pt x="84920" y="432435"/>
                  <a:pt x="180170" y="429578"/>
                </a:cubicBezTo>
                <a:cubicBezTo>
                  <a:pt x="237320" y="428625"/>
                  <a:pt x="294470" y="428625"/>
                  <a:pt x="351620" y="428625"/>
                </a:cubicBezTo>
                <a:cubicBezTo>
                  <a:pt x="354477" y="429578"/>
                  <a:pt x="357335" y="427672"/>
                  <a:pt x="365907" y="423863"/>
                </a:cubicBezTo>
                <a:close/>
                <a:moveTo>
                  <a:pt x="456395" y="330518"/>
                </a:moveTo>
                <a:cubicBezTo>
                  <a:pt x="456395" y="367665"/>
                  <a:pt x="456395" y="399097"/>
                  <a:pt x="456395" y="431482"/>
                </a:cubicBezTo>
                <a:cubicBezTo>
                  <a:pt x="536405" y="431482"/>
                  <a:pt x="613557" y="431482"/>
                  <a:pt x="691663" y="431482"/>
                </a:cubicBezTo>
                <a:cubicBezTo>
                  <a:pt x="691663" y="396240"/>
                  <a:pt x="691663" y="363855"/>
                  <a:pt x="691663" y="330518"/>
                </a:cubicBezTo>
                <a:cubicBezTo>
                  <a:pt x="611652" y="330518"/>
                  <a:pt x="535452" y="330518"/>
                  <a:pt x="456395" y="330518"/>
                </a:cubicBezTo>
                <a:close/>
              </a:path>
            </a:pathLst>
          </a:custGeom>
          <a:solidFill>
            <a:srgbClr val="125474"/>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22" name="Freeform: Shape 45">
            <a:extLst>
              <a:ext uri="{FF2B5EF4-FFF2-40B4-BE49-F238E27FC236}">
                <a16:creationId xmlns:a16="http://schemas.microsoft.com/office/drawing/2014/main" id="{1E22059B-5DFC-4E63-8CEE-DDD11D00B85C}"/>
              </a:ext>
            </a:extLst>
          </p:cNvPr>
          <p:cNvSpPr/>
          <p:nvPr/>
        </p:nvSpPr>
        <p:spPr>
          <a:xfrm>
            <a:off x="3465903" y="2917234"/>
            <a:ext cx="169456" cy="352335"/>
          </a:xfrm>
          <a:custGeom>
            <a:avLst/>
            <a:gdLst>
              <a:gd name="connsiteX0" fmla="*/ 727844 w 962025"/>
              <a:gd name="connsiteY0" fmla="*/ 368617 h 2000250"/>
              <a:gd name="connsiteX1" fmla="*/ 727844 w 962025"/>
              <a:gd name="connsiteY1" fmla="*/ 436245 h 2000250"/>
              <a:gd name="connsiteX2" fmla="*/ 812617 w 962025"/>
              <a:gd name="connsiteY2" fmla="*/ 436245 h 2000250"/>
              <a:gd name="connsiteX3" fmla="*/ 870719 w 962025"/>
              <a:gd name="connsiteY3" fmla="*/ 488632 h 2000250"/>
              <a:gd name="connsiteX4" fmla="*/ 943109 w 962025"/>
              <a:gd name="connsiteY4" fmla="*/ 1503998 h 2000250"/>
              <a:gd name="connsiteX5" fmla="*/ 962159 w 962025"/>
              <a:gd name="connsiteY5" fmla="*/ 1750695 h 2000250"/>
              <a:gd name="connsiteX6" fmla="*/ 905009 w 962025"/>
              <a:gd name="connsiteY6" fmla="*/ 1847850 h 2000250"/>
              <a:gd name="connsiteX7" fmla="*/ 905009 w 962025"/>
              <a:gd name="connsiteY7" fmla="*/ 1941195 h 2000250"/>
              <a:gd name="connsiteX8" fmla="*/ 847859 w 962025"/>
              <a:gd name="connsiteY8" fmla="*/ 2000250 h 2000250"/>
              <a:gd name="connsiteX9" fmla="*/ 114434 w 962025"/>
              <a:gd name="connsiteY9" fmla="*/ 2000250 h 2000250"/>
              <a:gd name="connsiteX10" fmla="*/ 60142 w 962025"/>
              <a:gd name="connsiteY10" fmla="*/ 1944053 h 2000250"/>
              <a:gd name="connsiteX11" fmla="*/ 60142 w 962025"/>
              <a:gd name="connsiteY11" fmla="*/ 1844040 h 2000250"/>
              <a:gd name="connsiteX12" fmla="*/ 2039 w 962025"/>
              <a:gd name="connsiteY12" fmla="*/ 1744028 h 2000250"/>
              <a:gd name="connsiteX13" fmla="*/ 91574 w 962025"/>
              <a:gd name="connsiteY13" fmla="*/ 516255 h 2000250"/>
              <a:gd name="connsiteX14" fmla="*/ 175394 w 962025"/>
              <a:gd name="connsiteY14" fmla="*/ 436245 h 2000250"/>
              <a:gd name="connsiteX15" fmla="*/ 234449 w 962025"/>
              <a:gd name="connsiteY15" fmla="*/ 436245 h 2000250"/>
              <a:gd name="connsiteX16" fmla="*/ 234449 w 962025"/>
              <a:gd name="connsiteY16" fmla="*/ 369570 h 2000250"/>
              <a:gd name="connsiteX17" fmla="*/ 208732 w 962025"/>
              <a:gd name="connsiteY17" fmla="*/ 365760 h 2000250"/>
              <a:gd name="connsiteX18" fmla="*/ 153487 w 962025"/>
              <a:gd name="connsiteY18" fmla="*/ 311467 h 2000250"/>
              <a:gd name="connsiteX19" fmla="*/ 153487 w 962025"/>
              <a:gd name="connsiteY19" fmla="*/ 54292 h 2000250"/>
              <a:gd name="connsiteX20" fmla="*/ 209684 w 962025"/>
              <a:gd name="connsiteY20" fmla="*/ 0 h 2000250"/>
              <a:gd name="connsiteX21" fmla="*/ 752609 w 962025"/>
              <a:gd name="connsiteY21" fmla="*/ 0 h 2000250"/>
              <a:gd name="connsiteX22" fmla="*/ 808807 w 962025"/>
              <a:gd name="connsiteY22" fmla="*/ 57150 h 2000250"/>
              <a:gd name="connsiteX23" fmla="*/ 808807 w 962025"/>
              <a:gd name="connsiteY23" fmla="*/ 280988 h 2000250"/>
              <a:gd name="connsiteX24" fmla="*/ 727844 w 962025"/>
              <a:gd name="connsiteY24" fmla="*/ 368617 h 2000250"/>
              <a:gd name="connsiteX25" fmla="*/ 141104 w 962025"/>
              <a:gd name="connsiteY25" fmla="*/ 1912620 h 2000250"/>
              <a:gd name="connsiteX26" fmla="*/ 820237 w 962025"/>
              <a:gd name="connsiteY26" fmla="*/ 1912620 h 2000250"/>
              <a:gd name="connsiteX27" fmla="*/ 820237 w 962025"/>
              <a:gd name="connsiteY27" fmla="*/ 1837373 h 2000250"/>
              <a:gd name="connsiteX28" fmla="*/ 141104 w 962025"/>
              <a:gd name="connsiteY28" fmla="*/ 1837373 h 2000250"/>
              <a:gd name="connsiteX29" fmla="*/ 141104 w 962025"/>
              <a:gd name="connsiteY29" fmla="*/ 1912620 h 2000250"/>
              <a:gd name="connsiteX30" fmla="*/ 644976 w 962025"/>
              <a:gd name="connsiteY30" fmla="*/ 365760 h 2000250"/>
              <a:gd name="connsiteX31" fmla="*/ 321126 w 962025"/>
              <a:gd name="connsiteY31" fmla="*/ 365760 h 2000250"/>
              <a:gd name="connsiteX32" fmla="*/ 321126 w 962025"/>
              <a:gd name="connsiteY32" fmla="*/ 435292 h 2000250"/>
              <a:gd name="connsiteX33" fmla="*/ 644976 w 962025"/>
              <a:gd name="connsiteY33" fmla="*/ 435292 h 2000250"/>
              <a:gd name="connsiteX34" fmla="*/ 644976 w 962025"/>
              <a:gd name="connsiteY34" fmla="*/ 365760 h 20002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962025" h="2000250">
                <a:moveTo>
                  <a:pt x="727844" y="368617"/>
                </a:moveTo>
                <a:cubicBezTo>
                  <a:pt x="727844" y="390525"/>
                  <a:pt x="727844" y="408622"/>
                  <a:pt x="727844" y="436245"/>
                </a:cubicBezTo>
                <a:cubicBezTo>
                  <a:pt x="757372" y="436245"/>
                  <a:pt x="784994" y="436245"/>
                  <a:pt x="812617" y="436245"/>
                </a:cubicBezTo>
                <a:cubicBezTo>
                  <a:pt x="847859" y="436245"/>
                  <a:pt x="867862" y="449580"/>
                  <a:pt x="870719" y="488632"/>
                </a:cubicBezTo>
                <a:cubicBezTo>
                  <a:pt x="894532" y="826770"/>
                  <a:pt x="918344" y="1164907"/>
                  <a:pt x="943109" y="1503998"/>
                </a:cubicBezTo>
                <a:cubicBezTo>
                  <a:pt x="948824" y="1585913"/>
                  <a:pt x="955492" y="1668780"/>
                  <a:pt x="962159" y="1750695"/>
                </a:cubicBezTo>
                <a:cubicBezTo>
                  <a:pt x="967874" y="1820228"/>
                  <a:pt x="967874" y="1820228"/>
                  <a:pt x="905009" y="1847850"/>
                </a:cubicBezTo>
                <a:cubicBezTo>
                  <a:pt x="905009" y="1878330"/>
                  <a:pt x="905009" y="1909763"/>
                  <a:pt x="905009" y="1941195"/>
                </a:cubicBezTo>
                <a:cubicBezTo>
                  <a:pt x="905962" y="1980248"/>
                  <a:pt x="887864" y="2000250"/>
                  <a:pt x="847859" y="2000250"/>
                </a:cubicBezTo>
                <a:cubicBezTo>
                  <a:pt x="603067" y="2000250"/>
                  <a:pt x="359226" y="2000250"/>
                  <a:pt x="114434" y="2000250"/>
                </a:cubicBezTo>
                <a:cubicBezTo>
                  <a:pt x="77287" y="2000250"/>
                  <a:pt x="59189" y="1981200"/>
                  <a:pt x="60142" y="1944053"/>
                </a:cubicBezTo>
                <a:cubicBezTo>
                  <a:pt x="60142" y="1912620"/>
                  <a:pt x="60142" y="1881188"/>
                  <a:pt x="60142" y="1844040"/>
                </a:cubicBezTo>
                <a:cubicBezTo>
                  <a:pt x="-7486" y="1839278"/>
                  <a:pt x="-1771" y="1793557"/>
                  <a:pt x="2039" y="1744028"/>
                </a:cubicBezTo>
                <a:cubicBezTo>
                  <a:pt x="32519" y="1334453"/>
                  <a:pt x="62047" y="925830"/>
                  <a:pt x="91574" y="516255"/>
                </a:cubicBezTo>
                <a:cubicBezTo>
                  <a:pt x="97289" y="439103"/>
                  <a:pt x="100147" y="436245"/>
                  <a:pt x="175394" y="436245"/>
                </a:cubicBezTo>
                <a:cubicBezTo>
                  <a:pt x="194444" y="436245"/>
                  <a:pt x="212542" y="436245"/>
                  <a:pt x="234449" y="436245"/>
                </a:cubicBezTo>
                <a:cubicBezTo>
                  <a:pt x="234449" y="412432"/>
                  <a:pt x="234449" y="392430"/>
                  <a:pt x="234449" y="369570"/>
                </a:cubicBezTo>
                <a:cubicBezTo>
                  <a:pt x="226829" y="368617"/>
                  <a:pt x="217304" y="364807"/>
                  <a:pt x="208732" y="365760"/>
                </a:cubicBezTo>
                <a:cubicBezTo>
                  <a:pt x="168726" y="368617"/>
                  <a:pt x="153487" y="346710"/>
                  <a:pt x="153487" y="311467"/>
                </a:cubicBezTo>
                <a:cubicBezTo>
                  <a:pt x="153487" y="225742"/>
                  <a:pt x="153487" y="140017"/>
                  <a:pt x="153487" y="54292"/>
                </a:cubicBezTo>
                <a:cubicBezTo>
                  <a:pt x="153487" y="18097"/>
                  <a:pt x="169679" y="0"/>
                  <a:pt x="209684" y="0"/>
                </a:cubicBezTo>
                <a:cubicBezTo>
                  <a:pt x="390659" y="952"/>
                  <a:pt x="571634" y="952"/>
                  <a:pt x="752609" y="0"/>
                </a:cubicBezTo>
                <a:cubicBezTo>
                  <a:pt x="793567" y="0"/>
                  <a:pt x="809759" y="17145"/>
                  <a:pt x="808807" y="57150"/>
                </a:cubicBezTo>
                <a:cubicBezTo>
                  <a:pt x="807854" y="131445"/>
                  <a:pt x="808807" y="206692"/>
                  <a:pt x="808807" y="280988"/>
                </a:cubicBezTo>
                <a:cubicBezTo>
                  <a:pt x="806901" y="360045"/>
                  <a:pt x="806901" y="360045"/>
                  <a:pt x="727844" y="368617"/>
                </a:cubicBezTo>
                <a:close/>
                <a:moveTo>
                  <a:pt x="141104" y="1912620"/>
                </a:moveTo>
                <a:cubicBezTo>
                  <a:pt x="371609" y="1912620"/>
                  <a:pt x="595447" y="1912620"/>
                  <a:pt x="820237" y="1912620"/>
                </a:cubicBezTo>
                <a:cubicBezTo>
                  <a:pt x="820237" y="1885950"/>
                  <a:pt x="820237" y="1862138"/>
                  <a:pt x="820237" y="1837373"/>
                </a:cubicBezTo>
                <a:cubicBezTo>
                  <a:pt x="592589" y="1837373"/>
                  <a:pt x="367799" y="1837373"/>
                  <a:pt x="141104" y="1837373"/>
                </a:cubicBezTo>
                <a:cubicBezTo>
                  <a:pt x="141104" y="1863090"/>
                  <a:pt x="141104" y="1886903"/>
                  <a:pt x="141104" y="1912620"/>
                </a:cubicBezTo>
                <a:close/>
                <a:moveTo>
                  <a:pt x="644976" y="365760"/>
                </a:moveTo>
                <a:cubicBezTo>
                  <a:pt x="536392" y="365760"/>
                  <a:pt x="429712" y="365760"/>
                  <a:pt x="321126" y="365760"/>
                </a:cubicBezTo>
                <a:cubicBezTo>
                  <a:pt x="321126" y="389572"/>
                  <a:pt x="321126" y="411480"/>
                  <a:pt x="321126" y="435292"/>
                </a:cubicBezTo>
                <a:cubicBezTo>
                  <a:pt x="429712" y="435292"/>
                  <a:pt x="536392" y="435292"/>
                  <a:pt x="644976" y="435292"/>
                </a:cubicBezTo>
                <a:cubicBezTo>
                  <a:pt x="644976" y="411480"/>
                  <a:pt x="644976" y="390525"/>
                  <a:pt x="644976" y="365760"/>
                </a:cubicBezTo>
                <a:close/>
              </a:path>
            </a:pathLst>
          </a:custGeom>
          <a:solidFill>
            <a:srgbClr val="125474"/>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23" name="Freeform: Shape 46">
            <a:extLst>
              <a:ext uri="{FF2B5EF4-FFF2-40B4-BE49-F238E27FC236}">
                <a16:creationId xmlns:a16="http://schemas.microsoft.com/office/drawing/2014/main" id="{0DFEBB62-9C81-4EA5-8DD2-DAD648D91CC2}"/>
              </a:ext>
            </a:extLst>
          </p:cNvPr>
          <p:cNvSpPr/>
          <p:nvPr/>
        </p:nvSpPr>
        <p:spPr>
          <a:xfrm>
            <a:off x="3465903" y="2445497"/>
            <a:ext cx="369331" cy="272249"/>
          </a:xfrm>
          <a:custGeom>
            <a:avLst/>
            <a:gdLst>
              <a:gd name="connsiteX0" fmla="*/ 285241 w 438171"/>
              <a:gd name="connsiteY0" fmla="*/ 156774 h 322994"/>
              <a:gd name="connsiteX1" fmla="*/ 250805 w 438171"/>
              <a:gd name="connsiteY1" fmla="*/ 191807 h 322994"/>
              <a:gd name="connsiteX2" fmla="*/ 285639 w 438171"/>
              <a:gd name="connsiteY2" fmla="*/ 225646 h 322994"/>
              <a:gd name="connsiteX3" fmla="*/ 320273 w 438171"/>
              <a:gd name="connsiteY3" fmla="*/ 190812 h 322994"/>
              <a:gd name="connsiteX4" fmla="*/ 285241 w 438171"/>
              <a:gd name="connsiteY4" fmla="*/ 156774 h 322994"/>
              <a:gd name="connsiteX5" fmla="*/ 286435 w 438171"/>
              <a:gd name="connsiteY5" fmla="*/ 113978 h 322994"/>
              <a:gd name="connsiteX6" fmla="*/ 362671 w 438171"/>
              <a:gd name="connsiteY6" fmla="*/ 190812 h 322994"/>
              <a:gd name="connsiteX7" fmla="*/ 285440 w 438171"/>
              <a:gd name="connsiteY7" fmla="*/ 267844 h 322994"/>
              <a:gd name="connsiteX8" fmla="*/ 209004 w 438171"/>
              <a:gd name="connsiteY8" fmla="*/ 190613 h 322994"/>
              <a:gd name="connsiteX9" fmla="*/ 286435 w 438171"/>
              <a:gd name="connsiteY9" fmla="*/ 113978 h 322994"/>
              <a:gd name="connsiteX10" fmla="*/ 286236 w 438171"/>
              <a:gd name="connsiteY10" fmla="*/ 97457 h 322994"/>
              <a:gd name="connsiteX11" fmla="*/ 192084 w 438171"/>
              <a:gd name="connsiteY11" fmla="*/ 190414 h 322994"/>
              <a:gd name="connsiteX12" fmla="*/ 282056 w 438171"/>
              <a:gd name="connsiteY12" fmla="*/ 284565 h 322994"/>
              <a:gd name="connsiteX13" fmla="*/ 378993 w 438171"/>
              <a:gd name="connsiteY13" fmla="*/ 193798 h 322994"/>
              <a:gd name="connsiteX14" fmla="*/ 286236 w 438171"/>
              <a:gd name="connsiteY14" fmla="*/ 97457 h 322994"/>
              <a:gd name="connsiteX15" fmla="*/ 166407 w 438171"/>
              <a:gd name="connsiteY15" fmla="*/ 89893 h 322994"/>
              <a:gd name="connsiteX16" fmla="*/ 285639 w 438171"/>
              <a:gd name="connsiteY16" fmla="*/ 90291 h 322994"/>
              <a:gd name="connsiteX17" fmla="*/ 405069 w 438171"/>
              <a:gd name="connsiteY17" fmla="*/ 90092 h 322994"/>
              <a:gd name="connsiteX18" fmla="*/ 419600 w 438171"/>
              <a:gd name="connsiteY18" fmla="*/ 98850 h 322994"/>
              <a:gd name="connsiteX19" fmla="*/ 415022 w 438171"/>
              <a:gd name="connsiteY19" fmla="*/ 250527 h 322994"/>
              <a:gd name="connsiteX20" fmla="*/ 278075 w 438171"/>
              <a:gd name="connsiteY20" fmla="*/ 322782 h 322994"/>
              <a:gd name="connsiteX21" fmla="*/ 151677 w 438171"/>
              <a:gd name="connsiteY21" fmla="*/ 98452 h 322994"/>
              <a:gd name="connsiteX22" fmla="*/ 166407 w 438171"/>
              <a:gd name="connsiteY22" fmla="*/ 89893 h 322994"/>
              <a:gd name="connsiteX23" fmla="*/ 156304 w 438171"/>
              <a:gd name="connsiteY23" fmla="*/ 494 h 322994"/>
              <a:gd name="connsiteX24" fmla="*/ 197060 w 438171"/>
              <a:gd name="connsiteY24" fmla="*/ 15249 h 322994"/>
              <a:gd name="connsiteX25" fmla="*/ 209402 w 438171"/>
              <a:gd name="connsiteY25" fmla="*/ 39135 h 322994"/>
              <a:gd name="connsiteX26" fmla="*/ 400689 w 438171"/>
              <a:gd name="connsiteY26" fmla="*/ 72575 h 322994"/>
              <a:gd name="connsiteX27" fmla="*/ 169193 w 438171"/>
              <a:gd name="connsiteY27" fmla="*/ 72575 h 322994"/>
              <a:gd name="connsiteX28" fmla="*/ 182131 w 438171"/>
              <a:gd name="connsiteY28" fmla="*/ 59438 h 322994"/>
              <a:gd name="connsiteX29" fmla="*/ 174965 w 438171"/>
              <a:gd name="connsiteY29" fmla="*/ 20225 h 322994"/>
              <a:gd name="connsiteX30" fmla="*/ 135752 w 438171"/>
              <a:gd name="connsiteY30" fmla="*/ 32367 h 322994"/>
              <a:gd name="connsiteX31" fmla="*/ 123212 w 438171"/>
              <a:gd name="connsiteY31" fmla="*/ 78746 h 322994"/>
              <a:gd name="connsiteX32" fmla="*/ 100919 w 438171"/>
              <a:gd name="connsiteY32" fmla="*/ 177873 h 322994"/>
              <a:gd name="connsiteX33" fmla="*/ 49762 w 438171"/>
              <a:gd name="connsiteY33" fmla="*/ 219873 h 322994"/>
              <a:gd name="connsiteX34" fmla="*/ 6170 w 438171"/>
              <a:gd name="connsiteY34" fmla="*/ 213901 h 322994"/>
              <a:gd name="connsiteX35" fmla="*/ 0 w 438171"/>
              <a:gd name="connsiteY35" fmla="*/ 203153 h 322994"/>
              <a:gd name="connsiteX36" fmla="*/ 11346 w 438171"/>
              <a:gd name="connsiteY36" fmla="*/ 197778 h 322994"/>
              <a:gd name="connsiteX37" fmla="*/ 13336 w 438171"/>
              <a:gd name="connsiteY37" fmla="*/ 198177 h 322994"/>
              <a:gd name="connsiteX38" fmla="*/ 89174 w 438171"/>
              <a:gd name="connsiteY38" fmla="*/ 162148 h 322994"/>
              <a:gd name="connsiteX39" fmla="*/ 105298 w 438171"/>
              <a:gd name="connsiteY39" fmla="*/ 85712 h 322994"/>
              <a:gd name="connsiteX40" fmla="*/ 118833 w 438171"/>
              <a:gd name="connsiteY40" fmla="*/ 26196 h 322994"/>
              <a:gd name="connsiteX41" fmla="*/ 156304 w 438171"/>
              <a:gd name="connsiteY41" fmla="*/ 494 h 322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438171" h="322994">
                <a:moveTo>
                  <a:pt x="285241" y="156774"/>
                </a:moveTo>
                <a:cubicBezTo>
                  <a:pt x="266530" y="156973"/>
                  <a:pt x="250407" y="173096"/>
                  <a:pt x="250805" y="191807"/>
                </a:cubicBezTo>
                <a:cubicBezTo>
                  <a:pt x="251203" y="210120"/>
                  <a:pt x="267326" y="225845"/>
                  <a:pt x="285639" y="225646"/>
                </a:cubicBezTo>
                <a:cubicBezTo>
                  <a:pt x="304748" y="225646"/>
                  <a:pt x="320472" y="209921"/>
                  <a:pt x="320273" y="190812"/>
                </a:cubicBezTo>
                <a:cubicBezTo>
                  <a:pt x="320074" y="171902"/>
                  <a:pt x="304548" y="156575"/>
                  <a:pt x="285241" y="156774"/>
                </a:cubicBezTo>
                <a:close/>
                <a:moveTo>
                  <a:pt x="286435" y="113978"/>
                </a:moveTo>
                <a:cubicBezTo>
                  <a:pt x="328434" y="114177"/>
                  <a:pt x="362671" y="148613"/>
                  <a:pt x="362671" y="190812"/>
                </a:cubicBezTo>
                <a:cubicBezTo>
                  <a:pt x="362671" y="233608"/>
                  <a:pt x="328236" y="267844"/>
                  <a:pt x="285440" y="267844"/>
                </a:cubicBezTo>
                <a:cubicBezTo>
                  <a:pt x="242445" y="267844"/>
                  <a:pt x="208805" y="234006"/>
                  <a:pt x="209004" y="190613"/>
                </a:cubicBezTo>
                <a:cubicBezTo>
                  <a:pt x="209004" y="147817"/>
                  <a:pt x="243241" y="113978"/>
                  <a:pt x="286435" y="113978"/>
                </a:cubicBezTo>
                <a:close/>
                <a:moveTo>
                  <a:pt x="286236" y="97457"/>
                </a:moveTo>
                <a:cubicBezTo>
                  <a:pt x="234682" y="97059"/>
                  <a:pt x="192681" y="138262"/>
                  <a:pt x="192084" y="190414"/>
                </a:cubicBezTo>
                <a:cubicBezTo>
                  <a:pt x="191487" y="240773"/>
                  <a:pt x="232890" y="284166"/>
                  <a:pt x="282056" y="284565"/>
                </a:cubicBezTo>
                <a:cubicBezTo>
                  <a:pt x="336198" y="284963"/>
                  <a:pt x="378396" y="245352"/>
                  <a:pt x="378993" y="193798"/>
                </a:cubicBezTo>
                <a:cubicBezTo>
                  <a:pt x="379591" y="140054"/>
                  <a:pt x="338984" y="97855"/>
                  <a:pt x="286236" y="97457"/>
                </a:cubicBezTo>
                <a:close/>
                <a:moveTo>
                  <a:pt x="166407" y="89893"/>
                </a:moveTo>
                <a:cubicBezTo>
                  <a:pt x="206018" y="90490"/>
                  <a:pt x="245828" y="90291"/>
                  <a:pt x="285639" y="90291"/>
                </a:cubicBezTo>
                <a:cubicBezTo>
                  <a:pt x="325449" y="90291"/>
                  <a:pt x="365259" y="90490"/>
                  <a:pt x="405069" y="90092"/>
                </a:cubicBezTo>
                <a:cubicBezTo>
                  <a:pt x="412434" y="90092"/>
                  <a:pt x="416415" y="92480"/>
                  <a:pt x="419600" y="98850"/>
                </a:cubicBezTo>
                <a:cubicBezTo>
                  <a:pt x="445078" y="150205"/>
                  <a:pt x="445078" y="201560"/>
                  <a:pt x="415022" y="250527"/>
                </a:cubicBezTo>
                <a:cubicBezTo>
                  <a:pt x="384169" y="300887"/>
                  <a:pt x="337193" y="325569"/>
                  <a:pt x="278075" y="322782"/>
                </a:cubicBezTo>
                <a:cubicBezTo>
                  <a:pt x="166208" y="317806"/>
                  <a:pt x="98132" y="196186"/>
                  <a:pt x="151677" y="98452"/>
                </a:cubicBezTo>
                <a:cubicBezTo>
                  <a:pt x="155260" y="92082"/>
                  <a:pt x="159042" y="89893"/>
                  <a:pt x="166407" y="89893"/>
                </a:cubicBezTo>
                <a:close/>
                <a:moveTo>
                  <a:pt x="156304" y="494"/>
                </a:moveTo>
                <a:cubicBezTo>
                  <a:pt x="171183" y="-1621"/>
                  <a:pt x="186610" y="3007"/>
                  <a:pt x="197060" y="15249"/>
                </a:cubicBezTo>
                <a:cubicBezTo>
                  <a:pt x="202434" y="21817"/>
                  <a:pt x="205022" y="30775"/>
                  <a:pt x="209402" y="39135"/>
                </a:cubicBezTo>
                <a:cubicBezTo>
                  <a:pt x="278074" y="-277"/>
                  <a:pt x="360680" y="21618"/>
                  <a:pt x="400689" y="72575"/>
                </a:cubicBezTo>
                <a:cubicBezTo>
                  <a:pt x="323856" y="72575"/>
                  <a:pt x="247819" y="72575"/>
                  <a:pt x="169193" y="72575"/>
                </a:cubicBezTo>
                <a:cubicBezTo>
                  <a:pt x="174368" y="67201"/>
                  <a:pt x="178150" y="63220"/>
                  <a:pt x="182131" y="59438"/>
                </a:cubicBezTo>
                <a:cubicBezTo>
                  <a:pt x="194871" y="47495"/>
                  <a:pt x="191288" y="26993"/>
                  <a:pt x="174965" y="20225"/>
                </a:cubicBezTo>
                <a:cubicBezTo>
                  <a:pt x="160236" y="14054"/>
                  <a:pt x="144909" y="18433"/>
                  <a:pt x="135752" y="32367"/>
                </a:cubicBezTo>
                <a:cubicBezTo>
                  <a:pt x="126596" y="46300"/>
                  <a:pt x="124008" y="62423"/>
                  <a:pt x="123212" y="78746"/>
                </a:cubicBezTo>
                <a:cubicBezTo>
                  <a:pt x="121421" y="112982"/>
                  <a:pt x="116843" y="146821"/>
                  <a:pt x="100919" y="177873"/>
                </a:cubicBezTo>
                <a:cubicBezTo>
                  <a:pt x="89772" y="199172"/>
                  <a:pt x="74445" y="215295"/>
                  <a:pt x="49762" y="219873"/>
                </a:cubicBezTo>
                <a:cubicBezTo>
                  <a:pt x="34635" y="222660"/>
                  <a:pt x="19905" y="219873"/>
                  <a:pt x="6170" y="213901"/>
                </a:cubicBezTo>
                <a:cubicBezTo>
                  <a:pt x="3185" y="212508"/>
                  <a:pt x="1990" y="206935"/>
                  <a:pt x="0" y="203153"/>
                </a:cubicBezTo>
                <a:cubicBezTo>
                  <a:pt x="3782" y="201361"/>
                  <a:pt x="7564" y="199371"/>
                  <a:pt x="11346" y="197778"/>
                </a:cubicBezTo>
                <a:cubicBezTo>
                  <a:pt x="11744" y="197579"/>
                  <a:pt x="12540" y="197977"/>
                  <a:pt x="13336" y="198177"/>
                </a:cubicBezTo>
                <a:cubicBezTo>
                  <a:pt x="52549" y="208925"/>
                  <a:pt x="72653" y="199570"/>
                  <a:pt x="89174" y="162148"/>
                </a:cubicBezTo>
                <a:cubicBezTo>
                  <a:pt x="99923" y="137864"/>
                  <a:pt x="103904" y="111987"/>
                  <a:pt x="105298" y="85712"/>
                </a:cubicBezTo>
                <a:cubicBezTo>
                  <a:pt x="106492" y="65011"/>
                  <a:pt x="108483" y="44708"/>
                  <a:pt x="118833" y="26196"/>
                </a:cubicBezTo>
                <a:cubicBezTo>
                  <a:pt x="127094" y="11467"/>
                  <a:pt x="141425" y="2609"/>
                  <a:pt x="156304" y="494"/>
                </a:cubicBezTo>
                <a:close/>
              </a:path>
            </a:pathLst>
          </a:custGeom>
          <a:solidFill>
            <a:srgbClr val="1985B9"/>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9" name="TextBox 19">
            <a:extLst>
              <a:ext uri="{FF2B5EF4-FFF2-40B4-BE49-F238E27FC236}">
                <a16:creationId xmlns:a16="http://schemas.microsoft.com/office/drawing/2014/main" id="{E64C984E-CD9E-1879-5E71-64D1FA3D0E92}"/>
              </a:ext>
            </a:extLst>
          </p:cNvPr>
          <p:cNvSpPr txBox="1"/>
          <p:nvPr/>
        </p:nvSpPr>
        <p:spPr>
          <a:xfrm>
            <a:off x="694500" y="444757"/>
            <a:ext cx="4101169" cy="677108"/>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000" b="1" dirty="0">
                <a:solidFill>
                  <a:srgbClr val="125474"/>
                </a:solidFill>
                <a:latin typeface="Calibri" panose="020F0502020204030204"/>
                <a:ea typeface="맑은 고딕" pitchFamily="34"/>
                <a:cs typeface="B Nazanin" panose="00000400000000000000" pitchFamily="2" charset="-78"/>
              </a:rPr>
              <a:t>حفره ها </a:t>
            </a:r>
            <a:r>
              <a:rPr lang="fa-IR" sz="4000" b="1" dirty="0">
                <a:solidFill>
                  <a:srgbClr val="00B0F0"/>
                </a:solidFill>
                <a:latin typeface="Calibri" panose="020F0502020204030204"/>
                <a:ea typeface="맑은 고딕" pitchFamily="34"/>
                <a:cs typeface="B Nazanin" panose="00000400000000000000" pitchFamily="2" charset="-78"/>
              </a:rPr>
              <a:t>چیست؟</a:t>
            </a:r>
            <a:endParaRPr lang="en-US" sz="4000" b="1" dirty="0">
              <a:solidFill>
                <a:srgbClr val="00B0F0"/>
              </a:solidFill>
              <a:latin typeface="Calibri" panose="020F0502020204030204"/>
              <a:ea typeface="맑은 고딕" pitchFamily="34"/>
              <a:cs typeface="B Nazanin" panose="00000400000000000000" pitchFamily="2" charset="-78"/>
            </a:endParaRPr>
          </a:p>
        </p:txBody>
      </p:sp>
      <p:sp>
        <p:nvSpPr>
          <p:cNvPr id="40" name="TextBox 8">
            <a:extLst>
              <a:ext uri="{FF2B5EF4-FFF2-40B4-BE49-F238E27FC236}">
                <a16:creationId xmlns:a16="http://schemas.microsoft.com/office/drawing/2014/main" id="{2475965E-2D10-B0EA-946F-712DCC36A14C}"/>
              </a:ext>
            </a:extLst>
          </p:cNvPr>
          <p:cNvSpPr txBox="1"/>
          <p:nvPr/>
        </p:nvSpPr>
        <p:spPr>
          <a:xfrm>
            <a:off x="685800" y="1097678"/>
            <a:ext cx="2476500" cy="317489"/>
          </a:xfrm>
          <a:prstGeom prst="rect">
            <a:avLst/>
          </a:prstGeom>
          <a:noFill/>
          <a:ln cap="flat">
            <a:noFill/>
          </a:ln>
        </p:spPr>
        <p:txBody>
          <a:bodyPr vert="horz" wrap="square" lIns="91440" tIns="45720" rIns="91440" bIns="45720" anchor="ctr" anchorCtr="1" compatLnSpc="1">
            <a:spAutoFit/>
          </a:bodyPr>
          <a:lstStyle/>
          <a:p>
            <a:pPr lvl="0" algn="r" defTabSz="457200" rtl="1">
              <a:spcBef>
                <a:spcPct val="0"/>
              </a:spcBef>
              <a:spcAft>
                <a:spcPct val="0"/>
              </a:spcAft>
              <a:defRPr sz="1800" b="0" i="0" u="none" strike="noStrike" kern="0" cap="none" spc="0" baseline="0">
                <a:solidFill>
                  <a:srgbClr val="000000"/>
                </a:solidFill>
                <a:uFillTx/>
              </a:defRPr>
            </a:pPr>
            <a:r>
              <a:rPr lang="fa-IR" sz="1400" dirty="0">
                <a:solidFill>
                  <a:schemeClr val="tx1">
                    <a:lumMod val="95000"/>
                    <a:lumOff val="5000"/>
                  </a:schemeClr>
                </a:solidFill>
                <a:latin typeface="+mj-lt"/>
                <a:ea typeface="微软雅黑"/>
                <a:cs typeface="B Nazanin" panose="00000400000000000000" pitchFamily="2" charset="-78"/>
              </a:rPr>
              <a:t>زیرنویس خود را وارد کنید</a:t>
            </a:r>
            <a:endParaRPr lang="en-US" sz="1400" i="0" u="none" strike="noStrike" kern="1200" cap="none" baseline="0" dirty="0">
              <a:solidFill>
                <a:schemeClr val="tx1">
                  <a:lumMod val="95000"/>
                  <a:lumOff val="5000"/>
                </a:schemeClr>
              </a:solidFill>
              <a:uFillTx/>
              <a:latin typeface="+mj-lt"/>
              <a:ea typeface="微软雅黑"/>
              <a:cs typeface="B Nazanin" panose="00000400000000000000" pitchFamily="2" charset="-78"/>
            </a:endParaRPr>
          </a:p>
        </p:txBody>
      </p:sp>
    </p:spTree>
    <p:extLst>
      <p:ext uri="{BB962C8B-B14F-4D97-AF65-F5344CB8AC3E}">
        <p14:creationId xmlns:p14="http://schemas.microsoft.com/office/powerpoint/2010/main" val="112208047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Shape 15">
            <a:extLst>
              <a:ext uri="{FF2B5EF4-FFF2-40B4-BE49-F238E27FC236}">
                <a16:creationId xmlns:a16="http://schemas.microsoft.com/office/drawing/2014/main" id="{E57E42A5-3540-DE13-F262-4CDEA646E892}"/>
              </a:ext>
            </a:extLst>
          </p:cNvPr>
          <p:cNvSpPr/>
          <p:nvPr/>
        </p:nvSpPr>
        <p:spPr>
          <a:xfrm>
            <a:off x="4423646" y="-10738"/>
            <a:ext cx="7768354" cy="6884788"/>
          </a:xfrm>
          <a:custGeom>
            <a:avLst/>
            <a:gdLst>
              <a:gd name="connsiteX0" fmla="*/ 7738127 w 7738127"/>
              <a:gd name="connsiteY0" fmla="*/ 0 h 6857999"/>
              <a:gd name="connsiteX1" fmla="*/ 7738127 w 7738127"/>
              <a:gd name="connsiteY1" fmla="*/ 6857999 h 6857999"/>
              <a:gd name="connsiteX2" fmla="*/ 0 w 7738127"/>
              <a:gd name="connsiteY2" fmla="*/ 6857998 h 6857999"/>
              <a:gd name="connsiteX3" fmla="*/ 3425245 w 7738127"/>
              <a:gd name="connsiteY3" fmla="*/ 1 h 6857999"/>
            </a:gdLst>
            <a:ahLst/>
            <a:cxnLst>
              <a:cxn ang="0">
                <a:pos x="connsiteX0" y="connsiteY0"/>
              </a:cxn>
              <a:cxn ang="0">
                <a:pos x="connsiteX1" y="connsiteY1"/>
              </a:cxn>
              <a:cxn ang="0">
                <a:pos x="connsiteX2" y="connsiteY2"/>
              </a:cxn>
              <a:cxn ang="0">
                <a:pos x="connsiteX3" y="connsiteY3"/>
              </a:cxn>
            </a:cxnLst>
            <a:rect l="l" t="t" r="r" b="b"/>
            <a:pathLst>
              <a:path w="7738127" h="6857999">
                <a:moveTo>
                  <a:pt x="7738127" y="0"/>
                </a:moveTo>
                <a:lnTo>
                  <a:pt x="7738127" y="6857999"/>
                </a:lnTo>
                <a:lnTo>
                  <a:pt x="0" y="6857998"/>
                </a:lnTo>
                <a:lnTo>
                  <a:pt x="3425245" y="1"/>
                </a:lnTo>
                <a:close/>
              </a:path>
            </a:pathLst>
          </a:custGeom>
          <a:solidFill>
            <a:srgbClr val="EDEDE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sz="1350">
              <a:cs typeface="B Nazanin" panose="00000400000000000000" pitchFamily="2" charset="-78"/>
            </a:endParaRPr>
          </a:p>
        </p:txBody>
      </p:sp>
      <p:sp>
        <p:nvSpPr>
          <p:cNvPr id="14" name="TextBox 20">
            <a:extLst>
              <a:ext uri="{FF2B5EF4-FFF2-40B4-BE49-F238E27FC236}">
                <a16:creationId xmlns:a16="http://schemas.microsoft.com/office/drawing/2014/main" id="{70B854E2-DF60-880F-6DE0-6A3AED5DABF7}"/>
              </a:ext>
            </a:extLst>
          </p:cNvPr>
          <p:cNvSpPr txBox="1"/>
          <p:nvPr/>
        </p:nvSpPr>
        <p:spPr>
          <a:xfrm>
            <a:off x="8814651" y="3706178"/>
            <a:ext cx="2912973" cy="630942"/>
          </a:xfrm>
          <a:prstGeom prst="rect">
            <a:avLst/>
          </a:prstGeom>
          <a:noFill/>
        </p:spPr>
        <p:txBody>
          <a:bodyPr wrap="square" rtlCol="0">
            <a:spAutoFit/>
          </a:bodyPr>
          <a:lstStyle/>
          <a:p>
            <a:pPr algn="r" rtl="1">
              <a:lnSpc>
                <a:spcPts val="1425"/>
              </a:lnSpc>
            </a:pPr>
            <a:r>
              <a:rPr lang="fa-IR" sz="1200" b="1" dirty="0">
                <a:solidFill>
                  <a:schemeClr val="tx1">
                    <a:lumMod val="50000"/>
                    <a:lumOff val="50000"/>
                  </a:schemeClr>
                </a:solidFill>
                <a:ea typeface="Open Sans Extrabold" panose="020B0906030804020204" pitchFamily="34" charset="0"/>
                <a:cs typeface="B Nazanin" panose="00000400000000000000" pitchFamily="2" charset="-78"/>
              </a:rPr>
              <a:t>آنها را برای یکی داشته باشید. چمن زنده به برای نمی تواند رام که من دو مجموعه فصل داشت. پنجم شما، مرد که در آن</a:t>
            </a:r>
            <a:endParaRPr lang="en-US" sz="1200" b="1" dirty="0">
              <a:solidFill>
                <a:schemeClr val="tx1">
                  <a:lumMod val="50000"/>
                  <a:lumOff val="50000"/>
                </a:schemeClr>
              </a:solidFill>
              <a:ea typeface="Open Sans Extrabold" panose="020B0906030804020204" pitchFamily="34" charset="0"/>
              <a:cs typeface="B Nazanin" panose="00000400000000000000" pitchFamily="2" charset="-78"/>
            </a:endParaRPr>
          </a:p>
        </p:txBody>
      </p:sp>
      <p:sp>
        <p:nvSpPr>
          <p:cNvPr id="15" name="TextBox 21">
            <a:extLst>
              <a:ext uri="{FF2B5EF4-FFF2-40B4-BE49-F238E27FC236}">
                <a16:creationId xmlns:a16="http://schemas.microsoft.com/office/drawing/2014/main" id="{D56BD301-FE73-51C9-55BB-39BCC61B40D5}"/>
              </a:ext>
            </a:extLst>
          </p:cNvPr>
          <p:cNvSpPr txBox="1"/>
          <p:nvPr/>
        </p:nvSpPr>
        <p:spPr>
          <a:xfrm>
            <a:off x="8814651" y="3444202"/>
            <a:ext cx="2010347" cy="276999"/>
          </a:xfrm>
          <a:prstGeom prst="rect">
            <a:avLst/>
          </a:prstGeom>
          <a:noFill/>
        </p:spPr>
        <p:txBody>
          <a:bodyPr wrap="square" rtlCol="0">
            <a:spAutoFit/>
          </a:bodyPr>
          <a:lstStyle/>
          <a:p>
            <a:pPr algn="r" rtl="1"/>
            <a:r>
              <a:rPr lang="fa-IR" sz="1200" b="1" dirty="0">
                <a:solidFill>
                  <a:srgbClr val="1985B9"/>
                </a:solidFill>
                <a:cs typeface="B Nazanin" panose="00000400000000000000" pitchFamily="2" charset="-78"/>
              </a:rPr>
              <a:t>عنوان مثال در اینجا</a:t>
            </a:r>
            <a:endParaRPr lang="en-US" sz="1200" b="1" dirty="0">
              <a:solidFill>
                <a:srgbClr val="1985B9"/>
              </a:solidFill>
              <a:cs typeface="B Nazanin" panose="00000400000000000000" pitchFamily="2" charset="-78"/>
            </a:endParaRPr>
          </a:p>
        </p:txBody>
      </p:sp>
      <p:sp>
        <p:nvSpPr>
          <p:cNvPr id="12" name="TextBox 24">
            <a:extLst>
              <a:ext uri="{FF2B5EF4-FFF2-40B4-BE49-F238E27FC236}">
                <a16:creationId xmlns:a16="http://schemas.microsoft.com/office/drawing/2014/main" id="{DD784E0F-50CD-2FC8-8F7A-211996C3B61B}"/>
              </a:ext>
            </a:extLst>
          </p:cNvPr>
          <p:cNvSpPr txBox="1"/>
          <p:nvPr/>
        </p:nvSpPr>
        <p:spPr>
          <a:xfrm>
            <a:off x="7912025" y="5059736"/>
            <a:ext cx="2912973" cy="630942"/>
          </a:xfrm>
          <a:prstGeom prst="rect">
            <a:avLst/>
          </a:prstGeom>
          <a:noFill/>
        </p:spPr>
        <p:txBody>
          <a:bodyPr wrap="square" rtlCol="0">
            <a:spAutoFit/>
          </a:bodyPr>
          <a:lstStyle/>
          <a:p>
            <a:pPr algn="r" rtl="1">
              <a:lnSpc>
                <a:spcPts val="1425"/>
              </a:lnSpc>
            </a:pPr>
            <a:r>
              <a:rPr lang="fa-IR" sz="1200" b="1" dirty="0">
                <a:solidFill>
                  <a:schemeClr val="tx1">
                    <a:lumMod val="50000"/>
                    <a:lumOff val="50000"/>
                  </a:schemeClr>
                </a:solidFill>
                <a:ea typeface="Open Sans Extrabold" panose="020B0906030804020204" pitchFamily="34" charset="0"/>
                <a:cs typeface="B Nazanin" panose="00000400000000000000" pitchFamily="2" charset="-78"/>
              </a:rPr>
              <a:t>آنها را برای یکی داشته باشید. چمن زنده به برای نمی تواند رام که من دو مجموعه فصل داشت. پنجم شما، مرد که در آن</a:t>
            </a:r>
            <a:endParaRPr lang="en-US" sz="1200" b="1" dirty="0">
              <a:solidFill>
                <a:schemeClr val="tx1">
                  <a:lumMod val="50000"/>
                  <a:lumOff val="50000"/>
                </a:schemeClr>
              </a:solidFill>
              <a:ea typeface="Open Sans Extrabold" panose="020B0906030804020204" pitchFamily="34" charset="0"/>
              <a:cs typeface="B Nazanin" panose="00000400000000000000" pitchFamily="2" charset="-78"/>
            </a:endParaRPr>
          </a:p>
        </p:txBody>
      </p:sp>
      <p:sp>
        <p:nvSpPr>
          <p:cNvPr id="13" name="TextBox 25">
            <a:extLst>
              <a:ext uri="{FF2B5EF4-FFF2-40B4-BE49-F238E27FC236}">
                <a16:creationId xmlns:a16="http://schemas.microsoft.com/office/drawing/2014/main" id="{5B533951-429F-A5A0-19C7-2B139A585624}"/>
              </a:ext>
            </a:extLst>
          </p:cNvPr>
          <p:cNvSpPr txBox="1"/>
          <p:nvPr/>
        </p:nvSpPr>
        <p:spPr>
          <a:xfrm>
            <a:off x="7912025" y="4797760"/>
            <a:ext cx="2010347" cy="276999"/>
          </a:xfrm>
          <a:prstGeom prst="rect">
            <a:avLst/>
          </a:prstGeom>
          <a:noFill/>
        </p:spPr>
        <p:txBody>
          <a:bodyPr wrap="square" rtlCol="0">
            <a:spAutoFit/>
          </a:bodyPr>
          <a:lstStyle/>
          <a:p>
            <a:pPr algn="r" rtl="1"/>
            <a:r>
              <a:rPr lang="fa-IR" sz="1200" b="1" dirty="0">
                <a:solidFill>
                  <a:srgbClr val="1985B9"/>
                </a:solidFill>
                <a:cs typeface="B Nazanin" panose="00000400000000000000" pitchFamily="2" charset="-78"/>
              </a:rPr>
              <a:t>عنوان مثال در اینجا</a:t>
            </a:r>
            <a:endParaRPr lang="en-US" sz="1200" b="1" dirty="0">
              <a:solidFill>
                <a:srgbClr val="1985B9"/>
              </a:solidFill>
              <a:cs typeface="B Nazanin" panose="00000400000000000000" pitchFamily="2" charset="-78"/>
            </a:endParaRPr>
          </a:p>
        </p:txBody>
      </p:sp>
      <p:sp>
        <p:nvSpPr>
          <p:cNvPr id="10" name="TextBox 28">
            <a:extLst>
              <a:ext uri="{FF2B5EF4-FFF2-40B4-BE49-F238E27FC236}">
                <a16:creationId xmlns:a16="http://schemas.microsoft.com/office/drawing/2014/main" id="{0116CB49-9942-143D-FF78-2D82259E2B5B}"/>
              </a:ext>
            </a:extLst>
          </p:cNvPr>
          <p:cNvSpPr txBox="1"/>
          <p:nvPr/>
        </p:nvSpPr>
        <p:spPr>
          <a:xfrm>
            <a:off x="9720601" y="2352618"/>
            <a:ext cx="1635848" cy="632224"/>
          </a:xfrm>
          <a:prstGeom prst="rect">
            <a:avLst/>
          </a:prstGeom>
          <a:noFill/>
        </p:spPr>
        <p:txBody>
          <a:bodyPr wrap="square" rtlCol="0">
            <a:spAutoFit/>
          </a:bodyPr>
          <a:lstStyle/>
          <a:p>
            <a:pPr algn="r" rtl="1">
              <a:lnSpc>
                <a:spcPts val="1425"/>
              </a:lnSpc>
            </a:pPr>
            <a:r>
              <a:rPr lang="fa-IR" sz="1200" b="1" dirty="0">
                <a:solidFill>
                  <a:schemeClr val="tx1">
                    <a:lumMod val="50000"/>
                    <a:lumOff val="50000"/>
                  </a:schemeClr>
                </a:solidFill>
                <a:ea typeface="Open Sans Extrabold" panose="020B0906030804020204" pitchFamily="34" charset="0"/>
                <a:cs typeface="B Nazanin" panose="00000400000000000000" pitchFamily="2" charset="-78"/>
              </a:rPr>
              <a:t>آنها را برای یکی داشته باشید. علف های زنده برای نمی توانند رام شوند</a:t>
            </a:r>
            <a:endParaRPr lang="en-US" sz="1200" b="1" dirty="0">
              <a:solidFill>
                <a:schemeClr val="tx1">
                  <a:lumMod val="50000"/>
                  <a:lumOff val="50000"/>
                </a:schemeClr>
              </a:solidFill>
              <a:ea typeface="Open Sans Extrabold" panose="020B0906030804020204" pitchFamily="34" charset="0"/>
              <a:cs typeface="B Nazanin" panose="00000400000000000000" pitchFamily="2" charset="-78"/>
            </a:endParaRPr>
          </a:p>
        </p:txBody>
      </p:sp>
      <p:sp>
        <p:nvSpPr>
          <p:cNvPr id="11" name="TextBox 29">
            <a:extLst>
              <a:ext uri="{FF2B5EF4-FFF2-40B4-BE49-F238E27FC236}">
                <a16:creationId xmlns:a16="http://schemas.microsoft.com/office/drawing/2014/main" id="{860F66BD-9B3E-FFCC-25C2-276A7F6B062B}"/>
              </a:ext>
            </a:extLst>
          </p:cNvPr>
          <p:cNvSpPr txBox="1"/>
          <p:nvPr/>
        </p:nvSpPr>
        <p:spPr>
          <a:xfrm>
            <a:off x="9720600" y="2090642"/>
            <a:ext cx="2010347" cy="276999"/>
          </a:xfrm>
          <a:prstGeom prst="rect">
            <a:avLst/>
          </a:prstGeom>
          <a:noFill/>
        </p:spPr>
        <p:txBody>
          <a:bodyPr wrap="square" rtlCol="0">
            <a:spAutoFit/>
          </a:bodyPr>
          <a:lstStyle/>
          <a:p>
            <a:pPr algn="r" rtl="1"/>
            <a:r>
              <a:rPr lang="fa-IR" sz="1200" b="1" dirty="0">
                <a:solidFill>
                  <a:srgbClr val="1985B9"/>
                </a:solidFill>
                <a:cs typeface="B Nazanin" panose="00000400000000000000" pitchFamily="2" charset="-78"/>
              </a:rPr>
              <a:t>مثال در اینجا</a:t>
            </a:r>
            <a:endParaRPr lang="en-US" sz="1200" b="1" dirty="0">
              <a:solidFill>
                <a:srgbClr val="1985B9"/>
              </a:solidFill>
              <a:cs typeface="B Nazanin" panose="00000400000000000000" pitchFamily="2" charset="-78"/>
            </a:endParaRPr>
          </a:p>
        </p:txBody>
      </p:sp>
      <p:sp>
        <p:nvSpPr>
          <p:cNvPr id="17" name="TextBox 6">
            <a:extLst>
              <a:ext uri="{FF2B5EF4-FFF2-40B4-BE49-F238E27FC236}">
                <a16:creationId xmlns:a16="http://schemas.microsoft.com/office/drawing/2014/main" id="{1AFE7FD7-4A81-679E-C37C-9836DBA77EA8}"/>
              </a:ext>
            </a:extLst>
          </p:cNvPr>
          <p:cNvSpPr txBox="1"/>
          <p:nvPr/>
        </p:nvSpPr>
        <p:spPr>
          <a:xfrm>
            <a:off x="705488" y="2393603"/>
            <a:ext cx="3065811" cy="2004395"/>
          </a:xfrm>
          <a:prstGeom prst="rect">
            <a:avLst/>
          </a:prstGeom>
          <a:noFill/>
        </p:spPr>
        <p:txBody>
          <a:bodyPr wrap="square" rtlCol="0">
            <a:spAutoFit/>
          </a:bodyPr>
          <a:lstStyle/>
          <a:p>
            <a:pPr algn="r" rtl="1">
              <a:lnSpc>
                <a:spcPct val="150000"/>
              </a:lnSpc>
            </a:pPr>
            <a:r>
              <a:rPr lang="fa-IR" sz="1400" dirty="0">
                <a:solidFill>
                  <a:schemeClr val="tx1">
                    <a:lumMod val="85000"/>
                    <a:lumOff val="15000"/>
                  </a:schemeClr>
                </a:solidFill>
                <a:latin typeface="Montserrat Light" panose="00000400000000000000" pitchFamily="50" charset="0"/>
                <a:cs typeface="B Nazanin" panose="00000400000000000000" pitchFamily="2" charset="-78"/>
              </a:rPr>
              <a:t>اسلایدهای ابتدایی این قالب شامل مطالب مهم و کاربردی در حوزه دندانپزشکی می‌باشد که به صورت جذاب و بتوانند توجه مخاطب را جلب کنند. از اسلایدهای ابتدایی این قالب می‌توانید برای ارائه‌ها، دفاع از پایان نامه و یا انتشار مقالات استفاده کنید.</a:t>
            </a:r>
            <a:endParaRPr lang="en-US" sz="1400" dirty="0">
              <a:solidFill>
                <a:schemeClr val="tx1">
                  <a:lumMod val="85000"/>
                  <a:lumOff val="15000"/>
                </a:schemeClr>
              </a:solidFill>
              <a:latin typeface="Montserrat Light" panose="00000400000000000000" pitchFamily="50" charset="0"/>
              <a:cs typeface="B Nazanin" panose="00000400000000000000" pitchFamily="2" charset="-78"/>
            </a:endParaRPr>
          </a:p>
        </p:txBody>
      </p:sp>
      <p:sp>
        <p:nvSpPr>
          <p:cNvPr id="18" name="TextBox 19">
            <a:extLst>
              <a:ext uri="{FF2B5EF4-FFF2-40B4-BE49-F238E27FC236}">
                <a16:creationId xmlns:a16="http://schemas.microsoft.com/office/drawing/2014/main" id="{351EAD3C-255C-9514-99D6-216E8FCB1472}"/>
              </a:ext>
            </a:extLst>
          </p:cNvPr>
          <p:cNvSpPr txBox="1"/>
          <p:nvPr/>
        </p:nvSpPr>
        <p:spPr>
          <a:xfrm>
            <a:off x="736722" y="581108"/>
            <a:ext cx="4101169" cy="1538883"/>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800" b="1" dirty="0">
                <a:solidFill>
                  <a:srgbClr val="125474"/>
                </a:solidFill>
                <a:latin typeface="Calibri" panose="020F0502020204030204"/>
                <a:ea typeface="맑은 고딕" pitchFamily="34"/>
                <a:cs typeface="B Nazanin" panose="00000400000000000000" pitchFamily="2" charset="-78"/>
              </a:rPr>
              <a:t>چه هستند</a:t>
            </a:r>
          </a:p>
          <a:p>
            <a:pPr algn="r" defTabSz="609630" rtl="1">
              <a:defRPr sz="1800" b="0" i="0" u="none" strike="noStrike" kern="0" cap="none" spc="0" baseline="0">
                <a:solidFill>
                  <a:srgbClr val="000000"/>
                </a:solidFill>
                <a:uFillTx/>
              </a:defRPr>
            </a:pPr>
            <a:r>
              <a:rPr lang="fa-IR" sz="4800" b="1" dirty="0">
                <a:solidFill>
                  <a:srgbClr val="00B0F0"/>
                </a:solidFill>
                <a:latin typeface="Calibri" panose="020F0502020204030204"/>
                <a:ea typeface="맑은 고딕" pitchFamily="34"/>
                <a:cs typeface="B Nazanin" panose="00000400000000000000" pitchFamily="2" charset="-78"/>
              </a:rPr>
              <a:t>حفره ها؟</a:t>
            </a:r>
            <a:endParaRPr lang="en-US" sz="4800" b="1" dirty="0">
              <a:solidFill>
                <a:srgbClr val="00B0F0"/>
              </a:solidFill>
              <a:latin typeface="Calibri" panose="020F0502020204030204"/>
              <a:ea typeface="맑은 고딕" pitchFamily="34"/>
              <a:cs typeface="B Nazanin" panose="00000400000000000000" pitchFamily="2" charset="-78"/>
            </a:endParaRPr>
          </a:p>
        </p:txBody>
      </p:sp>
      <p:pic>
        <p:nvPicPr>
          <p:cNvPr id="5" name="Picture 2" descr="Caries">
            <a:extLst>
              <a:ext uri="{FF2B5EF4-FFF2-40B4-BE49-F238E27FC236}">
                <a16:creationId xmlns:a16="http://schemas.microsoft.com/office/drawing/2014/main" id="{7F40EBAE-1C46-E28E-D94A-2C70D15C214D}"/>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771299" y="1713015"/>
            <a:ext cx="4016372" cy="4016372"/>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B7E95CAA-52DB-21C0-A629-7A9F18E850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34" y="5032244"/>
            <a:ext cx="2712726" cy="1825756"/>
          </a:xfrm>
          <a:prstGeom prst="rect">
            <a:avLst/>
          </a:prstGeom>
        </p:spPr>
      </p:pic>
    </p:spTree>
    <p:extLst>
      <p:ext uri="{BB962C8B-B14F-4D97-AF65-F5344CB8AC3E}">
        <p14:creationId xmlns:p14="http://schemas.microsoft.com/office/powerpoint/2010/main" val="47087823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72" name="Flecha: pentágono 71">
            <a:extLst>
              <a:ext uri="{FF2B5EF4-FFF2-40B4-BE49-F238E27FC236}">
                <a16:creationId xmlns:a16="http://schemas.microsoft.com/office/drawing/2014/main" id="{EE5DAAA6-D0B3-ABCE-16D4-0D1B27974A7D}"/>
              </a:ext>
            </a:extLst>
          </p:cNvPr>
          <p:cNvSpPr/>
          <p:nvPr/>
        </p:nvSpPr>
        <p:spPr>
          <a:xfrm>
            <a:off x="0" y="0"/>
            <a:ext cx="8115300" cy="6858000"/>
          </a:xfrm>
          <a:prstGeom prst="homePlate">
            <a:avLst>
              <a:gd name="adj" fmla="val 316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a:cs typeface="B Nazanin" panose="00000400000000000000" pitchFamily="2" charset="-78"/>
            </a:endParaRPr>
          </a:p>
        </p:txBody>
      </p:sp>
      <p:sp>
        <p:nvSpPr>
          <p:cNvPr id="73" name="TextBox 19">
            <a:extLst>
              <a:ext uri="{FF2B5EF4-FFF2-40B4-BE49-F238E27FC236}">
                <a16:creationId xmlns:a16="http://schemas.microsoft.com/office/drawing/2014/main" id="{6E14463A-7166-2E6E-BC5F-64577F400744}"/>
              </a:ext>
            </a:extLst>
          </p:cNvPr>
          <p:cNvSpPr txBox="1"/>
          <p:nvPr/>
        </p:nvSpPr>
        <p:spPr>
          <a:xfrm>
            <a:off x="694500" y="444757"/>
            <a:ext cx="4101169" cy="677108"/>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000" b="1" dirty="0">
                <a:solidFill>
                  <a:srgbClr val="125474"/>
                </a:solidFill>
                <a:latin typeface="Calibri" panose="020F0502020204030204"/>
                <a:ea typeface="맑은 고딕" pitchFamily="34"/>
                <a:cs typeface="B Nazanin" panose="00000400000000000000" pitchFamily="2" charset="-78"/>
              </a:rPr>
              <a:t>حفره ها </a:t>
            </a:r>
            <a:r>
              <a:rPr lang="fa-IR" sz="4000" b="1" dirty="0">
                <a:solidFill>
                  <a:srgbClr val="00B0F0"/>
                </a:solidFill>
                <a:latin typeface="Calibri" panose="020F0502020204030204"/>
                <a:ea typeface="맑은 고딕" pitchFamily="34"/>
                <a:cs typeface="B Nazanin" panose="00000400000000000000" pitchFamily="2" charset="-78"/>
              </a:rPr>
              <a:t>چیست؟</a:t>
            </a:r>
            <a:endParaRPr lang="en-US" sz="4000" b="1" dirty="0">
              <a:solidFill>
                <a:srgbClr val="00B0F0"/>
              </a:solidFill>
              <a:latin typeface="Calibri" panose="020F0502020204030204"/>
              <a:ea typeface="맑은 고딕" pitchFamily="34"/>
              <a:cs typeface="B Nazanin" panose="00000400000000000000" pitchFamily="2" charset="-78"/>
            </a:endParaRPr>
          </a:p>
        </p:txBody>
      </p:sp>
      <p:sp>
        <p:nvSpPr>
          <p:cNvPr id="74" name="TextBox 8">
            <a:extLst>
              <a:ext uri="{FF2B5EF4-FFF2-40B4-BE49-F238E27FC236}">
                <a16:creationId xmlns:a16="http://schemas.microsoft.com/office/drawing/2014/main" id="{B27626DF-5D4F-BFCC-27FB-5E048ECD09E0}"/>
              </a:ext>
            </a:extLst>
          </p:cNvPr>
          <p:cNvSpPr txBox="1"/>
          <p:nvPr/>
        </p:nvSpPr>
        <p:spPr>
          <a:xfrm>
            <a:off x="685800" y="1097678"/>
            <a:ext cx="2476500" cy="317489"/>
          </a:xfrm>
          <a:prstGeom prst="rect">
            <a:avLst/>
          </a:prstGeom>
          <a:noFill/>
          <a:ln cap="flat">
            <a:noFill/>
          </a:ln>
        </p:spPr>
        <p:txBody>
          <a:bodyPr vert="horz" wrap="square" lIns="91440" tIns="45720" rIns="91440" bIns="45720" anchor="ctr" anchorCtr="1" compatLnSpc="1">
            <a:spAutoFit/>
          </a:bodyPr>
          <a:lstStyle/>
          <a:p>
            <a:pPr lvl="0" algn="r" defTabSz="457200" rtl="1">
              <a:spcBef>
                <a:spcPct val="0"/>
              </a:spcBef>
              <a:spcAft>
                <a:spcPct val="0"/>
              </a:spcAft>
              <a:defRPr sz="1800" b="0" i="0" u="none" strike="noStrike" kern="0" cap="none" spc="0" baseline="0">
                <a:solidFill>
                  <a:srgbClr val="000000"/>
                </a:solidFill>
                <a:uFillTx/>
              </a:defRPr>
            </a:pPr>
            <a:r>
              <a:rPr lang="fa-IR" sz="1400" dirty="0">
                <a:solidFill>
                  <a:schemeClr val="tx1">
                    <a:lumMod val="95000"/>
                    <a:lumOff val="5000"/>
                  </a:schemeClr>
                </a:solidFill>
                <a:latin typeface="+mj-lt"/>
                <a:ea typeface="微软雅黑"/>
                <a:cs typeface="B Nazanin" panose="00000400000000000000" pitchFamily="2" charset="-78"/>
              </a:rPr>
              <a:t>زیرنویس خود را وارد کنید</a:t>
            </a:r>
            <a:endParaRPr lang="en-US" sz="1400" i="0" u="none" strike="noStrike" kern="1200" cap="none" baseline="0" dirty="0">
              <a:solidFill>
                <a:schemeClr val="tx1">
                  <a:lumMod val="95000"/>
                  <a:lumOff val="5000"/>
                </a:schemeClr>
              </a:solidFill>
              <a:uFillTx/>
              <a:latin typeface="+mj-lt"/>
              <a:ea typeface="微软雅黑"/>
              <a:cs typeface="B Nazanin" panose="00000400000000000000" pitchFamily="2" charset="-78"/>
            </a:endParaRPr>
          </a:p>
        </p:txBody>
      </p:sp>
      <p:grpSp>
        <p:nvGrpSpPr>
          <p:cNvPr id="2" name="Group 43">
            <a:extLst>
              <a:ext uri="{FF2B5EF4-FFF2-40B4-BE49-F238E27FC236}">
                <a16:creationId xmlns:a16="http://schemas.microsoft.com/office/drawing/2014/main" id="{A45D96FF-07D5-4F11-8754-F7EF0D7433A1}"/>
              </a:ext>
            </a:extLst>
          </p:cNvPr>
          <p:cNvGrpSpPr/>
          <p:nvPr/>
        </p:nvGrpSpPr>
        <p:grpSpPr>
          <a:xfrm>
            <a:off x="6813942" y="2375143"/>
            <a:ext cx="4742628" cy="1549208"/>
            <a:chOff x="5005473" y="4141321"/>
            <a:chExt cx="6805425" cy="2223034"/>
          </a:xfrm>
        </p:grpSpPr>
        <p:grpSp>
          <p:nvGrpSpPr>
            <p:cNvPr id="67" name="Group 42">
              <a:extLst>
                <a:ext uri="{FF2B5EF4-FFF2-40B4-BE49-F238E27FC236}">
                  <a16:creationId xmlns:a16="http://schemas.microsoft.com/office/drawing/2014/main" id="{AB7ECD20-AE29-41E2-B9D6-5C8362DF9248}"/>
                </a:ext>
              </a:extLst>
            </p:cNvPr>
            <p:cNvGrpSpPr/>
            <p:nvPr/>
          </p:nvGrpSpPr>
          <p:grpSpPr>
            <a:xfrm>
              <a:off x="5090052" y="5237879"/>
              <a:ext cx="6720846" cy="1126476"/>
              <a:chOff x="3613677" y="4201880"/>
              <a:chExt cx="6720846" cy="1126476"/>
            </a:xfrm>
          </p:grpSpPr>
          <p:sp>
            <p:nvSpPr>
              <p:cNvPr id="69" name="Freeform: Shape 41">
                <a:extLst>
                  <a:ext uri="{FF2B5EF4-FFF2-40B4-BE49-F238E27FC236}">
                    <a16:creationId xmlns:a16="http://schemas.microsoft.com/office/drawing/2014/main" id="{C9E6B9A5-6699-4183-BD17-B05EEFDB3CA7}"/>
                  </a:ext>
                </a:extLst>
              </p:cNvPr>
              <p:cNvSpPr/>
              <p:nvPr/>
            </p:nvSpPr>
            <p:spPr>
              <a:xfrm>
                <a:off x="3731164" y="4201880"/>
                <a:ext cx="1499709" cy="941610"/>
              </a:xfrm>
              <a:custGeom>
                <a:avLst/>
                <a:gdLst>
                  <a:gd name="connsiteX0" fmla="*/ 107118 w 1499709"/>
                  <a:gd name="connsiteY0" fmla="*/ 0 h 941610"/>
                  <a:gd name="connsiteX1" fmla="*/ 205763 w 1499709"/>
                  <a:gd name="connsiteY1" fmla="*/ 65599 h 941610"/>
                  <a:gd name="connsiteX2" fmla="*/ 214239 w 1499709"/>
                  <a:gd name="connsiteY2" fmla="*/ 107112 h 941610"/>
                  <a:gd name="connsiteX3" fmla="*/ 222715 w 1499709"/>
                  <a:gd name="connsiteY3" fmla="*/ 65599 h 941610"/>
                  <a:gd name="connsiteX4" fmla="*/ 321356 w 1499709"/>
                  <a:gd name="connsiteY4" fmla="*/ 0 h 941610"/>
                  <a:gd name="connsiteX5" fmla="*/ 420001 w 1499709"/>
                  <a:gd name="connsiteY5" fmla="*/ 65599 h 941610"/>
                  <a:gd name="connsiteX6" fmla="*/ 428477 w 1499709"/>
                  <a:gd name="connsiteY6" fmla="*/ 107112 h 941610"/>
                  <a:gd name="connsiteX7" fmla="*/ 436953 w 1499709"/>
                  <a:gd name="connsiteY7" fmla="*/ 65599 h 941610"/>
                  <a:gd name="connsiteX8" fmla="*/ 535594 w 1499709"/>
                  <a:gd name="connsiteY8" fmla="*/ 0 h 941610"/>
                  <a:gd name="connsiteX9" fmla="*/ 634239 w 1499709"/>
                  <a:gd name="connsiteY9" fmla="*/ 65599 h 941610"/>
                  <a:gd name="connsiteX10" fmla="*/ 642715 w 1499709"/>
                  <a:gd name="connsiteY10" fmla="*/ 107113 h 941610"/>
                  <a:gd name="connsiteX11" fmla="*/ 651190 w 1499709"/>
                  <a:gd name="connsiteY11" fmla="*/ 65599 h 941610"/>
                  <a:gd name="connsiteX12" fmla="*/ 749832 w 1499709"/>
                  <a:gd name="connsiteY12" fmla="*/ 0 h 941610"/>
                  <a:gd name="connsiteX13" fmla="*/ 848477 w 1499709"/>
                  <a:gd name="connsiteY13" fmla="*/ 65599 h 941610"/>
                  <a:gd name="connsiteX14" fmla="*/ 856953 w 1499709"/>
                  <a:gd name="connsiteY14" fmla="*/ 107113 h 941610"/>
                  <a:gd name="connsiteX15" fmla="*/ 865428 w 1499709"/>
                  <a:gd name="connsiteY15" fmla="*/ 65599 h 941610"/>
                  <a:gd name="connsiteX16" fmla="*/ 964070 w 1499709"/>
                  <a:gd name="connsiteY16" fmla="*/ 0 h 941610"/>
                  <a:gd name="connsiteX17" fmla="*/ 1062715 w 1499709"/>
                  <a:gd name="connsiteY17" fmla="*/ 65599 h 941610"/>
                  <a:gd name="connsiteX18" fmla="*/ 1071191 w 1499709"/>
                  <a:gd name="connsiteY18" fmla="*/ 107113 h 941610"/>
                  <a:gd name="connsiteX19" fmla="*/ 1079666 w 1499709"/>
                  <a:gd name="connsiteY19" fmla="*/ 65599 h 941610"/>
                  <a:gd name="connsiteX20" fmla="*/ 1178308 w 1499709"/>
                  <a:gd name="connsiteY20" fmla="*/ 0 h 941610"/>
                  <a:gd name="connsiteX21" fmla="*/ 1276953 w 1499709"/>
                  <a:gd name="connsiteY21" fmla="*/ 65599 h 941610"/>
                  <a:gd name="connsiteX22" fmla="*/ 1285428 w 1499709"/>
                  <a:gd name="connsiteY22" fmla="*/ 107106 h 941610"/>
                  <a:gd name="connsiteX23" fmla="*/ 1293902 w 1499709"/>
                  <a:gd name="connsiteY23" fmla="*/ 65599 h 941610"/>
                  <a:gd name="connsiteX24" fmla="*/ 1392543 w 1499709"/>
                  <a:gd name="connsiteY24" fmla="*/ 0 h 941610"/>
                  <a:gd name="connsiteX25" fmla="*/ 1499665 w 1499709"/>
                  <a:gd name="connsiteY25" fmla="*/ 107118 h 941610"/>
                  <a:gd name="connsiteX26" fmla="*/ 1499665 w 1499709"/>
                  <a:gd name="connsiteY26" fmla="*/ 834492 h 941610"/>
                  <a:gd name="connsiteX27" fmla="*/ 1394273 w 1499709"/>
                  <a:gd name="connsiteY27" fmla="*/ 941610 h 941610"/>
                  <a:gd name="connsiteX28" fmla="*/ 1293929 w 1499709"/>
                  <a:gd name="connsiteY28" fmla="*/ 876011 h 941610"/>
                  <a:gd name="connsiteX29" fmla="*/ 1285428 w 1499709"/>
                  <a:gd name="connsiteY29" fmla="*/ 834505 h 941610"/>
                  <a:gd name="connsiteX30" fmla="*/ 1277951 w 1499709"/>
                  <a:gd name="connsiteY30" fmla="*/ 876011 h 941610"/>
                  <a:gd name="connsiteX31" fmla="*/ 1180037 w 1499709"/>
                  <a:gd name="connsiteY31" fmla="*/ 941610 h 941610"/>
                  <a:gd name="connsiteX32" fmla="*/ 1079693 w 1499709"/>
                  <a:gd name="connsiteY32" fmla="*/ 876011 h 941610"/>
                  <a:gd name="connsiteX33" fmla="*/ 1071191 w 1499709"/>
                  <a:gd name="connsiteY33" fmla="*/ 834497 h 941610"/>
                  <a:gd name="connsiteX34" fmla="*/ 1063713 w 1499709"/>
                  <a:gd name="connsiteY34" fmla="*/ 876011 h 941610"/>
                  <a:gd name="connsiteX35" fmla="*/ 965799 w 1499709"/>
                  <a:gd name="connsiteY35" fmla="*/ 941610 h 941610"/>
                  <a:gd name="connsiteX36" fmla="*/ 865455 w 1499709"/>
                  <a:gd name="connsiteY36" fmla="*/ 876011 h 941610"/>
                  <a:gd name="connsiteX37" fmla="*/ 856953 w 1499709"/>
                  <a:gd name="connsiteY37" fmla="*/ 834497 h 941610"/>
                  <a:gd name="connsiteX38" fmla="*/ 849475 w 1499709"/>
                  <a:gd name="connsiteY38" fmla="*/ 876011 h 941610"/>
                  <a:gd name="connsiteX39" fmla="*/ 751561 w 1499709"/>
                  <a:gd name="connsiteY39" fmla="*/ 941610 h 941610"/>
                  <a:gd name="connsiteX40" fmla="*/ 651217 w 1499709"/>
                  <a:gd name="connsiteY40" fmla="*/ 876011 h 941610"/>
                  <a:gd name="connsiteX41" fmla="*/ 642715 w 1499709"/>
                  <a:gd name="connsiteY41" fmla="*/ 834497 h 941610"/>
                  <a:gd name="connsiteX42" fmla="*/ 635237 w 1499709"/>
                  <a:gd name="connsiteY42" fmla="*/ 876011 h 941610"/>
                  <a:gd name="connsiteX43" fmla="*/ 537323 w 1499709"/>
                  <a:gd name="connsiteY43" fmla="*/ 941610 h 941610"/>
                  <a:gd name="connsiteX44" fmla="*/ 436980 w 1499709"/>
                  <a:gd name="connsiteY44" fmla="*/ 876011 h 941610"/>
                  <a:gd name="connsiteX45" fmla="*/ 428477 w 1499709"/>
                  <a:gd name="connsiteY45" fmla="*/ 834498 h 941610"/>
                  <a:gd name="connsiteX46" fmla="*/ 420999 w 1499709"/>
                  <a:gd name="connsiteY46" fmla="*/ 876011 h 941610"/>
                  <a:gd name="connsiteX47" fmla="*/ 323085 w 1499709"/>
                  <a:gd name="connsiteY47" fmla="*/ 941610 h 941610"/>
                  <a:gd name="connsiteX48" fmla="*/ 222742 w 1499709"/>
                  <a:gd name="connsiteY48" fmla="*/ 876011 h 941610"/>
                  <a:gd name="connsiteX49" fmla="*/ 214239 w 1499709"/>
                  <a:gd name="connsiteY49" fmla="*/ 834498 h 941610"/>
                  <a:gd name="connsiteX50" fmla="*/ 206761 w 1499709"/>
                  <a:gd name="connsiteY50" fmla="*/ 876011 h 941610"/>
                  <a:gd name="connsiteX51" fmla="*/ 108847 w 1499709"/>
                  <a:gd name="connsiteY51" fmla="*/ 941610 h 941610"/>
                  <a:gd name="connsiteX52" fmla="*/ 0 w 1499709"/>
                  <a:gd name="connsiteY52" fmla="*/ 834492 h 941610"/>
                  <a:gd name="connsiteX53" fmla="*/ 0 w 1499709"/>
                  <a:gd name="connsiteY53" fmla="*/ 107118 h 941610"/>
                  <a:gd name="connsiteX54" fmla="*/ 107118 w 1499709"/>
                  <a:gd name="connsiteY54" fmla="*/ 0 h 9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99709" h="941610">
                    <a:moveTo>
                      <a:pt x="107118" y="0"/>
                    </a:moveTo>
                    <a:cubicBezTo>
                      <a:pt x="151177" y="0"/>
                      <a:pt x="189404" y="27212"/>
                      <a:pt x="205763" y="65599"/>
                    </a:cubicBezTo>
                    <a:lnTo>
                      <a:pt x="214239" y="107112"/>
                    </a:lnTo>
                    <a:lnTo>
                      <a:pt x="222715" y="65599"/>
                    </a:lnTo>
                    <a:cubicBezTo>
                      <a:pt x="239074" y="27212"/>
                      <a:pt x="277300" y="0"/>
                      <a:pt x="321356" y="0"/>
                    </a:cubicBezTo>
                    <a:cubicBezTo>
                      <a:pt x="365415" y="0"/>
                      <a:pt x="403642" y="27212"/>
                      <a:pt x="420001" y="65599"/>
                    </a:cubicBezTo>
                    <a:lnTo>
                      <a:pt x="428477" y="107112"/>
                    </a:lnTo>
                    <a:lnTo>
                      <a:pt x="436953" y="65599"/>
                    </a:lnTo>
                    <a:cubicBezTo>
                      <a:pt x="453312" y="27212"/>
                      <a:pt x="491538" y="0"/>
                      <a:pt x="535594" y="0"/>
                    </a:cubicBezTo>
                    <a:cubicBezTo>
                      <a:pt x="579653" y="0"/>
                      <a:pt x="617879" y="27212"/>
                      <a:pt x="634239" y="65599"/>
                    </a:cubicBezTo>
                    <a:lnTo>
                      <a:pt x="642715" y="107113"/>
                    </a:lnTo>
                    <a:lnTo>
                      <a:pt x="651190" y="65599"/>
                    </a:lnTo>
                    <a:cubicBezTo>
                      <a:pt x="667550" y="27212"/>
                      <a:pt x="705776" y="0"/>
                      <a:pt x="749832" y="0"/>
                    </a:cubicBezTo>
                    <a:cubicBezTo>
                      <a:pt x="793891" y="0"/>
                      <a:pt x="832117" y="27212"/>
                      <a:pt x="848477" y="65599"/>
                    </a:cubicBezTo>
                    <a:lnTo>
                      <a:pt x="856953" y="107113"/>
                    </a:lnTo>
                    <a:lnTo>
                      <a:pt x="865428" y="65599"/>
                    </a:lnTo>
                    <a:cubicBezTo>
                      <a:pt x="881788" y="27212"/>
                      <a:pt x="920014" y="0"/>
                      <a:pt x="964070" y="0"/>
                    </a:cubicBezTo>
                    <a:cubicBezTo>
                      <a:pt x="1008129" y="0"/>
                      <a:pt x="1046355" y="27212"/>
                      <a:pt x="1062715" y="65599"/>
                    </a:cubicBezTo>
                    <a:lnTo>
                      <a:pt x="1071191" y="107113"/>
                    </a:lnTo>
                    <a:lnTo>
                      <a:pt x="1079666" y="65599"/>
                    </a:lnTo>
                    <a:cubicBezTo>
                      <a:pt x="1096026" y="27212"/>
                      <a:pt x="1134252" y="0"/>
                      <a:pt x="1178308" y="0"/>
                    </a:cubicBezTo>
                    <a:cubicBezTo>
                      <a:pt x="1222367" y="0"/>
                      <a:pt x="1260593" y="27212"/>
                      <a:pt x="1276953" y="65599"/>
                    </a:cubicBezTo>
                    <a:lnTo>
                      <a:pt x="1285428" y="107106"/>
                    </a:lnTo>
                    <a:lnTo>
                      <a:pt x="1293902" y="65599"/>
                    </a:lnTo>
                    <a:cubicBezTo>
                      <a:pt x="1310261" y="27212"/>
                      <a:pt x="1348487" y="0"/>
                      <a:pt x="1392543" y="0"/>
                    </a:cubicBezTo>
                    <a:cubicBezTo>
                      <a:pt x="1451289" y="0"/>
                      <a:pt x="1499665" y="48377"/>
                      <a:pt x="1499665" y="107118"/>
                    </a:cubicBezTo>
                    <a:lnTo>
                      <a:pt x="1499665" y="834492"/>
                    </a:lnTo>
                    <a:cubicBezTo>
                      <a:pt x="1501391" y="893233"/>
                      <a:pt x="1453014" y="941610"/>
                      <a:pt x="1394273" y="941610"/>
                    </a:cubicBezTo>
                    <a:cubicBezTo>
                      <a:pt x="1348919" y="941610"/>
                      <a:pt x="1310369" y="914398"/>
                      <a:pt x="1293929" y="876011"/>
                    </a:cubicBezTo>
                    <a:lnTo>
                      <a:pt x="1285428" y="834505"/>
                    </a:lnTo>
                    <a:lnTo>
                      <a:pt x="1277951" y="876011"/>
                    </a:lnTo>
                    <a:cubicBezTo>
                      <a:pt x="1262319" y="914398"/>
                      <a:pt x="1224093" y="941610"/>
                      <a:pt x="1180037" y="941610"/>
                    </a:cubicBezTo>
                    <a:cubicBezTo>
                      <a:pt x="1134684" y="941610"/>
                      <a:pt x="1096134" y="914398"/>
                      <a:pt x="1079693" y="876011"/>
                    </a:cubicBezTo>
                    <a:lnTo>
                      <a:pt x="1071191" y="834497"/>
                    </a:lnTo>
                    <a:lnTo>
                      <a:pt x="1063713" y="876011"/>
                    </a:lnTo>
                    <a:cubicBezTo>
                      <a:pt x="1048081" y="914398"/>
                      <a:pt x="1009855" y="941610"/>
                      <a:pt x="965799" y="941610"/>
                    </a:cubicBezTo>
                    <a:cubicBezTo>
                      <a:pt x="920446" y="941610"/>
                      <a:pt x="881896" y="914398"/>
                      <a:pt x="865455" y="876011"/>
                    </a:cubicBezTo>
                    <a:lnTo>
                      <a:pt x="856953" y="834497"/>
                    </a:lnTo>
                    <a:lnTo>
                      <a:pt x="849475" y="876011"/>
                    </a:lnTo>
                    <a:cubicBezTo>
                      <a:pt x="833843" y="914398"/>
                      <a:pt x="795617" y="941610"/>
                      <a:pt x="751561" y="941610"/>
                    </a:cubicBezTo>
                    <a:cubicBezTo>
                      <a:pt x="706208" y="941610"/>
                      <a:pt x="667658" y="914398"/>
                      <a:pt x="651217" y="876011"/>
                    </a:cubicBezTo>
                    <a:lnTo>
                      <a:pt x="642715" y="834497"/>
                    </a:lnTo>
                    <a:lnTo>
                      <a:pt x="635237" y="876011"/>
                    </a:lnTo>
                    <a:cubicBezTo>
                      <a:pt x="619605" y="914398"/>
                      <a:pt x="581379" y="941610"/>
                      <a:pt x="537323" y="941610"/>
                    </a:cubicBezTo>
                    <a:cubicBezTo>
                      <a:pt x="491970" y="941610"/>
                      <a:pt x="453420" y="914398"/>
                      <a:pt x="436980" y="876011"/>
                    </a:cubicBezTo>
                    <a:lnTo>
                      <a:pt x="428477" y="834498"/>
                    </a:lnTo>
                    <a:lnTo>
                      <a:pt x="420999" y="876011"/>
                    </a:lnTo>
                    <a:cubicBezTo>
                      <a:pt x="405367" y="914398"/>
                      <a:pt x="367141" y="941610"/>
                      <a:pt x="323085" y="941610"/>
                    </a:cubicBezTo>
                    <a:cubicBezTo>
                      <a:pt x="277732" y="941610"/>
                      <a:pt x="239182" y="914398"/>
                      <a:pt x="222742" y="876011"/>
                    </a:cubicBezTo>
                    <a:lnTo>
                      <a:pt x="214239" y="834498"/>
                    </a:lnTo>
                    <a:lnTo>
                      <a:pt x="206761" y="876011"/>
                    </a:lnTo>
                    <a:cubicBezTo>
                      <a:pt x="191129" y="914398"/>
                      <a:pt x="152903" y="941610"/>
                      <a:pt x="108847" y="941610"/>
                    </a:cubicBezTo>
                    <a:cubicBezTo>
                      <a:pt x="48377" y="941610"/>
                      <a:pt x="0" y="893233"/>
                      <a:pt x="0" y="834492"/>
                    </a:cubicBezTo>
                    <a:lnTo>
                      <a:pt x="0" y="107118"/>
                    </a:lnTo>
                    <a:cubicBezTo>
                      <a:pt x="0" y="48377"/>
                      <a:pt x="48377" y="0"/>
                      <a:pt x="107118" y="0"/>
                    </a:cubicBezTo>
                    <a:close/>
                  </a:path>
                </a:pathLst>
              </a:custGeom>
              <a:solidFill>
                <a:schemeClr val="accent4"/>
              </a:solidFill>
              <a:ln w="3801"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70" name="Freeform: Shape 38">
                <a:extLst>
                  <a:ext uri="{FF2B5EF4-FFF2-40B4-BE49-F238E27FC236}">
                    <a16:creationId xmlns:a16="http://schemas.microsoft.com/office/drawing/2014/main" id="{7757B425-A012-497A-BD0D-3DBE75D72A6D}"/>
                  </a:ext>
                </a:extLst>
              </p:cNvPr>
              <p:cNvSpPr/>
              <p:nvPr/>
            </p:nvSpPr>
            <p:spPr>
              <a:xfrm>
                <a:off x="3764877" y="4254643"/>
                <a:ext cx="1433462" cy="737743"/>
              </a:xfrm>
              <a:custGeom>
                <a:avLst/>
                <a:gdLst>
                  <a:gd name="connsiteX0" fmla="*/ 1360306 w 1433462"/>
                  <a:gd name="connsiteY0" fmla="*/ 0 h 737743"/>
                  <a:gd name="connsiteX1" fmla="*/ 1433462 w 1433462"/>
                  <a:gd name="connsiteY1" fmla="*/ 82930 h 737743"/>
                  <a:gd name="connsiteX2" fmla="*/ 1433462 w 1433462"/>
                  <a:gd name="connsiteY2" fmla="*/ 737743 h 737743"/>
                  <a:gd name="connsiteX3" fmla="*/ 1287155 w 1433462"/>
                  <a:gd name="connsiteY3" fmla="*/ 737743 h 737743"/>
                  <a:gd name="connsiteX4" fmla="*/ 1287155 w 1433462"/>
                  <a:gd name="connsiteY4" fmla="*/ 82930 h 737743"/>
                  <a:gd name="connsiteX5" fmla="*/ 1360306 w 1433462"/>
                  <a:gd name="connsiteY5" fmla="*/ 0 h 737743"/>
                  <a:gd name="connsiteX6" fmla="*/ 1145781 w 1433462"/>
                  <a:gd name="connsiteY6" fmla="*/ 0 h 737743"/>
                  <a:gd name="connsiteX7" fmla="*/ 1218937 w 1433462"/>
                  <a:gd name="connsiteY7" fmla="*/ 82930 h 737743"/>
                  <a:gd name="connsiteX8" fmla="*/ 1218937 w 1433462"/>
                  <a:gd name="connsiteY8" fmla="*/ 737743 h 737743"/>
                  <a:gd name="connsiteX9" fmla="*/ 1072630 w 1433462"/>
                  <a:gd name="connsiteY9" fmla="*/ 737743 h 737743"/>
                  <a:gd name="connsiteX10" fmla="*/ 1072630 w 1433462"/>
                  <a:gd name="connsiteY10" fmla="*/ 82930 h 737743"/>
                  <a:gd name="connsiteX11" fmla="*/ 1145781 w 1433462"/>
                  <a:gd name="connsiteY11" fmla="*/ 0 h 737743"/>
                  <a:gd name="connsiteX12" fmla="*/ 931255 w 1433462"/>
                  <a:gd name="connsiteY12" fmla="*/ 0 h 737743"/>
                  <a:gd name="connsiteX13" fmla="*/ 1004411 w 1433462"/>
                  <a:gd name="connsiteY13" fmla="*/ 82930 h 737743"/>
                  <a:gd name="connsiteX14" fmla="*/ 1004411 w 1433462"/>
                  <a:gd name="connsiteY14" fmla="*/ 737743 h 737743"/>
                  <a:gd name="connsiteX15" fmla="*/ 858104 w 1433462"/>
                  <a:gd name="connsiteY15" fmla="*/ 737743 h 737743"/>
                  <a:gd name="connsiteX16" fmla="*/ 858104 w 1433462"/>
                  <a:gd name="connsiteY16" fmla="*/ 82930 h 737743"/>
                  <a:gd name="connsiteX17" fmla="*/ 931255 w 1433462"/>
                  <a:gd name="connsiteY17" fmla="*/ 0 h 737743"/>
                  <a:gd name="connsiteX18" fmla="*/ 716729 w 1433462"/>
                  <a:gd name="connsiteY18" fmla="*/ 0 h 737743"/>
                  <a:gd name="connsiteX19" fmla="*/ 789885 w 1433462"/>
                  <a:gd name="connsiteY19" fmla="*/ 82930 h 737743"/>
                  <a:gd name="connsiteX20" fmla="*/ 789885 w 1433462"/>
                  <a:gd name="connsiteY20" fmla="*/ 737743 h 737743"/>
                  <a:gd name="connsiteX21" fmla="*/ 643578 w 1433462"/>
                  <a:gd name="connsiteY21" fmla="*/ 737743 h 737743"/>
                  <a:gd name="connsiteX22" fmla="*/ 643578 w 1433462"/>
                  <a:gd name="connsiteY22" fmla="*/ 82930 h 737743"/>
                  <a:gd name="connsiteX23" fmla="*/ 716729 w 1433462"/>
                  <a:gd name="connsiteY23" fmla="*/ 0 h 737743"/>
                  <a:gd name="connsiteX24" fmla="*/ 502203 w 1433462"/>
                  <a:gd name="connsiteY24" fmla="*/ 0 h 737743"/>
                  <a:gd name="connsiteX25" fmla="*/ 575359 w 1433462"/>
                  <a:gd name="connsiteY25" fmla="*/ 82930 h 737743"/>
                  <a:gd name="connsiteX26" fmla="*/ 575359 w 1433462"/>
                  <a:gd name="connsiteY26" fmla="*/ 737743 h 737743"/>
                  <a:gd name="connsiteX27" fmla="*/ 429052 w 1433462"/>
                  <a:gd name="connsiteY27" fmla="*/ 737743 h 737743"/>
                  <a:gd name="connsiteX28" fmla="*/ 429052 w 1433462"/>
                  <a:gd name="connsiteY28" fmla="*/ 82930 h 737743"/>
                  <a:gd name="connsiteX29" fmla="*/ 502203 w 1433462"/>
                  <a:gd name="connsiteY29" fmla="*/ 0 h 737743"/>
                  <a:gd name="connsiteX30" fmla="*/ 287677 w 1433462"/>
                  <a:gd name="connsiteY30" fmla="*/ 0 h 737743"/>
                  <a:gd name="connsiteX31" fmla="*/ 360833 w 1433462"/>
                  <a:gd name="connsiteY31" fmla="*/ 82930 h 737743"/>
                  <a:gd name="connsiteX32" fmla="*/ 360833 w 1433462"/>
                  <a:gd name="connsiteY32" fmla="*/ 737743 h 737743"/>
                  <a:gd name="connsiteX33" fmla="*/ 214526 w 1433462"/>
                  <a:gd name="connsiteY33" fmla="*/ 737743 h 737743"/>
                  <a:gd name="connsiteX34" fmla="*/ 214526 w 1433462"/>
                  <a:gd name="connsiteY34" fmla="*/ 82930 h 737743"/>
                  <a:gd name="connsiteX35" fmla="*/ 287677 w 1433462"/>
                  <a:gd name="connsiteY35" fmla="*/ 0 h 737743"/>
                  <a:gd name="connsiteX36" fmla="*/ 73151 w 1433462"/>
                  <a:gd name="connsiteY36" fmla="*/ 0 h 737743"/>
                  <a:gd name="connsiteX37" fmla="*/ 146307 w 1433462"/>
                  <a:gd name="connsiteY37" fmla="*/ 82930 h 737743"/>
                  <a:gd name="connsiteX38" fmla="*/ 146307 w 1433462"/>
                  <a:gd name="connsiteY38" fmla="*/ 737743 h 737743"/>
                  <a:gd name="connsiteX39" fmla="*/ 0 w 1433462"/>
                  <a:gd name="connsiteY39" fmla="*/ 737743 h 737743"/>
                  <a:gd name="connsiteX40" fmla="*/ 0 w 1433462"/>
                  <a:gd name="connsiteY40" fmla="*/ 82930 h 737743"/>
                  <a:gd name="connsiteX41" fmla="*/ 73151 w 1433462"/>
                  <a:gd name="connsiteY41" fmla="*/ 0 h 7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3462" h="737743">
                    <a:moveTo>
                      <a:pt x="1360306" y="0"/>
                    </a:moveTo>
                    <a:cubicBezTo>
                      <a:pt x="1401457" y="0"/>
                      <a:pt x="1433462" y="38013"/>
                      <a:pt x="1433462" y="82930"/>
                    </a:cubicBezTo>
                    <a:lnTo>
                      <a:pt x="1433462" y="737743"/>
                    </a:lnTo>
                    <a:lnTo>
                      <a:pt x="1287155" y="737743"/>
                    </a:lnTo>
                    <a:lnTo>
                      <a:pt x="1287155" y="82930"/>
                    </a:lnTo>
                    <a:cubicBezTo>
                      <a:pt x="1287155" y="36283"/>
                      <a:pt x="1320685" y="0"/>
                      <a:pt x="1360306" y="0"/>
                    </a:cubicBezTo>
                    <a:close/>
                    <a:moveTo>
                      <a:pt x="1145781" y="0"/>
                    </a:moveTo>
                    <a:cubicBezTo>
                      <a:pt x="1186932" y="0"/>
                      <a:pt x="1218937" y="38013"/>
                      <a:pt x="1218937" y="82930"/>
                    </a:cubicBezTo>
                    <a:lnTo>
                      <a:pt x="1218937" y="737743"/>
                    </a:lnTo>
                    <a:lnTo>
                      <a:pt x="1072630" y="737743"/>
                    </a:lnTo>
                    <a:lnTo>
                      <a:pt x="1072630" y="82930"/>
                    </a:lnTo>
                    <a:cubicBezTo>
                      <a:pt x="1072630" y="36283"/>
                      <a:pt x="1106160" y="0"/>
                      <a:pt x="1145781" y="0"/>
                    </a:cubicBezTo>
                    <a:close/>
                    <a:moveTo>
                      <a:pt x="931255" y="0"/>
                    </a:moveTo>
                    <a:cubicBezTo>
                      <a:pt x="972406" y="0"/>
                      <a:pt x="1004411" y="38013"/>
                      <a:pt x="1004411" y="82930"/>
                    </a:cubicBezTo>
                    <a:lnTo>
                      <a:pt x="1004411" y="737743"/>
                    </a:lnTo>
                    <a:lnTo>
                      <a:pt x="858104" y="737743"/>
                    </a:lnTo>
                    <a:lnTo>
                      <a:pt x="858104" y="82930"/>
                    </a:lnTo>
                    <a:cubicBezTo>
                      <a:pt x="858104" y="36283"/>
                      <a:pt x="891634" y="0"/>
                      <a:pt x="931255" y="0"/>
                    </a:cubicBezTo>
                    <a:close/>
                    <a:moveTo>
                      <a:pt x="716729" y="0"/>
                    </a:moveTo>
                    <a:cubicBezTo>
                      <a:pt x="757880" y="0"/>
                      <a:pt x="789885" y="38013"/>
                      <a:pt x="789885" y="82930"/>
                    </a:cubicBezTo>
                    <a:lnTo>
                      <a:pt x="789885" y="737743"/>
                    </a:lnTo>
                    <a:lnTo>
                      <a:pt x="643578" y="737743"/>
                    </a:lnTo>
                    <a:lnTo>
                      <a:pt x="643578" y="82930"/>
                    </a:lnTo>
                    <a:cubicBezTo>
                      <a:pt x="643578" y="36283"/>
                      <a:pt x="677108" y="0"/>
                      <a:pt x="716729" y="0"/>
                    </a:cubicBezTo>
                    <a:close/>
                    <a:moveTo>
                      <a:pt x="502203" y="0"/>
                    </a:moveTo>
                    <a:cubicBezTo>
                      <a:pt x="543354" y="0"/>
                      <a:pt x="575359" y="38013"/>
                      <a:pt x="575359" y="82930"/>
                    </a:cubicBezTo>
                    <a:lnTo>
                      <a:pt x="575359" y="737743"/>
                    </a:lnTo>
                    <a:lnTo>
                      <a:pt x="429052" y="737743"/>
                    </a:lnTo>
                    <a:lnTo>
                      <a:pt x="429052" y="82930"/>
                    </a:lnTo>
                    <a:cubicBezTo>
                      <a:pt x="429052" y="36283"/>
                      <a:pt x="462582" y="0"/>
                      <a:pt x="502203" y="0"/>
                    </a:cubicBezTo>
                    <a:close/>
                    <a:moveTo>
                      <a:pt x="287677" y="0"/>
                    </a:moveTo>
                    <a:cubicBezTo>
                      <a:pt x="328828" y="0"/>
                      <a:pt x="360833" y="38013"/>
                      <a:pt x="360833" y="82930"/>
                    </a:cubicBezTo>
                    <a:lnTo>
                      <a:pt x="360833" y="737743"/>
                    </a:lnTo>
                    <a:lnTo>
                      <a:pt x="214526" y="737743"/>
                    </a:lnTo>
                    <a:lnTo>
                      <a:pt x="214526" y="82930"/>
                    </a:lnTo>
                    <a:cubicBezTo>
                      <a:pt x="214526" y="36283"/>
                      <a:pt x="248056" y="0"/>
                      <a:pt x="287677" y="0"/>
                    </a:cubicBezTo>
                    <a:close/>
                    <a:moveTo>
                      <a:pt x="73151" y="0"/>
                    </a:moveTo>
                    <a:cubicBezTo>
                      <a:pt x="114302" y="0"/>
                      <a:pt x="146307" y="38013"/>
                      <a:pt x="146307" y="82930"/>
                    </a:cubicBezTo>
                    <a:lnTo>
                      <a:pt x="146307" y="737743"/>
                    </a:lnTo>
                    <a:lnTo>
                      <a:pt x="0" y="737743"/>
                    </a:lnTo>
                    <a:lnTo>
                      <a:pt x="0" y="82930"/>
                    </a:lnTo>
                    <a:cubicBezTo>
                      <a:pt x="0" y="36283"/>
                      <a:pt x="33530" y="0"/>
                      <a:pt x="73151" y="0"/>
                    </a:cubicBezTo>
                    <a:close/>
                  </a:path>
                </a:pathLst>
              </a:custGeom>
              <a:solidFill>
                <a:schemeClr val="bg1"/>
              </a:solidFill>
              <a:ln w="3801"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71" name="Freeform: Shape 36">
                <a:extLst>
                  <a:ext uri="{FF2B5EF4-FFF2-40B4-BE49-F238E27FC236}">
                    <a16:creationId xmlns:a16="http://schemas.microsoft.com/office/drawing/2014/main" id="{3E443DB5-94C8-4386-B1AA-CC3FE3B60015}"/>
                  </a:ext>
                </a:extLst>
              </p:cNvPr>
              <p:cNvSpPr/>
              <p:nvPr/>
            </p:nvSpPr>
            <p:spPr>
              <a:xfrm>
                <a:off x="3613677" y="4585433"/>
                <a:ext cx="6720846" cy="742923"/>
              </a:xfrm>
              <a:custGeom>
                <a:avLst/>
                <a:gdLst>
                  <a:gd name="connsiteX0" fmla="*/ 1457199 w 1480413"/>
                  <a:gd name="connsiteY0" fmla="*/ 24737 h 163644"/>
                  <a:gd name="connsiteX1" fmla="*/ 1456438 w 1480413"/>
                  <a:gd name="connsiteY1" fmla="*/ 24357 h 163644"/>
                  <a:gd name="connsiteX2" fmla="*/ 1349498 w 1480413"/>
                  <a:gd name="connsiteY2" fmla="*/ 15603 h 163644"/>
                  <a:gd name="connsiteX3" fmla="*/ 1237991 w 1480413"/>
                  <a:gd name="connsiteY3" fmla="*/ 8753 h 163644"/>
                  <a:gd name="connsiteX4" fmla="*/ 1124962 w 1480413"/>
                  <a:gd name="connsiteY4" fmla="*/ 3806 h 163644"/>
                  <a:gd name="connsiteX5" fmla="*/ 1010030 w 1480413"/>
                  <a:gd name="connsiteY5" fmla="*/ 381 h 163644"/>
                  <a:gd name="connsiteX6" fmla="*/ 893576 w 1480413"/>
                  <a:gd name="connsiteY6" fmla="*/ 0 h 163644"/>
                  <a:gd name="connsiteX7" fmla="*/ 777122 w 1480413"/>
                  <a:gd name="connsiteY7" fmla="*/ 2283 h 163644"/>
                  <a:gd name="connsiteX8" fmla="*/ 661048 w 1480413"/>
                  <a:gd name="connsiteY8" fmla="*/ 8373 h 163644"/>
                  <a:gd name="connsiteX9" fmla="*/ 558295 w 1480413"/>
                  <a:gd name="connsiteY9" fmla="*/ 17126 h 163644"/>
                  <a:gd name="connsiteX10" fmla="*/ 537744 w 1480413"/>
                  <a:gd name="connsiteY10" fmla="*/ 22454 h 163644"/>
                  <a:gd name="connsiteX11" fmla="*/ 373338 w 1480413"/>
                  <a:gd name="connsiteY11" fmla="*/ 97806 h 163644"/>
                  <a:gd name="connsiteX12" fmla="*/ 354310 w 1480413"/>
                  <a:gd name="connsiteY12" fmla="*/ 101993 h 163644"/>
                  <a:gd name="connsiteX13" fmla="*/ 29684 w 1480413"/>
                  <a:gd name="connsiteY13" fmla="*/ 101993 h 163644"/>
                  <a:gd name="connsiteX14" fmla="*/ 0 w 1480413"/>
                  <a:gd name="connsiteY14" fmla="*/ 131677 h 163644"/>
                  <a:gd name="connsiteX15" fmla="*/ 0 w 1480413"/>
                  <a:gd name="connsiteY15" fmla="*/ 137385 h 163644"/>
                  <a:gd name="connsiteX16" fmla="*/ 29684 w 1480413"/>
                  <a:gd name="connsiteY16" fmla="*/ 167070 h 163644"/>
                  <a:gd name="connsiteX17" fmla="*/ 377524 w 1480413"/>
                  <a:gd name="connsiteY17" fmla="*/ 166689 h 163644"/>
                  <a:gd name="connsiteX18" fmla="*/ 393128 w 1480413"/>
                  <a:gd name="connsiteY18" fmla="*/ 163264 h 163644"/>
                  <a:gd name="connsiteX19" fmla="*/ 553347 w 1480413"/>
                  <a:gd name="connsiteY19" fmla="*/ 87150 h 163644"/>
                  <a:gd name="connsiteX20" fmla="*/ 570092 w 1480413"/>
                  <a:gd name="connsiteY20" fmla="*/ 82203 h 163644"/>
                  <a:gd name="connsiteX21" fmla="*/ 651915 w 1480413"/>
                  <a:gd name="connsiteY21" fmla="*/ 72689 h 163644"/>
                  <a:gd name="connsiteX22" fmla="*/ 750482 w 1480413"/>
                  <a:gd name="connsiteY22" fmla="*/ 64697 h 163644"/>
                  <a:gd name="connsiteX23" fmla="*/ 847908 w 1480413"/>
                  <a:gd name="connsiteY23" fmla="*/ 61272 h 163644"/>
                  <a:gd name="connsiteX24" fmla="*/ 946856 w 1480413"/>
                  <a:gd name="connsiteY24" fmla="*/ 60891 h 163644"/>
                  <a:gd name="connsiteX25" fmla="*/ 1046565 w 1480413"/>
                  <a:gd name="connsiteY25" fmla="*/ 62413 h 163644"/>
                  <a:gd name="connsiteX26" fmla="*/ 1147796 w 1480413"/>
                  <a:gd name="connsiteY26" fmla="*/ 65838 h 163644"/>
                  <a:gd name="connsiteX27" fmla="*/ 1250169 w 1480413"/>
                  <a:gd name="connsiteY27" fmla="*/ 72308 h 163644"/>
                  <a:gd name="connsiteX28" fmla="*/ 1354826 w 1480413"/>
                  <a:gd name="connsiteY28" fmla="*/ 77636 h 163644"/>
                  <a:gd name="connsiteX29" fmla="*/ 1452632 w 1480413"/>
                  <a:gd name="connsiteY29" fmla="*/ 84486 h 163644"/>
                  <a:gd name="connsiteX30" fmla="*/ 1482697 w 1480413"/>
                  <a:gd name="connsiteY30" fmla="*/ 54421 h 163644"/>
                  <a:gd name="connsiteX31" fmla="*/ 1457199 w 1480413"/>
                  <a:gd name="connsiteY31" fmla="*/ 24737 h 16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0413" h="163644">
                    <a:moveTo>
                      <a:pt x="1457199" y="24737"/>
                    </a:moveTo>
                    <a:lnTo>
                      <a:pt x="1456438" y="24357"/>
                    </a:lnTo>
                    <a:lnTo>
                      <a:pt x="1349498" y="15603"/>
                    </a:lnTo>
                    <a:lnTo>
                      <a:pt x="1237991" y="8753"/>
                    </a:lnTo>
                    <a:lnTo>
                      <a:pt x="1124962" y="3806"/>
                    </a:lnTo>
                    <a:lnTo>
                      <a:pt x="1010030" y="381"/>
                    </a:lnTo>
                    <a:lnTo>
                      <a:pt x="893576" y="0"/>
                    </a:lnTo>
                    <a:lnTo>
                      <a:pt x="777122" y="2283"/>
                    </a:lnTo>
                    <a:lnTo>
                      <a:pt x="661048" y="8373"/>
                    </a:lnTo>
                    <a:lnTo>
                      <a:pt x="558295" y="17126"/>
                    </a:lnTo>
                    <a:cubicBezTo>
                      <a:pt x="551064" y="17887"/>
                      <a:pt x="544214" y="19409"/>
                      <a:pt x="537744" y="22454"/>
                    </a:cubicBezTo>
                    <a:lnTo>
                      <a:pt x="373338" y="97806"/>
                    </a:lnTo>
                    <a:cubicBezTo>
                      <a:pt x="367249" y="100470"/>
                      <a:pt x="360779" y="101993"/>
                      <a:pt x="354310" y="101993"/>
                    </a:cubicBezTo>
                    <a:lnTo>
                      <a:pt x="29684" y="101993"/>
                    </a:lnTo>
                    <a:cubicBezTo>
                      <a:pt x="13320" y="101993"/>
                      <a:pt x="0" y="115312"/>
                      <a:pt x="0" y="131677"/>
                    </a:cubicBezTo>
                    <a:lnTo>
                      <a:pt x="0" y="137385"/>
                    </a:lnTo>
                    <a:cubicBezTo>
                      <a:pt x="0" y="153750"/>
                      <a:pt x="13320" y="167070"/>
                      <a:pt x="29684" y="167070"/>
                    </a:cubicBezTo>
                    <a:lnTo>
                      <a:pt x="377524" y="166689"/>
                    </a:lnTo>
                    <a:cubicBezTo>
                      <a:pt x="382852" y="166689"/>
                      <a:pt x="388180" y="165547"/>
                      <a:pt x="393128" y="163264"/>
                    </a:cubicBezTo>
                    <a:lnTo>
                      <a:pt x="553347" y="87150"/>
                    </a:lnTo>
                    <a:cubicBezTo>
                      <a:pt x="558675" y="84486"/>
                      <a:pt x="564384" y="82964"/>
                      <a:pt x="570092" y="82203"/>
                    </a:cubicBezTo>
                    <a:lnTo>
                      <a:pt x="651915" y="72689"/>
                    </a:lnTo>
                    <a:lnTo>
                      <a:pt x="750482" y="64697"/>
                    </a:lnTo>
                    <a:lnTo>
                      <a:pt x="847908" y="61272"/>
                    </a:lnTo>
                    <a:lnTo>
                      <a:pt x="946856" y="60891"/>
                    </a:lnTo>
                    <a:lnTo>
                      <a:pt x="1046565" y="62413"/>
                    </a:lnTo>
                    <a:lnTo>
                      <a:pt x="1147796" y="65838"/>
                    </a:lnTo>
                    <a:lnTo>
                      <a:pt x="1250169" y="72308"/>
                    </a:lnTo>
                    <a:lnTo>
                      <a:pt x="1354826" y="77636"/>
                    </a:lnTo>
                    <a:cubicBezTo>
                      <a:pt x="1354826" y="77636"/>
                      <a:pt x="1449207" y="84486"/>
                      <a:pt x="1452632" y="84486"/>
                    </a:cubicBezTo>
                    <a:cubicBezTo>
                      <a:pt x="1469377" y="84486"/>
                      <a:pt x="1482697" y="70786"/>
                      <a:pt x="1482697" y="54421"/>
                    </a:cubicBezTo>
                    <a:cubicBezTo>
                      <a:pt x="1482316" y="39579"/>
                      <a:pt x="1471660" y="27020"/>
                      <a:pt x="1457199" y="24737"/>
                    </a:cubicBezTo>
                    <a:close/>
                  </a:path>
                </a:pathLst>
              </a:custGeom>
              <a:solidFill>
                <a:schemeClr val="accent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pic>
          <p:nvPicPr>
            <p:cNvPr id="68" name="Graphic 37">
              <a:extLst>
                <a:ext uri="{FF2B5EF4-FFF2-40B4-BE49-F238E27FC236}">
                  <a16:creationId xmlns:a16="http://schemas.microsoft.com/office/drawing/2014/main" id="{38DD0023-3163-4D10-9313-D46D741D12C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700352">
              <a:off x="5192973" y="3953821"/>
              <a:ext cx="1528840" cy="1903839"/>
            </a:xfrm>
            <a:prstGeom prst="rect">
              <a:avLst/>
            </a:prstGeom>
          </p:spPr>
        </p:pic>
      </p:grpSp>
      <p:grpSp>
        <p:nvGrpSpPr>
          <p:cNvPr id="3" name="Group 46">
            <a:extLst>
              <a:ext uri="{FF2B5EF4-FFF2-40B4-BE49-F238E27FC236}">
                <a16:creationId xmlns:a16="http://schemas.microsoft.com/office/drawing/2014/main" id="{A581DD66-F715-4C4B-87D3-5DDB927E5B2D}"/>
              </a:ext>
            </a:extLst>
          </p:cNvPr>
          <p:cNvGrpSpPr/>
          <p:nvPr/>
        </p:nvGrpSpPr>
        <p:grpSpPr>
          <a:xfrm rot="5400000">
            <a:off x="8135583" y="2888531"/>
            <a:ext cx="2098036" cy="4689800"/>
            <a:chOff x="1238450" y="173053"/>
            <a:chExt cx="1720890" cy="3846754"/>
          </a:xfrm>
        </p:grpSpPr>
        <p:sp>
          <p:nvSpPr>
            <p:cNvPr id="48" name="Freeform: Shape 3">
              <a:extLst>
                <a:ext uri="{FF2B5EF4-FFF2-40B4-BE49-F238E27FC236}">
                  <a16:creationId xmlns:a16="http://schemas.microsoft.com/office/drawing/2014/main" id="{C4266E30-3C19-4877-8F56-BA094D2CC6E8}"/>
                </a:ext>
              </a:extLst>
            </p:cNvPr>
            <p:cNvSpPr/>
            <p:nvPr/>
          </p:nvSpPr>
          <p:spPr>
            <a:xfrm>
              <a:off x="1238450" y="288464"/>
              <a:ext cx="1720890" cy="3142942"/>
            </a:xfrm>
            <a:custGeom>
              <a:avLst/>
              <a:gdLst>
                <a:gd name="connsiteX0" fmla="*/ 624687 w 635550"/>
                <a:gd name="connsiteY0" fmla="*/ 0 h 1160735"/>
                <a:gd name="connsiteX1" fmla="*/ 12351 w 635550"/>
                <a:gd name="connsiteY1" fmla="*/ 0 h 1160735"/>
                <a:gd name="connsiteX2" fmla="*/ 173 w 635550"/>
                <a:gd name="connsiteY2" fmla="*/ 11798 h 1160735"/>
                <a:gd name="connsiteX3" fmla="*/ 127663 w 635550"/>
                <a:gd name="connsiteY3" fmla="*/ 1046945 h 1160735"/>
                <a:gd name="connsiteX4" fmla="*/ 144789 w 635550"/>
                <a:gd name="connsiteY4" fmla="*/ 1097941 h 1160735"/>
                <a:gd name="connsiteX5" fmla="*/ 182085 w 635550"/>
                <a:gd name="connsiteY5" fmla="*/ 1164160 h 1160735"/>
                <a:gd name="connsiteX6" fmla="*/ 455333 w 635550"/>
                <a:gd name="connsiteY6" fmla="*/ 1164160 h 1160735"/>
                <a:gd name="connsiteX7" fmla="*/ 492629 w 635550"/>
                <a:gd name="connsiteY7" fmla="*/ 1097941 h 1160735"/>
                <a:gd name="connsiteX8" fmla="*/ 509755 w 635550"/>
                <a:gd name="connsiteY8" fmla="*/ 1046945 h 1160735"/>
                <a:gd name="connsiteX9" fmla="*/ 637245 w 635550"/>
                <a:gd name="connsiteY9" fmla="*/ 11798 h 1160735"/>
                <a:gd name="connsiteX10" fmla="*/ 624687 w 635550"/>
                <a:gd name="connsiteY10" fmla="*/ 0 h 1160735"/>
                <a:gd name="connsiteX11" fmla="*/ 268474 w 635550"/>
                <a:gd name="connsiteY11" fmla="*/ 1045423 h 1160735"/>
                <a:gd name="connsiteX12" fmla="*/ 268474 w 635550"/>
                <a:gd name="connsiteY12" fmla="*/ 1045423 h 1160735"/>
                <a:gd name="connsiteX13" fmla="*/ 268474 w 635550"/>
                <a:gd name="connsiteY13" fmla="*/ 1045423 h 1160735"/>
                <a:gd name="connsiteX14" fmla="*/ 268474 w 635550"/>
                <a:gd name="connsiteY14" fmla="*/ 1045423 h 1160735"/>
                <a:gd name="connsiteX15" fmla="*/ 268474 w 635550"/>
                <a:gd name="connsiteY15" fmla="*/ 1045423 h 1160735"/>
                <a:gd name="connsiteX16" fmla="*/ 268474 w 635550"/>
                <a:gd name="connsiteY16" fmla="*/ 1045423 h 1160735"/>
                <a:gd name="connsiteX17" fmla="*/ 368563 w 635550"/>
                <a:gd name="connsiteY17" fmla="*/ 1045423 h 1160735"/>
                <a:gd name="connsiteX18" fmla="*/ 368563 w 635550"/>
                <a:gd name="connsiteY18" fmla="*/ 1045423 h 1160735"/>
                <a:gd name="connsiteX19" fmla="*/ 368563 w 635550"/>
                <a:gd name="connsiteY19" fmla="*/ 1045423 h 1160735"/>
                <a:gd name="connsiteX20" fmla="*/ 368563 w 635550"/>
                <a:gd name="connsiteY20" fmla="*/ 1045423 h 1160735"/>
                <a:gd name="connsiteX21" fmla="*/ 368563 w 635550"/>
                <a:gd name="connsiteY21" fmla="*/ 1045423 h 1160735"/>
                <a:gd name="connsiteX22" fmla="*/ 368563 w 635550"/>
                <a:gd name="connsiteY22" fmla="*/ 1045423 h 11607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35550" h="1160735">
                  <a:moveTo>
                    <a:pt x="624687" y="0"/>
                  </a:moveTo>
                  <a:cubicBezTo>
                    <a:pt x="568362" y="0"/>
                    <a:pt x="68675" y="0"/>
                    <a:pt x="12351" y="0"/>
                  </a:cubicBezTo>
                  <a:cubicBezTo>
                    <a:pt x="3598" y="0"/>
                    <a:pt x="-969" y="3045"/>
                    <a:pt x="173" y="11798"/>
                  </a:cubicBezTo>
                  <a:cubicBezTo>
                    <a:pt x="37088" y="322342"/>
                    <a:pt x="123477" y="1012313"/>
                    <a:pt x="127663" y="1046945"/>
                  </a:cubicBezTo>
                  <a:cubicBezTo>
                    <a:pt x="129947" y="1065593"/>
                    <a:pt x="134513" y="1082338"/>
                    <a:pt x="144789" y="1097941"/>
                  </a:cubicBezTo>
                  <a:cubicBezTo>
                    <a:pt x="155064" y="1113925"/>
                    <a:pt x="178660" y="1154646"/>
                    <a:pt x="182085" y="1164160"/>
                  </a:cubicBezTo>
                  <a:cubicBezTo>
                    <a:pt x="216336" y="1164541"/>
                    <a:pt x="421082" y="1164541"/>
                    <a:pt x="455333" y="1164160"/>
                  </a:cubicBezTo>
                  <a:cubicBezTo>
                    <a:pt x="458759" y="1155027"/>
                    <a:pt x="482354" y="1113925"/>
                    <a:pt x="492629" y="1097941"/>
                  </a:cubicBezTo>
                  <a:cubicBezTo>
                    <a:pt x="502904" y="1082338"/>
                    <a:pt x="507852" y="1065593"/>
                    <a:pt x="509755" y="1046945"/>
                  </a:cubicBezTo>
                  <a:cubicBezTo>
                    <a:pt x="513941" y="1012313"/>
                    <a:pt x="600330" y="322722"/>
                    <a:pt x="637245" y="11798"/>
                  </a:cubicBezTo>
                  <a:cubicBezTo>
                    <a:pt x="638006" y="2664"/>
                    <a:pt x="633440" y="0"/>
                    <a:pt x="624687" y="0"/>
                  </a:cubicBezTo>
                  <a:close/>
                  <a:moveTo>
                    <a:pt x="268474" y="1045423"/>
                  </a:moveTo>
                  <a:cubicBezTo>
                    <a:pt x="268474" y="1045423"/>
                    <a:pt x="268474" y="1045423"/>
                    <a:pt x="268474" y="1045423"/>
                  </a:cubicBezTo>
                  <a:cubicBezTo>
                    <a:pt x="268474" y="1045423"/>
                    <a:pt x="268474" y="1045423"/>
                    <a:pt x="268474" y="1045423"/>
                  </a:cubicBezTo>
                  <a:cubicBezTo>
                    <a:pt x="268474" y="1045423"/>
                    <a:pt x="268474" y="1045423"/>
                    <a:pt x="268474" y="1045423"/>
                  </a:cubicBezTo>
                  <a:cubicBezTo>
                    <a:pt x="268474" y="1045423"/>
                    <a:pt x="268474" y="1045423"/>
                    <a:pt x="268474" y="1045423"/>
                  </a:cubicBezTo>
                  <a:cubicBezTo>
                    <a:pt x="268474" y="1045423"/>
                    <a:pt x="268474" y="1045423"/>
                    <a:pt x="268474" y="1045423"/>
                  </a:cubicBezTo>
                  <a:close/>
                  <a:moveTo>
                    <a:pt x="368563" y="1045423"/>
                  </a:moveTo>
                  <a:cubicBezTo>
                    <a:pt x="368563" y="1045423"/>
                    <a:pt x="368563" y="1045423"/>
                    <a:pt x="368563" y="1045423"/>
                  </a:cubicBezTo>
                  <a:cubicBezTo>
                    <a:pt x="368563" y="1045423"/>
                    <a:pt x="368563" y="1045423"/>
                    <a:pt x="368563" y="1045423"/>
                  </a:cubicBezTo>
                  <a:cubicBezTo>
                    <a:pt x="368563" y="1045423"/>
                    <a:pt x="368563" y="1045423"/>
                    <a:pt x="368563" y="1045423"/>
                  </a:cubicBezTo>
                  <a:cubicBezTo>
                    <a:pt x="368563" y="1045423"/>
                    <a:pt x="368563" y="1045423"/>
                    <a:pt x="368563" y="1045423"/>
                  </a:cubicBezTo>
                  <a:cubicBezTo>
                    <a:pt x="368563" y="1045423"/>
                    <a:pt x="368563" y="1045423"/>
                    <a:pt x="368563" y="1045423"/>
                  </a:cubicBezTo>
                  <a:close/>
                </a:path>
              </a:pathLst>
            </a:custGeom>
            <a:solidFill>
              <a:schemeClr val="accent4"/>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49" name="Freeform: Shape 4">
              <a:extLst>
                <a:ext uri="{FF2B5EF4-FFF2-40B4-BE49-F238E27FC236}">
                  <a16:creationId xmlns:a16="http://schemas.microsoft.com/office/drawing/2014/main" id="{9591F91B-C15E-49B7-98F6-60759853D6EF}"/>
                </a:ext>
              </a:extLst>
            </p:cNvPr>
            <p:cNvSpPr/>
            <p:nvPr/>
          </p:nvSpPr>
          <p:spPr>
            <a:xfrm>
              <a:off x="1395982" y="514139"/>
              <a:ext cx="1401444" cy="2576182"/>
            </a:xfrm>
            <a:custGeom>
              <a:avLst/>
              <a:gdLst>
                <a:gd name="connsiteX0" fmla="*/ 445867 w 517573"/>
                <a:gd name="connsiteY0" fmla="*/ 7992 h 951422"/>
                <a:gd name="connsiteX1" fmla="*/ 260530 w 517573"/>
                <a:gd name="connsiteY1" fmla="*/ 0 h 951422"/>
                <a:gd name="connsiteX2" fmla="*/ 75193 w 517573"/>
                <a:gd name="connsiteY2" fmla="*/ 7992 h 951422"/>
                <a:gd name="connsiteX3" fmla="*/ 221 w 517573"/>
                <a:gd name="connsiteY3" fmla="*/ 124827 h 951422"/>
                <a:gd name="connsiteX4" fmla="*/ 106780 w 517573"/>
                <a:gd name="connsiteY4" fmla="*/ 901568 h 951422"/>
                <a:gd name="connsiteX5" fmla="*/ 158918 w 517573"/>
                <a:gd name="connsiteY5" fmla="*/ 953706 h 951422"/>
                <a:gd name="connsiteX6" fmla="*/ 362523 w 517573"/>
                <a:gd name="connsiteY6" fmla="*/ 953706 h 951422"/>
                <a:gd name="connsiteX7" fmla="*/ 414661 w 517573"/>
                <a:gd name="connsiteY7" fmla="*/ 901568 h 951422"/>
                <a:gd name="connsiteX8" fmla="*/ 521220 w 517573"/>
                <a:gd name="connsiteY8" fmla="*/ 124827 h 951422"/>
                <a:gd name="connsiteX9" fmla="*/ 445867 w 517573"/>
                <a:gd name="connsiteY9" fmla="*/ 7992 h 951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7573" h="951422">
                  <a:moveTo>
                    <a:pt x="445867" y="7992"/>
                  </a:moveTo>
                  <a:cubicBezTo>
                    <a:pt x="414661" y="4567"/>
                    <a:pt x="340069" y="1903"/>
                    <a:pt x="260530" y="0"/>
                  </a:cubicBezTo>
                  <a:cubicBezTo>
                    <a:pt x="180611" y="1903"/>
                    <a:pt x="106400" y="4186"/>
                    <a:pt x="75193" y="7992"/>
                  </a:cubicBezTo>
                  <a:cubicBezTo>
                    <a:pt x="-5868" y="17126"/>
                    <a:pt x="-160" y="89434"/>
                    <a:pt x="221" y="124827"/>
                  </a:cubicBezTo>
                  <a:lnTo>
                    <a:pt x="106780" y="901568"/>
                  </a:lnTo>
                  <a:cubicBezTo>
                    <a:pt x="106780" y="930110"/>
                    <a:pt x="130376" y="953706"/>
                    <a:pt x="158918" y="953706"/>
                  </a:cubicBezTo>
                  <a:lnTo>
                    <a:pt x="362523" y="953706"/>
                  </a:lnTo>
                  <a:cubicBezTo>
                    <a:pt x="391065" y="953706"/>
                    <a:pt x="414661" y="930110"/>
                    <a:pt x="414661" y="901568"/>
                  </a:cubicBezTo>
                  <a:lnTo>
                    <a:pt x="521220" y="124827"/>
                  </a:lnTo>
                  <a:cubicBezTo>
                    <a:pt x="521220" y="89434"/>
                    <a:pt x="526928" y="17126"/>
                    <a:pt x="445867" y="7992"/>
                  </a:cubicBezTo>
                  <a:close/>
                </a:path>
              </a:pathLst>
            </a:custGeom>
            <a:solidFill>
              <a:schemeClr val="accent1">
                <a:lumMod val="75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50" name="Freeform: Shape 5">
              <a:extLst>
                <a:ext uri="{FF2B5EF4-FFF2-40B4-BE49-F238E27FC236}">
                  <a16:creationId xmlns:a16="http://schemas.microsoft.com/office/drawing/2014/main" id="{611C603F-CC9E-49A2-919C-844445282EAD}"/>
                </a:ext>
              </a:extLst>
            </p:cNvPr>
            <p:cNvSpPr/>
            <p:nvPr/>
          </p:nvSpPr>
          <p:spPr>
            <a:xfrm>
              <a:off x="1537144" y="638824"/>
              <a:ext cx="1143827" cy="2339173"/>
            </a:xfrm>
            <a:custGeom>
              <a:avLst/>
              <a:gdLst>
                <a:gd name="connsiteX0" fmla="*/ 361386 w 422431"/>
                <a:gd name="connsiteY0" fmla="*/ 7231 h 863891"/>
                <a:gd name="connsiteX1" fmla="*/ 211061 w 422431"/>
                <a:gd name="connsiteY1" fmla="*/ 0 h 863891"/>
                <a:gd name="connsiteX2" fmla="*/ 60736 w 422431"/>
                <a:gd name="connsiteY2" fmla="*/ 7231 h 863891"/>
                <a:gd name="connsiteX3" fmla="*/ 226 w 422431"/>
                <a:gd name="connsiteY3" fmla="*/ 113029 h 863891"/>
                <a:gd name="connsiteX4" fmla="*/ 86614 w 422431"/>
                <a:gd name="connsiteY4" fmla="*/ 817081 h 863891"/>
                <a:gd name="connsiteX5" fmla="*/ 128858 w 422431"/>
                <a:gd name="connsiteY5" fmla="*/ 864272 h 863891"/>
                <a:gd name="connsiteX6" fmla="*/ 293644 w 422431"/>
                <a:gd name="connsiteY6" fmla="*/ 864272 h 863891"/>
                <a:gd name="connsiteX7" fmla="*/ 335887 w 422431"/>
                <a:gd name="connsiteY7" fmla="*/ 817081 h 863891"/>
                <a:gd name="connsiteX8" fmla="*/ 422277 w 422431"/>
                <a:gd name="connsiteY8" fmla="*/ 113029 h 863891"/>
                <a:gd name="connsiteX9" fmla="*/ 361386 w 422431"/>
                <a:gd name="connsiteY9" fmla="*/ 7231 h 8638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22431" h="863891">
                  <a:moveTo>
                    <a:pt x="361386" y="7231"/>
                  </a:moveTo>
                  <a:cubicBezTo>
                    <a:pt x="335887" y="3806"/>
                    <a:pt x="275758" y="1522"/>
                    <a:pt x="211061" y="0"/>
                  </a:cubicBezTo>
                  <a:cubicBezTo>
                    <a:pt x="146364" y="1522"/>
                    <a:pt x="86234" y="3806"/>
                    <a:pt x="60736" y="7231"/>
                  </a:cubicBezTo>
                  <a:cubicBezTo>
                    <a:pt x="-5103" y="15603"/>
                    <a:pt x="-155" y="81061"/>
                    <a:pt x="226" y="113029"/>
                  </a:cubicBezTo>
                  <a:lnTo>
                    <a:pt x="86614" y="817081"/>
                  </a:lnTo>
                  <a:cubicBezTo>
                    <a:pt x="86614" y="842960"/>
                    <a:pt x="105643" y="864272"/>
                    <a:pt x="128858" y="864272"/>
                  </a:cubicBezTo>
                  <a:lnTo>
                    <a:pt x="293644" y="864272"/>
                  </a:lnTo>
                  <a:cubicBezTo>
                    <a:pt x="316859" y="864272"/>
                    <a:pt x="335887" y="842960"/>
                    <a:pt x="335887" y="817081"/>
                  </a:cubicBezTo>
                  <a:lnTo>
                    <a:pt x="422277" y="113029"/>
                  </a:lnTo>
                  <a:cubicBezTo>
                    <a:pt x="422657" y="81442"/>
                    <a:pt x="427224" y="15984"/>
                    <a:pt x="361386" y="7231"/>
                  </a:cubicBezTo>
                  <a:close/>
                </a:path>
              </a:pathLst>
            </a:custGeom>
            <a:solidFill>
              <a:schemeClr val="bg1"/>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51" name="Freeform: Shape 6">
              <a:extLst>
                <a:ext uri="{FF2B5EF4-FFF2-40B4-BE49-F238E27FC236}">
                  <a16:creationId xmlns:a16="http://schemas.microsoft.com/office/drawing/2014/main" id="{F71E3FE1-8FB6-4051-B353-023C275C09DF}"/>
                </a:ext>
              </a:extLst>
            </p:cNvPr>
            <p:cNvSpPr/>
            <p:nvPr/>
          </p:nvSpPr>
          <p:spPr>
            <a:xfrm>
              <a:off x="1680991" y="3422133"/>
              <a:ext cx="834684" cy="597674"/>
            </a:xfrm>
            <a:custGeom>
              <a:avLst/>
              <a:gdLst>
                <a:gd name="connsiteX0" fmla="*/ 284285 w 308260"/>
                <a:gd name="connsiteY0" fmla="*/ 222633 h 220729"/>
                <a:gd name="connsiteX1" fmla="*/ 25498 w 308260"/>
                <a:gd name="connsiteY1" fmla="*/ 222633 h 220729"/>
                <a:gd name="connsiteX2" fmla="*/ 0 w 308260"/>
                <a:gd name="connsiteY2" fmla="*/ 197135 h 220729"/>
                <a:gd name="connsiteX3" fmla="*/ 0 w 308260"/>
                <a:gd name="connsiteY3" fmla="*/ 25498 h 220729"/>
                <a:gd name="connsiteX4" fmla="*/ 25498 w 308260"/>
                <a:gd name="connsiteY4" fmla="*/ 0 h 220729"/>
                <a:gd name="connsiteX5" fmla="*/ 284285 w 308260"/>
                <a:gd name="connsiteY5" fmla="*/ 0 h 220729"/>
                <a:gd name="connsiteX6" fmla="*/ 309783 w 308260"/>
                <a:gd name="connsiteY6" fmla="*/ 25498 h 220729"/>
                <a:gd name="connsiteX7" fmla="*/ 309783 w 308260"/>
                <a:gd name="connsiteY7" fmla="*/ 197135 h 220729"/>
                <a:gd name="connsiteX8" fmla="*/ 284285 w 308260"/>
                <a:gd name="connsiteY8" fmla="*/ 222633 h 220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08260" h="220729">
                  <a:moveTo>
                    <a:pt x="284285" y="222633"/>
                  </a:moveTo>
                  <a:lnTo>
                    <a:pt x="25498" y="222633"/>
                  </a:lnTo>
                  <a:cubicBezTo>
                    <a:pt x="11417" y="222633"/>
                    <a:pt x="0" y="211216"/>
                    <a:pt x="0" y="197135"/>
                  </a:cubicBezTo>
                  <a:lnTo>
                    <a:pt x="0" y="25498"/>
                  </a:lnTo>
                  <a:cubicBezTo>
                    <a:pt x="0" y="11417"/>
                    <a:pt x="11417" y="0"/>
                    <a:pt x="25498" y="0"/>
                  </a:cubicBezTo>
                  <a:lnTo>
                    <a:pt x="284285" y="0"/>
                  </a:lnTo>
                  <a:cubicBezTo>
                    <a:pt x="298366" y="0"/>
                    <a:pt x="309783" y="11417"/>
                    <a:pt x="309783" y="25498"/>
                  </a:cubicBezTo>
                  <a:lnTo>
                    <a:pt x="309783" y="197135"/>
                  </a:lnTo>
                  <a:cubicBezTo>
                    <a:pt x="309783" y="211216"/>
                    <a:pt x="298366" y="222633"/>
                    <a:pt x="284285" y="222633"/>
                  </a:cubicBezTo>
                  <a:close/>
                </a:path>
              </a:pathLst>
            </a:custGeom>
            <a:solidFill>
              <a:schemeClr val="accent1"/>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52" name="Freeform: Shape 7">
              <a:extLst>
                <a:ext uri="{FF2B5EF4-FFF2-40B4-BE49-F238E27FC236}">
                  <a16:creationId xmlns:a16="http://schemas.microsoft.com/office/drawing/2014/main" id="{7327756D-BDA5-4080-AB9A-753694A73B1A}"/>
                </a:ext>
              </a:extLst>
            </p:cNvPr>
            <p:cNvSpPr/>
            <p:nvPr/>
          </p:nvSpPr>
          <p:spPr>
            <a:xfrm>
              <a:off x="1622764" y="722294"/>
              <a:ext cx="958340" cy="2174297"/>
            </a:xfrm>
            <a:custGeom>
              <a:avLst/>
              <a:gdLst>
                <a:gd name="connsiteX0" fmla="*/ 303886 w 353929"/>
                <a:gd name="connsiteY0" fmla="*/ 6470 h 803000"/>
                <a:gd name="connsiteX1" fmla="*/ 177537 w 353929"/>
                <a:gd name="connsiteY1" fmla="*/ 0 h 803000"/>
                <a:gd name="connsiteX2" fmla="*/ 51188 w 353929"/>
                <a:gd name="connsiteY2" fmla="*/ 6470 h 803000"/>
                <a:gd name="connsiteX3" fmla="*/ 192 w 353929"/>
                <a:gd name="connsiteY3" fmla="*/ 105037 h 803000"/>
                <a:gd name="connsiteX4" fmla="*/ 72881 w 353929"/>
                <a:gd name="connsiteY4" fmla="*/ 761899 h 803000"/>
                <a:gd name="connsiteX5" fmla="*/ 108273 w 353929"/>
                <a:gd name="connsiteY5" fmla="*/ 806045 h 803000"/>
                <a:gd name="connsiteX6" fmla="*/ 247181 w 353929"/>
                <a:gd name="connsiteY6" fmla="*/ 806045 h 803000"/>
                <a:gd name="connsiteX7" fmla="*/ 282574 w 353929"/>
                <a:gd name="connsiteY7" fmla="*/ 761899 h 803000"/>
                <a:gd name="connsiteX8" fmla="*/ 355263 w 353929"/>
                <a:gd name="connsiteY8" fmla="*/ 105037 h 803000"/>
                <a:gd name="connsiteX9" fmla="*/ 303886 w 353929"/>
                <a:gd name="connsiteY9" fmla="*/ 6470 h 80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3929" h="803000">
                  <a:moveTo>
                    <a:pt x="303886" y="6470"/>
                  </a:moveTo>
                  <a:cubicBezTo>
                    <a:pt x="282574" y="3425"/>
                    <a:pt x="231958" y="1142"/>
                    <a:pt x="177537" y="0"/>
                  </a:cubicBezTo>
                  <a:cubicBezTo>
                    <a:pt x="123116" y="1522"/>
                    <a:pt x="72500" y="3425"/>
                    <a:pt x="51188" y="6470"/>
                  </a:cubicBezTo>
                  <a:cubicBezTo>
                    <a:pt x="-3994" y="14462"/>
                    <a:pt x="-189" y="75353"/>
                    <a:pt x="192" y="105037"/>
                  </a:cubicBezTo>
                  <a:lnTo>
                    <a:pt x="72881" y="761899"/>
                  </a:lnTo>
                  <a:cubicBezTo>
                    <a:pt x="72881" y="786255"/>
                    <a:pt x="88865" y="806045"/>
                    <a:pt x="108273" y="806045"/>
                  </a:cubicBezTo>
                  <a:lnTo>
                    <a:pt x="247181" y="806045"/>
                  </a:lnTo>
                  <a:cubicBezTo>
                    <a:pt x="266590" y="806045"/>
                    <a:pt x="282574" y="786255"/>
                    <a:pt x="282574" y="761899"/>
                  </a:cubicBezTo>
                  <a:lnTo>
                    <a:pt x="355263" y="105037"/>
                  </a:lnTo>
                  <a:cubicBezTo>
                    <a:pt x="355263" y="75353"/>
                    <a:pt x="359069" y="14462"/>
                    <a:pt x="303886" y="6470"/>
                  </a:cubicBezTo>
                  <a:close/>
                </a:path>
              </a:pathLst>
            </a:custGeom>
            <a:solidFill>
              <a:schemeClr val="accent1">
                <a:lumMod val="75000"/>
              </a:schemeClr>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53" name="Freeform: Shape 8">
              <a:extLst>
                <a:ext uri="{FF2B5EF4-FFF2-40B4-BE49-F238E27FC236}">
                  <a16:creationId xmlns:a16="http://schemas.microsoft.com/office/drawing/2014/main" id="{A028B7A8-34E2-4042-8104-F42D4799260F}"/>
                </a:ext>
              </a:extLst>
            </p:cNvPr>
            <p:cNvSpPr/>
            <p:nvPr/>
          </p:nvSpPr>
          <p:spPr>
            <a:xfrm>
              <a:off x="1741788" y="3489113"/>
              <a:ext cx="51522" cy="185484"/>
            </a:xfrm>
            <a:custGeom>
              <a:avLst/>
              <a:gdLst>
                <a:gd name="connsiteX0" fmla="*/ 10276 w 19028"/>
                <a:gd name="connsiteY0" fmla="*/ 69264 h 68502"/>
                <a:gd name="connsiteX1" fmla="*/ 10276 w 19028"/>
                <a:gd name="connsiteY1" fmla="*/ 69264 h 68502"/>
                <a:gd name="connsiteX2" fmla="*/ 0 w 19028"/>
                <a:gd name="connsiteY2" fmla="*/ 58988 h 68502"/>
                <a:gd name="connsiteX3" fmla="*/ 0 w 19028"/>
                <a:gd name="connsiteY3" fmla="*/ 10275 h 68502"/>
                <a:gd name="connsiteX4" fmla="*/ 10276 w 19028"/>
                <a:gd name="connsiteY4" fmla="*/ 0 h 68502"/>
                <a:gd name="connsiteX5" fmla="*/ 10276 w 19028"/>
                <a:gd name="connsiteY5" fmla="*/ 0 h 68502"/>
                <a:gd name="connsiteX6" fmla="*/ 20551 w 19028"/>
                <a:gd name="connsiteY6" fmla="*/ 10275 h 68502"/>
                <a:gd name="connsiteX7" fmla="*/ 20551 w 19028"/>
                <a:gd name="connsiteY7" fmla="*/ 58988 h 68502"/>
                <a:gd name="connsiteX8" fmla="*/ 10276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6" y="69264"/>
                  </a:moveTo>
                  <a:lnTo>
                    <a:pt x="10276" y="69264"/>
                  </a:lnTo>
                  <a:cubicBezTo>
                    <a:pt x="4567" y="69264"/>
                    <a:pt x="0" y="64697"/>
                    <a:pt x="0" y="58988"/>
                  </a:cubicBezTo>
                  <a:lnTo>
                    <a:pt x="0" y="10275"/>
                  </a:lnTo>
                  <a:cubicBezTo>
                    <a:pt x="0" y="4567"/>
                    <a:pt x="4567" y="0"/>
                    <a:pt x="10276" y="0"/>
                  </a:cubicBezTo>
                  <a:lnTo>
                    <a:pt x="10276" y="0"/>
                  </a:lnTo>
                  <a:cubicBezTo>
                    <a:pt x="15984" y="0"/>
                    <a:pt x="20551" y="4567"/>
                    <a:pt x="20551" y="10275"/>
                  </a:cubicBezTo>
                  <a:lnTo>
                    <a:pt x="20551" y="58988"/>
                  </a:lnTo>
                  <a:cubicBezTo>
                    <a:pt x="20551" y="64316"/>
                    <a:pt x="15984" y="69264"/>
                    <a:pt x="10276" y="69264"/>
                  </a:cubicBezTo>
                  <a:close/>
                </a:path>
              </a:pathLst>
            </a:custGeom>
            <a:solidFill>
              <a:srgbClr val="1985B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54" name="Freeform: Shape 9">
              <a:extLst>
                <a:ext uri="{FF2B5EF4-FFF2-40B4-BE49-F238E27FC236}">
                  <a16:creationId xmlns:a16="http://schemas.microsoft.com/office/drawing/2014/main" id="{5B0F45F7-790D-4FC9-A10B-EBF67873F7AF}"/>
                </a:ext>
              </a:extLst>
            </p:cNvPr>
            <p:cNvSpPr/>
            <p:nvPr/>
          </p:nvSpPr>
          <p:spPr>
            <a:xfrm>
              <a:off x="2006621" y="3492206"/>
              <a:ext cx="51522" cy="185484"/>
            </a:xfrm>
            <a:custGeom>
              <a:avLst/>
              <a:gdLst>
                <a:gd name="connsiteX0" fmla="*/ 10275 w 19028"/>
                <a:gd name="connsiteY0" fmla="*/ 69263 h 68502"/>
                <a:gd name="connsiteX1" fmla="*/ 10275 w 19028"/>
                <a:gd name="connsiteY1" fmla="*/ 69263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3"/>
                  </a:moveTo>
                  <a:lnTo>
                    <a:pt x="10275" y="69263"/>
                  </a:lnTo>
                  <a:cubicBezTo>
                    <a:pt x="4567" y="69263"/>
                    <a:pt x="0" y="64697"/>
                    <a:pt x="0" y="58988"/>
                  </a:cubicBezTo>
                  <a:lnTo>
                    <a:pt x="0" y="10275"/>
                  </a:lnTo>
                  <a:cubicBezTo>
                    <a:pt x="0" y="4567"/>
                    <a:pt x="4567" y="0"/>
                    <a:pt x="10275" y="0"/>
                  </a:cubicBezTo>
                  <a:lnTo>
                    <a:pt x="10275" y="0"/>
                  </a:lnTo>
                  <a:cubicBezTo>
                    <a:pt x="15984" y="0"/>
                    <a:pt x="20551" y="4567"/>
                    <a:pt x="20551" y="10275"/>
                  </a:cubicBezTo>
                  <a:lnTo>
                    <a:pt x="20551" y="58988"/>
                  </a:lnTo>
                  <a:cubicBezTo>
                    <a:pt x="20551" y="64697"/>
                    <a:pt x="15984" y="69263"/>
                    <a:pt x="10275" y="69263"/>
                  </a:cubicBezTo>
                  <a:close/>
                </a:path>
              </a:pathLst>
            </a:custGeom>
            <a:solidFill>
              <a:srgbClr val="1985B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55" name="Freeform: Shape 10">
              <a:extLst>
                <a:ext uri="{FF2B5EF4-FFF2-40B4-BE49-F238E27FC236}">
                  <a16:creationId xmlns:a16="http://schemas.microsoft.com/office/drawing/2014/main" id="{CC6D04D1-2328-40EC-85B1-B99EB1D18E86}"/>
                </a:ext>
              </a:extLst>
            </p:cNvPr>
            <p:cNvSpPr/>
            <p:nvPr/>
          </p:nvSpPr>
          <p:spPr>
            <a:xfrm>
              <a:off x="1873689" y="3492206"/>
              <a:ext cx="51522" cy="185484"/>
            </a:xfrm>
            <a:custGeom>
              <a:avLst/>
              <a:gdLst>
                <a:gd name="connsiteX0" fmla="*/ 10275 w 19028"/>
                <a:gd name="connsiteY0" fmla="*/ 69263 h 68502"/>
                <a:gd name="connsiteX1" fmla="*/ 10275 w 19028"/>
                <a:gd name="connsiteY1" fmla="*/ 69263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3"/>
                  </a:moveTo>
                  <a:lnTo>
                    <a:pt x="10275" y="69263"/>
                  </a:lnTo>
                  <a:cubicBezTo>
                    <a:pt x="4567" y="69263"/>
                    <a:pt x="0" y="64697"/>
                    <a:pt x="0" y="58988"/>
                  </a:cubicBezTo>
                  <a:lnTo>
                    <a:pt x="0" y="10275"/>
                  </a:lnTo>
                  <a:cubicBezTo>
                    <a:pt x="0" y="4567"/>
                    <a:pt x="4567" y="0"/>
                    <a:pt x="10275" y="0"/>
                  </a:cubicBezTo>
                  <a:lnTo>
                    <a:pt x="10275" y="0"/>
                  </a:lnTo>
                  <a:cubicBezTo>
                    <a:pt x="15984" y="0"/>
                    <a:pt x="20551" y="4567"/>
                    <a:pt x="20551" y="10275"/>
                  </a:cubicBezTo>
                  <a:lnTo>
                    <a:pt x="20551" y="58988"/>
                  </a:lnTo>
                  <a:cubicBezTo>
                    <a:pt x="20931" y="64697"/>
                    <a:pt x="15984" y="69263"/>
                    <a:pt x="10275" y="69263"/>
                  </a:cubicBezTo>
                  <a:close/>
                </a:path>
              </a:pathLst>
            </a:custGeom>
            <a:solidFill>
              <a:srgbClr val="1985B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56" name="Freeform: Shape 11">
              <a:extLst>
                <a:ext uri="{FF2B5EF4-FFF2-40B4-BE49-F238E27FC236}">
                  <a16:creationId xmlns:a16="http://schemas.microsoft.com/office/drawing/2014/main" id="{5A8A491D-AE49-4283-9180-7D8021952734}"/>
                </a:ext>
              </a:extLst>
            </p:cNvPr>
            <p:cNvSpPr/>
            <p:nvPr/>
          </p:nvSpPr>
          <p:spPr>
            <a:xfrm>
              <a:off x="2139551" y="3492206"/>
              <a:ext cx="51522" cy="185484"/>
            </a:xfrm>
            <a:custGeom>
              <a:avLst/>
              <a:gdLst>
                <a:gd name="connsiteX0" fmla="*/ 10275 w 19028"/>
                <a:gd name="connsiteY0" fmla="*/ 69263 h 68502"/>
                <a:gd name="connsiteX1" fmla="*/ 10275 w 19028"/>
                <a:gd name="connsiteY1" fmla="*/ 69263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0 w 19028"/>
                <a:gd name="connsiteY6" fmla="*/ 10275 h 68502"/>
                <a:gd name="connsiteX7" fmla="*/ 20550 w 19028"/>
                <a:gd name="connsiteY7" fmla="*/ 58988 h 68502"/>
                <a:gd name="connsiteX8" fmla="*/ 10275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3"/>
                  </a:moveTo>
                  <a:lnTo>
                    <a:pt x="10275" y="69263"/>
                  </a:lnTo>
                  <a:cubicBezTo>
                    <a:pt x="4567" y="69263"/>
                    <a:pt x="0" y="64697"/>
                    <a:pt x="0" y="58988"/>
                  </a:cubicBezTo>
                  <a:lnTo>
                    <a:pt x="0" y="10275"/>
                  </a:lnTo>
                  <a:cubicBezTo>
                    <a:pt x="0" y="4567"/>
                    <a:pt x="4567" y="0"/>
                    <a:pt x="10275" y="0"/>
                  </a:cubicBezTo>
                  <a:lnTo>
                    <a:pt x="10275" y="0"/>
                  </a:lnTo>
                  <a:cubicBezTo>
                    <a:pt x="15984" y="0"/>
                    <a:pt x="20550" y="4567"/>
                    <a:pt x="20550" y="10275"/>
                  </a:cubicBezTo>
                  <a:lnTo>
                    <a:pt x="20550" y="58988"/>
                  </a:lnTo>
                  <a:cubicBezTo>
                    <a:pt x="20550" y="64697"/>
                    <a:pt x="15984" y="69263"/>
                    <a:pt x="10275" y="69263"/>
                  </a:cubicBezTo>
                  <a:close/>
                </a:path>
              </a:pathLst>
            </a:custGeom>
            <a:solidFill>
              <a:srgbClr val="1985B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57" name="Freeform: Shape 12">
              <a:extLst>
                <a:ext uri="{FF2B5EF4-FFF2-40B4-BE49-F238E27FC236}">
                  <a16:creationId xmlns:a16="http://schemas.microsoft.com/office/drawing/2014/main" id="{65D98A6A-21C1-4559-8054-5B9550C9CBEC}"/>
                </a:ext>
              </a:extLst>
            </p:cNvPr>
            <p:cNvSpPr/>
            <p:nvPr/>
          </p:nvSpPr>
          <p:spPr>
            <a:xfrm>
              <a:off x="2271452" y="3492206"/>
              <a:ext cx="51522" cy="185484"/>
            </a:xfrm>
            <a:custGeom>
              <a:avLst/>
              <a:gdLst>
                <a:gd name="connsiteX0" fmla="*/ 10276 w 19028"/>
                <a:gd name="connsiteY0" fmla="*/ 69263 h 68502"/>
                <a:gd name="connsiteX1" fmla="*/ 10276 w 19028"/>
                <a:gd name="connsiteY1" fmla="*/ 69263 h 68502"/>
                <a:gd name="connsiteX2" fmla="*/ 0 w 19028"/>
                <a:gd name="connsiteY2" fmla="*/ 58988 h 68502"/>
                <a:gd name="connsiteX3" fmla="*/ 0 w 19028"/>
                <a:gd name="connsiteY3" fmla="*/ 10275 h 68502"/>
                <a:gd name="connsiteX4" fmla="*/ 10276 w 19028"/>
                <a:gd name="connsiteY4" fmla="*/ 0 h 68502"/>
                <a:gd name="connsiteX5" fmla="*/ 10276 w 19028"/>
                <a:gd name="connsiteY5" fmla="*/ 0 h 68502"/>
                <a:gd name="connsiteX6" fmla="*/ 20551 w 19028"/>
                <a:gd name="connsiteY6" fmla="*/ 10275 h 68502"/>
                <a:gd name="connsiteX7" fmla="*/ 20551 w 19028"/>
                <a:gd name="connsiteY7" fmla="*/ 58988 h 68502"/>
                <a:gd name="connsiteX8" fmla="*/ 10276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6" y="69263"/>
                  </a:moveTo>
                  <a:lnTo>
                    <a:pt x="10276" y="69263"/>
                  </a:lnTo>
                  <a:cubicBezTo>
                    <a:pt x="4567" y="69263"/>
                    <a:pt x="0" y="64697"/>
                    <a:pt x="0" y="58988"/>
                  </a:cubicBezTo>
                  <a:lnTo>
                    <a:pt x="0" y="10275"/>
                  </a:lnTo>
                  <a:cubicBezTo>
                    <a:pt x="0" y="4567"/>
                    <a:pt x="4567" y="0"/>
                    <a:pt x="10276" y="0"/>
                  </a:cubicBezTo>
                  <a:lnTo>
                    <a:pt x="10276" y="0"/>
                  </a:lnTo>
                  <a:cubicBezTo>
                    <a:pt x="15984" y="0"/>
                    <a:pt x="20551" y="4567"/>
                    <a:pt x="20551" y="10275"/>
                  </a:cubicBezTo>
                  <a:lnTo>
                    <a:pt x="20551" y="58988"/>
                  </a:lnTo>
                  <a:cubicBezTo>
                    <a:pt x="20551" y="64697"/>
                    <a:pt x="15984" y="69263"/>
                    <a:pt x="10276" y="69263"/>
                  </a:cubicBezTo>
                  <a:close/>
                </a:path>
              </a:pathLst>
            </a:custGeom>
            <a:solidFill>
              <a:srgbClr val="1985B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58" name="Freeform: Shape 13">
              <a:extLst>
                <a:ext uri="{FF2B5EF4-FFF2-40B4-BE49-F238E27FC236}">
                  <a16:creationId xmlns:a16="http://schemas.microsoft.com/office/drawing/2014/main" id="{D19FE5D8-4ACC-496F-A5F0-DCA7E89F262C}"/>
                </a:ext>
              </a:extLst>
            </p:cNvPr>
            <p:cNvSpPr/>
            <p:nvPr/>
          </p:nvSpPr>
          <p:spPr>
            <a:xfrm>
              <a:off x="2404382" y="3492206"/>
              <a:ext cx="51522" cy="185484"/>
            </a:xfrm>
            <a:custGeom>
              <a:avLst/>
              <a:gdLst>
                <a:gd name="connsiteX0" fmla="*/ 10275 w 19028"/>
                <a:gd name="connsiteY0" fmla="*/ 69263 h 68502"/>
                <a:gd name="connsiteX1" fmla="*/ 10275 w 19028"/>
                <a:gd name="connsiteY1" fmla="*/ 69263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3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3"/>
                  </a:moveTo>
                  <a:lnTo>
                    <a:pt x="10275" y="69263"/>
                  </a:lnTo>
                  <a:cubicBezTo>
                    <a:pt x="4567" y="69263"/>
                    <a:pt x="0" y="64697"/>
                    <a:pt x="0" y="58988"/>
                  </a:cubicBezTo>
                  <a:lnTo>
                    <a:pt x="0" y="10275"/>
                  </a:lnTo>
                  <a:cubicBezTo>
                    <a:pt x="0" y="4567"/>
                    <a:pt x="4567" y="0"/>
                    <a:pt x="10275" y="0"/>
                  </a:cubicBezTo>
                  <a:lnTo>
                    <a:pt x="10275" y="0"/>
                  </a:lnTo>
                  <a:cubicBezTo>
                    <a:pt x="15984" y="0"/>
                    <a:pt x="20551" y="4567"/>
                    <a:pt x="20551" y="10275"/>
                  </a:cubicBezTo>
                  <a:lnTo>
                    <a:pt x="20551" y="58988"/>
                  </a:lnTo>
                  <a:cubicBezTo>
                    <a:pt x="20551" y="64697"/>
                    <a:pt x="15984" y="69263"/>
                    <a:pt x="10275" y="69263"/>
                  </a:cubicBezTo>
                  <a:close/>
                </a:path>
              </a:pathLst>
            </a:custGeom>
            <a:solidFill>
              <a:srgbClr val="1985B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59" name="Freeform: Shape 14">
              <a:extLst>
                <a:ext uri="{FF2B5EF4-FFF2-40B4-BE49-F238E27FC236}">
                  <a16:creationId xmlns:a16="http://schemas.microsoft.com/office/drawing/2014/main" id="{766D715A-D897-4E1D-9477-B52A8245F63F}"/>
                </a:ext>
              </a:extLst>
            </p:cNvPr>
            <p:cNvSpPr/>
            <p:nvPr/>
          </p:nvSpPr>
          <p:spPr>
            <a:xfrm>
              <a:off x="1741788" y="3772492"/>
              <a:ext cx="51522" cy="185484"/>
            </a:xfrm>
            <a:custGeom>
              <a:avLst/>
              <a:gdLst>
                <a:gd name="connsiteX0" fmla="*/ 10276 w 19028"/>
                <a:gd name="connsiteY0" fmla="*/ 69264 h 68502"/>
                <a:gd name="connsiteX1" fmla="*/ 10276 w 19028"/>
                <a:gd name="connsiteY1" fmla="*/ 69264 h 68502"/>
                <a:gd name="connsiteX2" fmla="*/ 0 w 19028"/>
                <a:gd name="connsiteY2" fmla="*/ 58988 h 68502"/>
                <a:gd name="connsiteX3" fmla="*/ 0 w 19028"/>
                <a:gd name="connsiteY3" fmla="*/ 10275 h 68502"/>
                <a:gd name="connsiteX4" fmla="*/ 10276 w 19028"/>
                <a:gd name="connsiteY4" fmla="*/ 0 h 68502"/>
                <a:gd name="connsiteX5" fmla="*/ 10276 w 19028"/>
                <a:gd name="connsiteY5" fmla="*/ 0 h 68502"/>
                <a:gd name="connsiteX6" fmla="*/ 20551 w 19028"/>
                <a:gd name="connsiteY6" fmla="*/ 10275 h 68502"/>
                <a:gd name="connsiteX7" fmla="*/ 20551 w 19028"/>
                <a:gd name="connsiteY7" fmla="*/ 58988 h 68502"/>
                <a:gd name="connsiteX8" fmla="*/ 10276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6" y="69264"/>
                  </a:moveTo>
                  <a:lnTo>
                    <a:pt x="10276" y="69264"/>
                  </a:lnTo>
                  <a:cubicBezTo>
                    <a:pt x="4567" y="69264"/>
                    <a:pt x="0" y="64697"/>
                    <a:pt x="0" y="58988"/>
                  </a:cubicBezTo>
                  <a:lnTo>
                    <a:pt x="0" y="10275"/>
                  </a:lnTo>
                  <a:cubicBezTo>
                    <a:pt x="0" y="4567"/>
                    <a:pt x="4567" y="0"/>
                    <a:pt x="10276" y="0"/>
                  </a:cubicBezTo>
                  <a:lnTo>
                    <a:pt x="10276" y="0"/>
                  </a:lnTo>
                  <a:cubicBezTo>
                    <a:pt x="15984" y="0"/>
                    <a:pt x="20551" y="4567"/>
                    <a:pt x="20551" y="10275"/>
                  </a:cubicBezTo>
                  <a:lnTo>
                    <a:pt x="20551" y="58988"/>
                  </a:lnTo>
                  <a:cubicBezTo>
                    <a:pt x="20551" y="64697"/>
                    <a:pt x="15984" y="69264"/>
                    <a:pt x="10276" y="69264"/>
                  </a:cubicBezTo>
                  <a:close/>
                </a:path>
              </a:pathLst>
            </a:custGeom>
            <a:solidFill>
              <a:srgbClr val="1985B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0" name="Freeform: Shape 15">
              <a:extLst>
                <a:ext uri="{FF2B5EF4-FFF2-40B4-BE49-F238E27FC236}">
                  <a16:creationId xmlns:a16="http://schemas.microsoft.com/office/drawing/2014/main" id="{450BCF7D-0C4D-4773-A32A-F39FE97FC7C9}"/>
                </a:ext>
              </a:extLst>
            </p:cNvPr>
            <p:cNvSpPr/>
            <p:nvPr/>
          </p:nvSpPr>
          <p:spPr>
            <a:xfrm>
              <a:off x="2006621" y="3772492"/>
              <a:ext cx="51522" cy="185484"/>
            </a:xfrm>
            <a:custGeom>
              <a:avLst/>
              <a:gdLst>
                <a:gd name="connsiteX0" fmla="*/ 10275 w 19028"/>
                <a:gd name="connsiteY0" fmla="*/ 69264 h 68502"/>
                <a:gd name="connsiteX1" fmla="*/ 10275 w 19028"/>
                <a:gd name="connsiteY1" fmla="*/ 69264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4"/>
                  </a:moveTo>
                  <a:lnTo>
                    <a:pt x="10275" y="69264"/>
                  </a:lnTo>
                  <a:cubicBezTo>
                    <a:pt x="4567" y="69264"/>
                    <a:pt x="0" y="64697"/>
                    <a:pt x="0" y="58988"/>
                  </a:cubicBezTo>
                  <a:lnTo>
                    <a:pt x="0" y="10275"/>
                  </a:lnTo>
                  <a:cubicBezTo>
                    <a:pt x="0" y="4567"/>
                    <a:pt x="4567" y="0"/>
                    <a:pt x="10275" y="0"/>
                  </a:cubicBezTo>
                  <a:lnTo>
                    <a:pt x="10275" y="0"/>
                  </a:lnTo>
                  <a:cubicBezTo>
                    <a:pt x="15984" y="0"/>
                    <a:pt x="20551" y="4567"/>
                    <a:pt x="20551" y="10275"/>
                  </a:cubicBezTo>
                  <a:lnTo>
                    <a:pt x="20551" y="58988"/>
                  </a:lnTo>
                  <a:cubicBezTo>
                    <a:pt x="20551" y="64697"/>
                    <a:pt x="15984" y="69264"/>
                    <a:pt x="10275" y="69264"/>
                  </a:cubicBezTo>
                  <a:close/>
                </a:path>
              </a:pathLst>
            </a:custGeom>
            <a:solidFill>
              <a:srgbClr val="1985B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1" name="Freeform: Shape 16">
              <a:extLst>
                <a:ext uri="{FF2B5EF4-FFF2-40B4-BE49-F238E27FC236}">
                  <a16:creationId xmlns:a16="http://schemas.microsoft.com/office/drawing/2014/main" id="{137F5AF4-D52F-4FC9-8AA0-D456EC1CA44A}"/>
                </a:ext>
              </a:extLst>
            </p:cNvPr>
            <p:cNvSpPr/>
            <p:nvPr/>
          </p:nvSpPr>
          <p:spPr>
            <a:xfrm>
              <a:off x="1873689" y="3772492"/>
              <a:ext cx="51522" cy="185484"/>
            </a:xfrm>
            <a:custGeom>
              <a:avLst/>
              <a:gdLst>
                <a:gd name="connsiteX0" fmla="*/ 10275 w 19028"/>
                <a:gd name="connsiteY0" fmla="*/ 69264 h 68502"/>
                <a:gd name="connsiteX1" fmla="*/ 10275 w 19028"/>
                <a:gd name="connsiteY1" fmla="*/ 69264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4"/>
                  </a:moveTo>
                  <a:lnTo>
                    <a:pt x="10275" y="69264"/>
                  </a:lnTo>
                  <a:cubicBezTo>
                    <a:pt x="4567" y="69264"/>
                    <a:pt x="0" y="64697"/>
                    <a:pt x="0" y="58988"/>
                  </a:cubicBezTo>
                  <a:lnTo>
                    <a:pt x="0" y="10275"/>
                  </a:lnTo>
                  <a:cubicBezTo>
                    <a:pt x="0" y="4567"/>
                    <a:pt x="4567" y="0"/>
                    <a:pt x="10275" y="0"/>
                  </a:cubicBezTo>
                  <a:lnTo>
                    <a:pt x="10275" y="0"/>
                  </a:lnTo>
                  <a:cubicBezTo>
                    <a:pt x="15984" y="0"/>
                    <a:pt x="20551" y="4567"/>
                    <a:pt x="20551" y="10275"/>
                  </a:cubicBezTo>
                  <a:lnTo>
                    <a:pt x="20551" y="58988"/>
                  </a:lnTo>
                  <a:cubicBezTo>
                    <a:pt x="20931" y="64697"/>
                    <a:pt x="15984" y="69264"/>
                    <a:pt x="10275" y="69264"/>
                  </a:cubicBezTo>
                  <a:close/>
                </a:path>
              </a:pathLst>
            </a:custGeom>
            <a:solidFill>
              <a:srgbClr val="1985B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2" name="Freeform: Shape 17">
              <a:extLst>
                <a:ext uri="{FF2B5EF4-FFF2-40B4-BE49-F238E27FC236}">
                  <a16:creationId xmlns:a16="http://schemas.microsoft.com/office/drawing/2014/main" id="{37092B7C-C54A-41A3-AF4C-EE561116B6D2}"/>
                </a:ext>
              </a:extLst>
            </p:cNvPr>
            <p:cNvSpPr/>
            <p:nvPr/>
          </p:nvSpPr>
          <p:spPr>
            <a:xfrm>
              <a:off x="2139551" y="3772492"/>
              <a:ext cx="51522" cy="185484"/>
            </a:xfrm>
            <a:custGeom>
              <a:avLst/>
              <a:gdLst>
                <a:gd name="connsiteX0" fmla="*/ 10275 w 19028"/>
                <a:gd name="connsiteY0" fmla="*/ 69264 h 68502"/>
                <a:gd name="connsiteX1" fmla="*/ 10275 w 19028"/>
                <a:gd name="connsiteY1" fmla="*/ 69264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0 w 19028"/>
                <a:gd name="connsiteY6" fmla="*/ 10275 h 68502"/>
                <a:gd name="connsiteX7" fmla="*/ 20550 w 19028"/>
                <a:gd name="connsiteY7" fmla="*/ 58988 h 68502"/>
                <a:gd name="connsiteX8" fmla="*/ 10275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4"/>
                  </a:moveTo>
                  <a:lnTo>
                    <a:pt x="10275" y="69264"/>
                  </a:lnTo>
                  <a:cubicBezTo>
                    <a:pt x="4567" y="69264"/>
                    <a:pt x="0" y="64697"/>
                    <a:pt x="0" y="58988"/>
                  </a:cubicBezTo>
                  <a:lnTo>
                    <a:pt x="0" y="10275"/>
                  </a:lnTo>
                  <a:cubicBezTo>
                    <a:pt x="0" y="4567"/>
                    <a:pt x="4567" y="0"/>
                    <a:pt x="10275" y="0"/>
                  </a:cubicBezTo>
                  <a:lnTo>
                    <a:pt x="10275" y="0"/>
                  </a:lnTo>
                  <a:cubicBezTo>
                    <a:pt x="15984" y="0"/>
                    <a:pt x="20550" y="4567"/>
                    <a:pt x="20550" y="10275"/>
                  </a:cubicBezTo>
                  <a:lnTo>
                    <a:pt x="20550" y="58988"/>
                  </a:lnTo>
                  <a:cubicBezTo>
                    <a:pt x="20550" y="64697"/>
                    <a:pt x="15984" y="69264"/>
                    <a:pt x="10275" y="69264"/>
                  </a:cubicBezTo>
                  <a:close/>
                </a:path>
              </a:pathLst>
            </a:custGeom>
            <a:solidFill>
              <a:srgbClr val="1985B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3" name="Freeform: Shape 18">
              <a:extLst>
                <a:ext uri="{FF2B5EF4-FFF2-40B4-BE49-F238E27FC236}">
                  <a16:creationId xmlns:a16="http://schemas.microsoft.com/office/drawing/2014/main" id="{D0ECE564-BA0E-4C8B-9AF3-A238EC822097}"/>
                </a:ext>
              </a:extLst>
            </p:cNvPr>
            <p:cNvSpPr/>
            <p:nvPr/>
          </p:nvSpPr>
          <p:spPr>
            <a:xfrm>
              <a:off x="2271452" y="3772492"/>
              <a:ext cx="51522" cy="185484"/>
            </a:xfrm>
            <a:custGeom>
              <a:avLst/>
              <a:gdLst>
                <a:gd name="connsiteX0" fmla="*/ 10276 w 19028"/>
                <a:gd name="connsiteY0" fmla="*/ 69264 h 68502"/>
                <a:gd name="connsiteX1" fmla="*/ 10276 w 19028"/>
                <a:gd name="connsiteY1" fmla="*/ 69264 h 68502"/>
                <a:gd name="connsiteX2" fmla="*/ 0 w 19028"/>
                <a:gd name="connsiteY2" fmla="*/ 58988 h 68502"/>
                <a:gd name="connsiteX3" fmla="*/ 0 w 19028"/>
                <a:gd name="connsiteY3" fmla="*/ 10275 h 68502"/>
                <a:gd name="connsiteX4" fmla="*/ 10276 w 19028"/>
                <a:gd name="connsiteY4" fmla="*/ 0 h 68502"/>
                <a:gd name="connsiteX5" fmla="*/ 10276 w 19028"/>
                <a:gd name="connsiteY5" fmla="*/ 0 h 68502"/>
                <a:gd name="connsiteX6" fmla="*/ 20551 w 19028"/>
                <a:gd name="connsiteY6" fmla="*/ 10275 h 68502"/>
                <a:gd name="connsiteX7" fmla="*/ 20551 w 19028"/>
                <a:gd name="connsiteY7" fmla="*/ 58988 h 68502"/>
                <a:gd name="connsiteX8" fmla="*/ 10276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6" y="69264"/>
                  </a:moveTo>
                  <a:lnTo>
                    <a:pt x="10276" y="69264"/>
                  </a:lnTo>
                  <a:cubicBezTo>
                    <a:pt x="4567" y="69264"/>
                    <a:pt x="0" y="64697"/>
                    <a:pt x="0" y="58988"/>
                  </a:cubicBezTo>
                  <a:lnTo>
                    <a:pt x="0" y="10275"/>
                  </a:lnTo>
                  <a:cubicBezTo>
                    <a:pt x="0" y="4567"/>
                    <a:pt x="4567" y="0"/>
                    <a:pt x="10276" y="0"/>
                  </a:cubicBezTo>
                  <a:lnTo>
                    <a:pt x="10276" y="0"/>
                  </a:lnTo>
                  <a:cubicBezTo>
                    <a:pt x="15984" y="0"/>
                    <a:pt x="20551" y="4567"/>
                    <a:pt x="20551" y="10275"/>
                  </a:cubicBezTo>
                  <a:lnTo>
                    <a:pt x="20551" y="58988"/>
                  </a:lnTo>
                  <a:cubicBezTo>
                    <a:pt x="20551" y="64697"/>
                    <a:pt x="15984" y="69264"/>
                    <a:pt x="10276" y="69264"/>
                  </a:cubicBezTo>
                  <a:close/>
                </a:path>
              </a:pathLst>
            </a:custGeom>
            <a:solidFill>
              <a:srgbClr val="1985B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4" name="Freeform: Shape 19">
              <a:extLst>
                <a:ext uri="{FF2B5EF4-FFF2-40B4-BE49-F238E27FC236}">
                  <a16:creationId xmlns:a16="http://schemas.microsoft.com/office/drawing/2014/main" id="{1E968AE9-01AE-492B-8A75-7CF108F6E459}"/>
                </a:ext>
              </a:extLst>
            </p:cNvPr>
            <p:cNvSpPr/>
            <p:nvPr/>
          </p:nvSpPr>
          <p:spPr>
            <a:xfrm>
              <a:off x="2404382" y="3772492"/>
              <a:ext cx="51522" cy="185484"/>
            </a:xfrm>
            <a:custGeom>
              <a:avLst/>
              <a:gdLst>
                <a:gd name="connsiteX0" fmla="*/ 10275 w 19028"/>
                <a:gd name="connsiteY0" fmla="*/ 69264 h 68502"/>
                <a:gd name="connsiteX1" fmla="*/ 10275 w 19028"/>
                <a:gd name="connsiteY1" fmla="*/ 69264 h 68502"/>
                <a:gd name="connsiteX2" fmla="*/ 0 w 19028"/>
                <a:gd name="connsiteY2" fmla="*/ 58988 h 68502"/>
                <a:gd name="connsiteX3" fmla="*/ 0 w 19028"/>
                <a:gd name="connsiteY3" fmla="*/ 10275 h 68502"/>
                <a:gd name="connsiteX4" fmla="*/ 10275 w 19028"/>
                <a:gd name="connsiteY4" fmla="*/ 0 h 68502"/>
                <a:gd name="connsiteX5" fmla="*/ 10275 w 19028"/>
                <a:gd name="connsiteY5" fmla="*/ 0 h 68502"/>
                <a:gd name="connsiteX6" fmla="*/ 20551 w 19028"/>
                <a:gd name="connsiteY6" fmla="*/ 10275 h 68502"/>
                <a:gd name="connsiteX7" fmla="*/ 20551 w 19028"/>
                <a:gd name="connsiteY7" fmla="*/ 58988 h 68502"/>
                <a:gd name="connsiteX8" fmla="*/ 10275 w 19028"/>
                <a:gd name="connsiteY8" fmla="*/ 69264 h 68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028" h="68502">
                  <a:moveTo>
                    <a:pt x="10275" y="69264"/>
                  </a:moveTo>
                  <a:lnTo>
                    <a:pt x="10275" y="69264"/>
                  </a:lnTo>
                  <a:cubicBezTo>
                    <a:pt x="4567" y="69264"/>
                    <a:pt x="0" y="64697"/>
                    <a:pt x="0" y="58988"/>
                  </a:cubicBezTo>
                  <a:lnTo>
                    <a:pt x="0" y="10275"/>
                  </a:lnTo>
                  <a:cubicBezTo>
                    <a:pt x="0" y="4567"/>
                    <a:pt x="4567" y="0"/>
                    <a:pt x="10275" y="0"/>
                  </a:cubicBezTo>
                  <a:lnTo>
                    <a:pt x="10275" y="0"/>
                  </a:lnTo>
                  <a:cubicBezTo>
                    <a:pt x="15984" y="0"/>
                    <a:pt x="20551" y="4567"/>
                    <a:pt x="20551" y="10275"/>
                  </a:cubicBezTo>
                  <a:lnTo>
                    <a:pt x="20551" y="58988"/>
                  </a:lnTo>
                  <a:cubicBezTo>
                    <a:pt x="20551" y="64697"/>
                    <a:pt x="15984" y="69264"/>
                    <a:pt x="10275" y="69264"/>
                  </a:cubicBezTo>
                  <a:close/>
                </a:path>
              </a:pathLst>
            </a:custGeom>
            <a:solidFill>
              <a:srgbClr val="1985B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5" name="Graphic 56">
              <a:extLst>
                <a:ext uri="{FF2B5EF4-FFF2-40B4-BE49-F238E27FC236}">
                  <a16:creationId xmlns:a16="http://schemas.microsoft.com/office/drawing/2014/main" id="{5F2DD8F0-894C-4363-9830-4F719624F089}"/>
                </a:ext>
              </a:extLst>
            </p:cNvPr>
            <p:cNvSpPr/>
            <p:nvPr/>
          </p:nvSpPr>
          <p:spPr>
            <a:xfrm>
              <a:off x="1793310" y="1187133"/>
              <a:ext cx="629878" cy="816810"/>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66" name="Rectangle: Rounded Corners 45">
              <a:extLst>
                <a:ext uri="{FF2B5EF4-FFF2-40B4-BE49-F238E27FC236}">
                  <a16:creationId xmlns:a16="http://schemas.microsoft.com/office/drawing/2014/main" id="{A9B4D303-DE00-4FB6-90AF-EE479D4DB226}"/>
                </a:ext>
              </a:extLst>
            </p:cNvPr>
            <p:cNvSpPr/>
            <p:nvPr/>
          </p:nvSpPr>
          <p:spPr>
            <a:xfrm>
              <a:off x="1238450" y="173053"/>
              <a:ext cx="1720890" cy="166456"/>
            </a:xfrm>
            <a:prstGeom prst="round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1"/>
              <a:endParaRPr lang="en-US">
                <a:cs typeface="B Nazanin" panose="00000400000000000000" pitchFamily="2" charset="-78"/>
              </a:endParaRPr>
            </a:p>
          </p:txBody>
        </p:sp>
      </p:grpSp>
      <p:grpSp>
        <p:nvGrpSpPr>
          <p:cNvPr id="4" name="Group 47">
            <a:extLst>
              <a:ext uri="{FF2B5EF4-FFF2-40B4-BE49-F238E27FC236}">
                <a16:creationId xmlns:a16="http://schemas.microsoft.com/office/drawing/2014/main" id="{4F910AE7-5097-46FB-B709-438643CA73AF}"/>
              </a:ext>
            </a:extLst>
          </p:cNvPr>
          <p:cNvGrpSpPr/>
          <p:nvPr/>
        </p:nvGrpSpPr>
        <p:grpSpPr>
          <a:xfrm>
            <a:off x="4807964" y="1680118"/>
            <a:ext cx="1405042" cy="1714245"/>
            <a:chOff x="239592" y="4344186"/>
            <a:chExt cx="1405042" cy="1714245"/>
          </a:xfrm>
        </p:grpSpPr>
        <p:sp>
          <p:nvSpPr>
            <p:cNvPr id="44" name="Freeform: Shape 48">
              <a:extLst>
                <a:ext uri="{FF2B5EF4-FFF2-40B4-BE49-F238E27FC236}">
                  <a16:creationId xmlns:a16="http://schemas.microsoft.com/office/drawing/2014/main" id="{9EDA3220-3922-4602-9329-70962095288F}"/>
                </a:ext>
              </a:extLst>
            </p:cNvPr>
            <p:cNvSpPr/>
            <p:nvPr/>
          </p:nvSpPr>
          <p:spPr>
            <a:xfrm>
              <a:off x="239592" y="4396616"/>
              <a:ext cx="798584" cy="1661815"/>
            </a:xfrm>
            <a:custGeom>
              <a:avLst/>
              <a:gdLst>
                <a:gd name="connsiteX0" fmla="*/ 269966 w 798583"/>
                <a:gd name="connsiteY0" fmla="*/ 1253445 h 1661814"/>
                <a:gd name="connsiteX1" fmla="*/ 326627 w 798583"/>
                <a:gd name="connsiteY1" fmla="*/ 1561851 h 1661814"/>
                <a:gd name="connsiteX2" fmla="*/ 375303 w 798583"/>
                <a:gd name="connsiteY2" fmla="*/ 1618892 h 1661814"/>
                <a:gd name="connsiteX3" fmla="*/ 437668 w 798583"/>
                <a:gd name="connsiteY3" fmla="*/ 1589231 h 1661814"/>
                <a:gd name="connsiteX4" fmla="*/ 452119 w 798583"/>
                <a:gd name="connsiteY4" fmla="*/ 1522682 h 1661814"/>
                <a:gd name="connsiteX5" fmla="*/ 650244 w 798583"/>
                <a:gd name="connsiteY5" fmla="*/ 943518 h 1661814"/>
                <a:gd name="connsiteX6" fmla="*/ 492428 w 798583"/>
                <a:gd name="connsiteY6" fmla="*/ 1476288 h 1661814"/>
                <a:gd name="connsiteX7" fmla="*/ 482161 w 798583"/>
                <a:gd name="connsiteY7" fmla="*/ 1581245 h 1661814"/>
                <a:gd name="connsiteX8" fmla="*/ 415992 w 798583"/>
                <a:gd name="connsiteY8" fmla="*/ 1658821 h 1661814"/>
                <a:gd name="connsiteX9" fmla="*/ 293163 w 798583"/>
                <a:gd name="connsiteY9" fmla="*/ 1602540 h 1661814"/>
                <a:gd name="connsiteX10" fmla="*/ 256276 w 798583"/>
                <a:gd name="connsiteY10" fmla="*/ 1462598 h 1661814"/>
                <a:gd name="connsiteX11" fmla="*/ 110249 w 798583"/>
                <a:gd name="connsiteY11" fmla="*/ 821449 h 1661814"/>
                <a:gd name="connsiteX12" fmla="*/ 2630 w 798583"/>
                <a:gd name="connsiteY12" fmla="*/ 427861 h 1661814"/>
                <a:gd name="connsiteX13" fmla="*/ 34574 w 798583"/>
                <a:gd name="connsiteY13" fmla="*/ 181822 h 1661814"/>
                <a:gd name="connsiteX14" fmla="*/ 87432 w 798583"/>
                <a:gd name="connsiteY14" fmla="*/ 89794 h 1661814"/>
                <a:gd name="connsiteX15" fmla="*/ 183262 w 798583"/>
                <a:gd name="connsiteY15" fmla="*/ 17922 h 1661814"/>
                <a:gd name="connsiteX16" fmla="*/ 366556 w 798583"/>
                <a:gd name="connsiteY16" fmla="*/ 20203 h 1661814"/>
                <a:gd name="connsiteX17" fmla="*/ 573047 w 798583"/>
                <a:gd name="connsiteY17" fmla="*/ 172315 h 1661814"/>
                <a:gd name="connsiteX18" fmla="*/ 800834 w 798583"/>
                <a:gd name="connsiteY18" fmla="*/ 281074 h 1661814"/>
                <a:gd name="connsiteX19" fmla="*/ 598906 w 798583"/>
                <a:gd name="connsiteY19" fmla="*/ 225554 h 1661814"/>
                <a:gd name="connsiteX20" fmla="*/ 425119 w 798583"/>
                <a:gd name="connsiteY20" fmla="*/ 100062 h 1661814"/>
                <a:gd name="connsiteX21" fmla="*/ 219769 w 798583"/>
                <a:gd name="connsiteY21" fmla="*/ 60513 h 1661814"/>
                <a:gd name="connsiteX22" fmla="*/ 72982 w 798583"/>
                <a:gd name="connsiteY22" fmla="*/ 241525 h 1661814"/>
                <a:gd name="connsiteX23" fmla="*/ 76785 w 798583"/>
                <a:gd name="connsiteY23" fmla="*/ 489847 h 1661814"/>
                <a:gd name="connsiteX24" fmla="*/ 177558 w 798583"/>
                <a:gd name="connsiteY24" fmla="*/ 867083 h 1661814"/>
                <a:gd name="connsiteX25" fmla="*/ 269966 w 798583"/>
                <a:gd name="connsiteY25" fmla="*/ 1253445 h 166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98583" h="1661813">
                  <a:moveTo>
                    <a:pt x="269966" y="1253445"/>
                  </a:moveTo>
                  <a:cubicBezTo>
                    <a:pt x="293163" y="1358022"/>
                    <a:pt x="300768" y="1458035"/>
                    <a:pt x="326627" y="1561851"/>
                  </a:cubicBezTo>
                  <a:cubicBezTo>
                    <a:pt x="332331" y="1584287"/>
                    <a:pt x="348683" y="1612427"/>
                    <a:pt x="375303" y="1618892"/>
                  </a:cubicBezTo>
                  <a:cubicBezTo>
                    <a:pt x="398500" y="1624216"/>
                    <a:pt x="427021" y="1610526"/>
                    <a:pt x="437668" y="1589231"/>
                  </a:cubicBezTo>
                  <a:cubicBezTo>
                    <a:pt x="448316" y="1567935"/>
                    <a:pt x="451358" y="1546259"/>
                    <a:pt x="452119" y="1522682"/>
                  </a:cubicBezTo>
                  <a:cubicBezTo>
                    <a:pt x="455922" y="1315430"/>
                    <a:pt x="526273" y="1109700"/>
                    <a:pt x="650244" y="943518"/>
                  </a:cubicBezTo>
                  <a:cubicBezTo>
                    <a:pt x="552512" y="1103235"/>
                    <a:pt x="497752" y="1289191"/>
                    <a:pt x="492428" y="1476288"/>
                  </a:cubicBezTo>
                  <a:cubicBezTo>
                    <a:pt x="491287" y="1511654"/>
                    <a:pt x="492048" y="1547400"/>
                    <a:pt x="482161" y="1581245"/>
                  </a:cubicBezTo>
                  <a:cubicBezTo>
                    <a:pt x="472274" y="1615089"/>
                    <a:pt x="449457" y="1647413"/>
                    <a:pt x="415992" y="1658821"/>
                  </a:cubicBezTo>
                  <a:cubicBezTo>
                    <a:pt x="369979" y="1674413"/>
                    <a:pt x="318641" y="1643991"/>
                    <a:pt x="293163" y="1602540"/>
                  </a:cubicBezTo>
                  <a:cubicBezTo>
                    <a:pt x="267684" y="1561090"/>
                    <a:pt x="262360" y="1510893"/>
                    <a:pt x="256276" y="1462598"/>
                  </a:cubicBezTo>
                  <a:cubicBezTo>
                    <a:pt x="228515" y="1244699"/>
                    <a:pt x="179840" y="1029461"/>
                    <a:pt x="110249" y="821449"/>
                  </a:cubicBezTo>
                  <a:cubicBezTo>
                    <a:pt x="66897" y="692155"/>
                    <a:pt x="15560" y="563621"/>
                    <a:pt x="2630" y="427861"/>
                  </a:cubicBezTo>
                  <a:cubicBezTo>
                    <a:pt x="-4975" y="344961"/>
                    <a:pt x="3391" y="259398"/>
                    <a:pt x="34574" y="181822"/>
                  </a:cubicBezTo>
                  <a:cubicBezTo>
                    <a:pt x="47503" y="149498"/>
                    <a:pt x="64616" y="116033"/>
                    <a:pt x="87432" y="89794"/>
                  </a:cubicBezTo>
                  <a:cubicBezTo>
                    <a:pt x="112911" y="60133"/>
                    <a:pt x="148277" y="34274"/>
                    <a:pt x="183262" y="17922"/>
                  </a:cubicBezTo>
                  <a:cubicBezTo>
                    <a:pt x="239924" y="-8698"/>
                    <a:pt x="309515" y="-3754"/>
                    <a:pt x="366556" y="20203"/>
                  </a:cubicBezTo>
                  <a:cubicBezTo>
                    <a:pt x="445654" y="53668"/>
                    <a:pt x="507639" y="116414"/>
                    <a:pt x="573047" y="172315"/>
                  </a:cubicBezTo>
                  <a:cubicBezTo>
                    <a:pt x="638455" y="228216"/>
                    <a:pt x="714891" y="279553"/>
                    <a:pt x="800834" y="281074"/>
                  </a:cubicBezTo>
                  <a:cubicBezTo>
                    <a:pt x="730482" y="293623"/>
                    <a:pt x="658610" y="264722"/>
                    <a:pt x="598906" y="225554"/>
                  </a:cubicBezTo>
                  <a:cubicBezTo>
                    <a:pt x="539203" y="186385"/>
                    <a:pt x="486344" y="136568"/>
                    <a:pt x="425119" y="100062"/>
                  </a:cubicBezTo>
                  <a:cubicBezTo>
                    <a:pt x="363894" y="63555"/>
                    <a:pt x="288219" y="39598"/>
                    <a:pt x="219769" y="60513"/>
                  </a:cubicBezTo>
                  <a:cubicBezTo>
                    <a:pt x="141812" y="84470"/>
                    <a:pt x="89334" y="161667"/>
                    <a:pt x="72982" y="241525"/>
                  </a:cubicBezTo>
                  <a:cubicBezTo>
                    <a:pt x="56630" y="321384"/>
                    <a:pt x="61193" y="409988"/>
                    <a:pt x="76785" y="489847"/>
                  </a:cubicBezTo>
                  <a:cubicBezTo>
                    <a:pt x="102263" y="618381"/>
                    <a:pt x="145995" y="739689"/>
                    <a:pt x="177558" y="867083"/>
                  </a:cubicBezTo>
                  <a:cubicBezTo>
                    <a:pt x="209502" y="995997"/>
                    <a:pt x="240684" y="1121869"/>
                    <a:pt x="269966" y="1253445"/>
                  </a:cubicBezTo>
                  <a:close/>
                </a:path>
              </a:pathLst>
            </a:custGeom>
            <a:solidFill>
              <a:srgbClr val="19191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45" name="Freeform: Shape 49">
              <a:extLst>
                <a:ext uri="{FF2B5EF4-FFF2-40B4-BE49-F238E27FC236}">
                  <a16:creationId xmlns:a16="http://schemas.microsoft.com/office/drawing/2014/main" id="{A6D42CB2-FF1B-4CCF-B362-B8AFB26EDC85}"/>
                </a:ext>
              </a:extLst>
            </p:cNvPr>
            <p:cNvSpPr/>
            <p:nvPr/>
          </p:nvSpPr>
          <p:spPr>
            <a:xfrm>
              <a:off x="838445" y="4399919"/>
              <a:ext cx="806189" cy="1631393"/>
            </a:xfrm>
            <a:custGeom>
              <a:avLst/>
              <a:gdLst>
                <a:gd name="connsiteX0" fmla="*/ 416077 w 806189"/>
                <a:gd name="connsiteY0" fmla="*/ 37435 h 1631392"/>
                <a:gd name="connsiteX1" fmla="*/ 321388 w 806189"/>
                <a:gd name="connsiteY1" fmla="*/ 60632 h 1631392"/>
                <a:gd name="connsiteX2" fmla="*/ 224036 w 806189"/>
                <a:gd name="connsiteY2" fmla="*/ 121477 h 1631392"/>
                <a:gd name="connsiteX3" fmla="*/ 133150 w 806189"/>
                <a:gd name="connsiteY3" fmla="*/ 176237 h 1631392"/>
                <a:gd name="connsiteX4" fmla="*/ 58615 w 806189"/>
                <a:gd name="connsiteY4" fmla="*/ 197152 h 1631392"/>
                <a:gd name="connsiteX5" fmla="*/ 38080 w 806189"/>
                <a:gd name="connsiteY5" fmla="*/ 197152 h 1631392"/>
                <a:gd name="connsiteX6" fmla="*/ 37700 w 806189"/>
                <a:gd name="connsiteY6" fmla="*/ 196011 h 1631392"/>
                <a:gd name="connsiteX7" fmla="*/ 57475 w 806189"/>
                <a:gd name="connsiteY7" fmla="*/ 192589 h 1631392"/>
                <a:gd name="connsiteX8" fmla="*/ 172319 w 806189"/>
                <a:gd name="connsiteY8" fmla="*/ 135167 h 1631392"/>
                <a:gd name="connsiteX9" fmla="*/ 290205 w 806189"/>
                <a:gd name="connsiteY9" fmla="*/ 44280 h 1631392"/>
                <a:gd name="connsiteX10" fmla="*/ 365880 w 806189"/>
                <a:gd name="connsiteY10" fmla="*/ 9675 h 1631392"/>
                <a:gd name="connsiteX11" fmla="*/ 468935 w 806189"/>
                <a:gd name="connsiteY11" fmla="*/ 548 h 1631392"/>
                <a:gd name="connsiteX12" fmla="*/ 591005 w 806189"/>
                <a:gd name="connsiteY12" fmla="*/ 26407 h 1631392"/>
                <a:gd name="connsiteX13" fmla="*/ 726003 w 806189"/>
                <a:gd name="connsiteY13" fmla="*/ 127561 h 1631392"/>
                <a:gd name="connsiteX14" fmla="*/ 799777 w 806189"/>
                <a:gd name="connsiteY14" fmla="*/ 307433 h 1631392"/>
                <a:gd name="connsiteX15" fmla="*/ 776580 w 806189"/>
                <a:gd name="connsiteY15" fmla="*/ 605571 h 1631392"/>
                <a:gd name="connsiteX16" fmla="*/ 742735 w 806189"/>
                <a:gd name="connsiteY16" fmla="*/ 713190 h 1631392"/>
                <a:gd name="connsiteX17" fmla="*/ 689116 w 806189"/>
                <a:gd name="connsiteY17" fmla="*/ 849329 h 1631392"/>
                <a:gd name="connsiteX18" fmla="*/ 632835 w 806189"/>
                <a:gd name="connsiteY18" fmla="*/ 983567 h 1631392"/>
                <a:gd name="connsiteX19" fmla="*/ 571991 w 806189"/>
                <a:gd name="connsiteY19" fmla="*/ 1152411 h 1631392"/>
                <a:gd name="connsiteX20" fmla="*/ 543090 w 806189"/>
                <a:gd name="connsiteY20" fmla="*/ 1288550 h 1631392"/>
                <a:gd name="connsiteX21" fmla="*/ 511527 w 806189"/>
                <a:gd name="connsiteY21" fmla="*/ 1481351 h 1631392"/>
                <a:gd name="connsiteX22" fmla="*/ 484146 w 806189"/>
                <a:gd name="connsiteY22" fmla="*/ 1582885 h 1631392"/>
                <a:gd name="connsiteX23" fmla="*/ 423682 w 806189"/>
                <a:gd name="connsiteY23" fmla="*/ 1630800 h 1631392"/>
                <a:gd name="connsiteX24" fmla="*/ 345345 w 806189"/>
                <a:gd name="connsiteY24" fmla="*/ 1600378 h 1631392"/>
                <a:gd name="connsiteX25" fmla="*/ 303514 w 806189"/>
                <a:gd name="connsiteY25" fmla="*/ 1495041 h 1631392"/>
                <a:gd name="connsiteX26" fmla="*/ 284881 w 806189"/>
                <a:gd name="connsiteY26" fmla="*/ 1407197 h 1631392"/>
                <a:gd name="connsiteX27" fmla="*/ 266247 w 806189"/>
                <a:gd name="connsiteY27" fmla="*/ 1311367 h 1631392"/>
                <a:gd name="connsiteX28" fmla="*/ 243050 w 806189"/>
                <a:gd name="connsiteY28" fmla="*/ 1196903 h 1631392"/>
                <a:gd name="connsiteX29" fmla="*/ 201980 w 806189"/>
                <a:gd name="connsiteY29" fmla="*/ 1061524 h 1631392"/>
                <a:gd name="connsiteX30" fmla="*/ 127826 w 806189"/>
                <a:gd name="connsiteY30" fmla="*/ 918540 h 1631392"/>
                <a:gd name="connsiteX31" fmla="*/ 14503 w 806189"/>
                <a:gd name="connsiteY31" fmla="*/ 802175 h 1631392"/>
                <a:gd name="connsiteX32" fmla="*/ 813 w 806189"/>
                <a:gd name="connsiteY32" fmla="*/ 793048 h 1631392"/>
                <a:gd name="connsiteX33" fmla="*/ 1194 w 806189"/>
                <a:gd name="connsiteY33" fmla="*/ 789245 h 1631392"/>
                <a:gd name="connsiteX34" fmla="*/ 4616 w 806189"/>
                <a:gd name="connsiteY34" fmla="*/ 789625 h 1631392"/>
                <a:gd name="connsiteX35" fmla="*/ 33517 w 806189"/>
                <a:gd name="connsiteY35" fmla="*/ 807879 h 1631392"/>
                <a:gd name="connsiteX36" fmla="*/ 61658 w 806189"/>
                <a:gd name="connsiteY36" fmla="*/ 829174 h 1631392"/>
                <a:gd name="connsiteX37" fmla="*/ 111094 w 806189"/>
                <a:gd name="connsiteY37" fmla="*/ 874427 h 1631392"/>
                <a:gd name="connsiteX38" fmla="*/ 192473 w 806189"/>
                <a:gd name="connsiteY38" fmla="*/ 982426 h 1631392"/>
                <a:gd name="connsiteX39" fmla="*/ 249135 w 806189"/>
                <a:gd name="connsiteY39" fmla="*/ 1112482 h 1631392"/>
                <a:gd name="connsiteX40" fmla="*/ 296669 w 806189"/>
                <a:gd name="connsiteY40" fmla="*/ 1284747 h 1631392"/>
                <a:gd name="connsiteX41" fmla="*/ 312641 w 806189"/>
                <a:gd name="connsiteY41" fmla="*/ 1353958 h 1631392"/>
                <a:gd name="connsiteX42" fmla="*/ 357134 w 806189"/>
                <a:gd name="connsiteY42" fmla="*/ 1532689 h 1631392"/>
                <a:gd name="connsiteX43" fmla="*/ 386035 w 806189"/>
                <a:gd name="connsiteY43" fmla="*/ 1576801 h 1631392"/>
                <a:gd name="connsiteX44" fmla="*/ 431288 w 806189"/>
                <a:gd name="connsiteY44" fmla="*/ 1574900 h 1631392"/>
                <a:gd name="connsiteX45" fmla="*/ 448781 w 806189"/>
                <a:gd name="connsiteY45" fmla="*/ 1541435 h 1631392"/>
                <a:gd name="connsiteX46" fmla="*/ 457147 w 806189"/>
                <a:gd name="connsiteY46" fmla="*/ 1496182 h 1631392"/>
                <a:gd name="connsiteX47" fmla="*/ 469316 w 806189"/>
                <a:gd name="connsiteY47" fmla="*/ 1422028 h 1631392"/>
                <a:gd name="connsiteX48" fmla="*/ 478823 w 806189"/>
                <a:gd name="connsiteY48" fmla="*/ 1350916 h 1631392"/>
                <a:gd name="connsiteX49" fmla="*/ 517611 w 806189"/>
                <a:gd name="connsiteY49" fmla="*/ 1137580 h 1631392"/>
                <a:gd name="connsiteX50" fmla="*/ 550315 w 806189"/>
                <a:gd name="connsiteY50" fmla="*/ 1033384 h 1631392"/>
                <a:gd name="connsiteX51" fmla="*/ 664398 w 806189"/>
                <a:gd name="connsiteY51" fmla="*/ 748936 h 1631392"/>
                <a:gd name="connsiteX52" fmla="*/ 682271 w 806189"/>
                <a:gd name="connsiteY52" fmla="*/ 701401 h 1631392"/>
                <a:gd name="connsiteX53" fmla="*/ 698243 w 806189"/>
                <a:gd name="connsiteY53" fmla="*/ 655007 h 1631392"/>
                <a:gd name="connsiteX54" fmla="*/ 721820 w 806189"/>
                <a:gd name="connsiteY54" fmla="*/ 572106 h 1631392"/>
                <a:gd name="connsiteX55" fmla="*/ 734750 w 806189"/>
                <a:gd name="connsiteY55" fmla="*/ 514684 h 1631392"/>
                <a:gd name="connsiteX56" fmla="*/ 745017 w 806189"/>
                <a:gd name="connsiteY56" fmla="*/ 338235 h 1631392"/>
                <a:gd name="connsiteX57" fmla="*/ 731707 w 806189"/>
                <a:gd name="connsiteY57" fmla="*/ 263701 h 1631392"/>
                <a:gd name="connsiteX58" fmla="*/ 691398 w 806189"/>
                <a:gd name="connsiteY58" fmla="*/ 170533 h 1631392"/>
                <a:gd name="connsiteX59" fmla="*/ 572371 w 806189"/>
                <a:gd name="connsiteY59" fmla="*/ 67477 h 1631392"/>
                <a:gd name="connsiteX60" fmla="*/ 449161 w 806189"/>
                <a:gd name="connsiteY60" fmla="*/ 37435 h 1631392"/>
                <a:gd name="connsiteX61" fmla="*/ 416077 w 806189"/>
                <a:gd name="connsiteY61" fmla="*/ 37435 h 163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06189" h="1631392">
                  <a:moveTo>
                    <a:pt x="416077" y="37435"/>
                  </a:moveTo>
                  <a:cubicBezTo>
                    <a:pt x="382612" y="37816"/>
                    <a:pt x="351429" y="46182"/>
                    <a:pt x="321388" y="60632"/>
                  </a:cubicBezTo>
                  <a:cubicBezTo>
                    <a:pt x="286782" y="77365"/>
                    <a:pt x="255219" y="99421"/>
                    <a:pt x="224036" y="121477"/>
                  </a:cubicBezTo>
                  <a:cubicBezTo>
                    <a:pt x="194755" y="142012"/>
                    <a:pt x="165093" y="161026"/>
                    <a:pt x="133150" y="176237"/>
                  </a:cubicBezTo>
                  <a:cubicBezTo>
                    <a:pt x="109573" y="187265"/>
                    <a:pt x="84855" y="194490"/>
                    <a:pt x="58615" y="197152"/>
                  </a:cubicBezTo>
                  <a:cubicBezTo>
                    <a:pt x="47968" y="199054"/>
                    <a:pt x="38461" y="197532"/>
                    <a:pt x="38080" y="197152"/>
                  </a:cubicBezTo>
                  <a:cubicBezTo>
                    <a:pt x="37320" y="196772"/>
                    <a:pt x="36940" y="196011"/>
                    <a:pt x="37700" y="196011"/>
                  </a:cubicBezTo>
                  <a:cubicBezTo>
                    <a:pt x="44165" y="194871"/>
                    <a:pt x="51010" y="193730"/>
                    <a:pt x="57475" y="192589"/>
                  </a:cubicBezTo>
                  <a:cubicBezTo>
                    <a:pt x="100446" y="183082"/>
                    <a:pt x="137713" y="161406"/>
                    <a:pt x="172319" y="135167"/>
                  </a:cubicBezTo>
                  <a:cubicBezTo>
                    <a:pt x="211867" y="105125"/>
                    <a:pt x="248374" y="71280"/>
                    <a:pt x="290205" y="44280"/>
                  </a:cubicBezTo>
                  <a:cubicBezTo>
                    <a:pt x="313782" y="29069"/>
                    <a:pt x="338880" y="15760"/>
                    <a:pt x="365880" y="9675"/>
                  </a:cubicBezTo>
                  <a:cubicBezTo>
                    <a:pt x="399345" y="1689"/>
                    <a:pt x="433950" y="-1353"/>
                    <a:pt x="468935" y="548"/>
                  </a:cubicBezTo>
                  <a:cubicBezTo>
                    <a:pt x="511146" y="2830"/>
                    <a:pt x="551836" y="11577"/>
                    <a:pt x="591005" y="26407"/>
                  </a:cubicBezTo>
                  <a:cubicBezTo>
                    <a:pt x="643863" y="53407"/>
                    <a:pt x="686835" y="78505"/>
                    <a:pt x="726003" y="127561"/>
                  </a:cubicBezTo>
                  <a:cubicBezTo>
                    <a:pt x="765932" y="181181"/>
                    <a:pt x="787608" y="242405"/>
                    <a:pt x="799777" y="307433"/>
                  </a:cubicBezTo>
                  <a:cubicBezTo>
                    <a:pt x="818411" y="406305"/>
                    <a:pt x="801679" y="508980"/>
                    <a:pt x="776580" y="605571"/>
                  </a:cubicBezTo>
                  <a:cubicBezTo>
                    <a:pt x="767073" y="642078"/>
                    <a:pt x="755285" y="677443"/>
                    <a:pt x="742735" y="713190"/>
                  </a:cubicBezTo>
                  <a:cubicBezTo>
                    <a:pt x="726764" y="759203"/>
                    <a:pt x="708130" y="804456"/>
                    <a:pt x="689116" y="849329"/>
                  </a:cubicBezTo>
                  <a:cubicBezTo>
                    <a:pt x="670483" y="894202"/>
                    <a:pt x="651469" y="938694"/>
                    <a:pt x="632835" y="983567"/>
                  </a:cubicBezTo>
                  <a:cubicBezTo>
                    <a:pt x="610018" y="1038707"/>
                    <a:pt x="587582" y="1094228"/>
                    <a:pt x="571991" y="1152411"/>
                  </a:cubicBezTo>
                  <a:cubicBezTo>
                    <a:pt x="559822" y="1197283"/>
                    <a:pt x="551075" y="1242917"/>
                    <a:pt x="543090" y="1288550"/>
                  </a:cubicBezTo>
                  <a:cubicBezTo>
                    <a:pt x="532062" y="1352817"/>
                    <a:pt x="522555" y="1417084"/>
                    <a:pt x="511527" y="1481351"/>
                  </a:cubicBezTo>
                  <a:cubicBezTo>
                    <a:pt x="505822" y="1515956"/>
                    <a:pt x="500879" y="1550942"/>
                    <a:pt x="484146" y="1582885"/>
                  </a:cubicBezTo>
                  <a:cubicBezTo>
                    <a:pt x="471217" y="1607603"/>
                    <a:pt x="452583" y="1625477"/>
                    <a:pt x="423682" y="1630800"/>
                  </a:cubicBezTo>
                  <a:cubicBezTo>
                    <a:pt x="396683" y="1635744"/>
                    <a:pt x="363218" y="1622815"/>
                    <a:pt x="345345" y="1600378"/>
                  </a:cubicBezTo>
                  <a:cubicBezTo>
                    <a:pt x="320627" y="1569195"/>
                    <a:pt x="311500" y="1532308"/>
                    <a:pt x="303514" y="1495041"/>
                  </a:cubicBezTo>
                  <a:cubicBezTo>
                    <a:pt x="297430" y="1465760"/>
                    <a:pt x="290585" y="1436478"/>
                    <a:pt x="284881" y="1407197"/>
                  </a:cubicBezTo>
                  <a:cubicBezTo>
                    <a:pt x="278416" y="1375254"/>
                    <a:pt x="272712" y="1343310"/>
                    <a:pt x="266247" y="1311367"/>
                  </a:cubicBezTo>
                  <a:cubicBezTo>
                    <a:pt x="258642" y="1273339"/>
                    <a:pt x="253698" y="1233790"/>
                    <a:pt x="243050" y="1196903"/>
                  </a:cubicBezTo>
                  <a:cubicBezTo>
                    <a:pt x="230121" y="1151650"/>
                    <a:pt x="218712" y="1105636"/>
                    <a:pt x="201980" y="1061524"/>
                  </a:cubicBezTo>
                  <a:cubicBezTo>
                    <a:pt x="182966" y="1010947"/>
                    <a:pt x="159389" y="962652"/>
                    <a:pt x="127826" y="918540"/>
                  </a:cubicBezTo>
                  <a:cubicBezTo>
                    <a:pt x="96263" y="874047"/>
                    <a:pt x="57475" y="836019"/>
                    <a:pt x="14503" y="802175"/>
                  </a:cubicBezTo>
                  <a:cubicBezTo>
                    <a:pt x="10320" y="798752"/>
                    <a:pt x="5377" y="796090"/>
                    <a:pt x="813" y="793048"/>
                  </a:cubicBezTo>
                  <a:cubicBezTo>
                    <a:pt x="-328" y="791527"/>
                    <a:pt x="-328" y="790386"/>
                    <a:pt x="1194" y="789245"/>
                  </a:cubicBezTo>
                  <a:cubicBezTo>
                    <a:pt x="2334" y="788485"/>
                    <a:pt x="3475" y="788865"/>
                    <a:pt x="4616" y="789625"/>
                  </a:cubicBezTo>
                  <a:cubicBezTo>
                    <a:pt x="12602" y="796851"/>
                    <a:pt x="24390" y="801794"/>
                    <a:pt x="33517" y="807879"/>
                  </a:cubicBezTo>
                  <a:cubicBezTo>
                    <a:pt x="43024" y="814724"/>
                    <a:pt x="52531" y="821949"/>
                    <a:pt x="61658" y="829174"/>
                  </a:cubicBezTo>
                  <a:cubicBezTo>
                    <a:pt x="78770" y="843245"/>
                    <a:pt x="95502" y="858456"/>
                    <a:pt x="111094" y="874427"/>
                  </a:cubicBezTo>
                  <a:cubicBezTo>
                    <a:pt x="143037" y="906371"/>
                    <a:pt x="170797" y="942877"/>
                    <a:pt x="192473" y="982426"/>
                  </a:cubicBezTo>
                  <a:cubicBezTo>
                    <a:pt x="215290" y="1023877"/>
                    <a:pt x="233163" y="1067609"/>
                    <a:pt x="249135" y="1112482"/>
                  </a:cubicBezTo>
                  <a:cubicBezTo>
                    <a:pt x="269289" y="1168763"/>
                    <a:pt x="282979" y="1226565"/>
                    <a:pt x="296669" y="1284747"/>
                  </a:cubicBezTo>
                  <a:cubicBezTo>
                    <a:pt x="301993" y="1307944"/>
                    <a:pt x="307317" y="1330761"/>
                    <a:pt x="312641" y="1353958"/>
                  </a:cubicBezTo>
                  <a:cubicBezTo>
                    <a:pt x="325951" y="1413662"/>
                    <a:pt x="337740" y="1474506"/>
                    <a:pt x="357134" y="1532689"/>
                  </a:cubicBezTo>
                  <a:cubicBezTo>
                    <a:pt x="362838" y="1549801"/>
                    <a:pt x="371204" y="1566533"/>
                    <a:pt x="386035" y="1576801"/>
                  </a:cubicBezTo>
                  <a:cubicBezTo>
                    <a:pt x="403147" y="1588590"/>
                    <a:pt x="412654" y="1592012"/>
                    <a:pt x="431288" y="1574900"/>
                  </a:cubicBezTo>
                  <a:cubicBezTo>
                    <a:pt x="439274" y="1564252"/>
                    <a:pt x="444598" y="1553604"/>
                    <a:pt x="448781" y="1541435"/>
                  </a:cubicBezTo>
                  <a:cubicBezTo>
                    <a:pt x="453724" y="1527365"/>
                    <a:pt x="454485" y="1511013"/>
                    <a:pt x="457147" y="1496182"/>
                  </a:cubicBezTo>
                  <a:cubicBezTo>
                    <a:pt x="460569" y="1471464"/>
                    <a:pt x="465513" y="1446746"/>
                    <a:pt x="469316" y="1422028"/>
                  </a:cubicBezTo>
                  <a:cubicBezTo>
                    <a:pt x="473118" y="1398451"/>
                    <a:pt x="475020" y="1374873"/>
                    <a:pt x="478823" y="1350916"/>
                  </a:cubicBezTo>
                  <a:cubicBezTo>
                    <a:pt x="489470" y="1279043"/>
                    <a:pt x="502020" y="1208312"/>
                    <a:pt x="517611" y="1137580"/>
                  </a:cubicBezTo>
                  <a:cubicBezTo>
                    <a:pt x="525597" y="1101453"/>
                    <a:pt x="537385" y="1067989"/>
                    <a:pt x="550315" y="1033384"/>
                  </a:cubicBezTo>
                  <a:cubicBezTo>
                    <a:pt x="586822" y="937934"/>
                    <a:pt x="627511" y="844385"/>
                    <a:pt x="664398" y="748936"/>
                  </a:cubicBezTo>
                  <a:cubicBezTo>
                    <a:pt x="670483" y="733344"/>
                    <a:pt x="676567" y="717373"/>
                    <a:pt x="682271" y="701401"/>
                  </a:cubicBezTo>
                  <a:cubicBezTo>
                    <a:pt x="687595" y="686570"/>
                    <a:pt x="691398" y="669077"/>
                    <a:pt x="698243" y="655007"/>
                  </a:cubicBezTo>
                  <a:cubicBezTo>
                    <a:pt x="706989" y="628007"/>
                    <a:pt x="714975" y="599867"/>
                    <a:pt x="721820" y="572106"/>
                  </a:cubicBezTo>
                  <a:cubicBezTo>
                    <a:pt x="726384" y="553092"/>
                    <a:pt x="730186" y="533698"/>
                    <a:pt x="734750" y="514684"/>
                  </a:cubicBezTo>
                  <a:cubicBezTo>
                    <a:pt x="748820" y="456502"/>
                    <a:pt x="749200" y="397559"/>
                    <a:pt x="745017" y="338235"/>
                  </a:cubicBezTo>
                  <a:cubicBezTo>
                    <a:pt x="743496" y="312757"/>
                    <a:pt x="738172" y="288039"/>
                    <a:pt x="731707" y="263701"/>
                  </a:cubicBezTo>
                  <a:cubicBezTo>
                    <a:pt x="722961" y="230997"/>
                    <a:pt x="709651" y="199434"/>
                    <a:pt x="691398" y="170533"/>
                  </a:cubicBezTo>
                  <a:cubicBezTo>
                    <a:pt x="643483" y="108547"/>
                    <a:pt x="607737" y="87632"/>
                    <a:pt x="572371" y="67477"/>
                  </a:cubicBezTo>
                  <a:cubicBezTo>
                    <a:pt x="532442" y="49224"/>
                    <a:pt x="491752" y="39717"/>
                    <a:pt x="449161" y="37435"/>
                  </a:cubicBezTo>
                  <a:cubicBezTo>
                    <a:pt x="439654" y="35914"/>
                    <a:pt x="427865" y="35914"/>
                    <a:pt x="416077" y="37435"/>
                  </a:cubicBezTo>
                  <a:close/>
                </a:path>
              </a:pathLst>
            </a:custGeom>
            <a:solidFill>
              <a:srgbClr val="19191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46" name="Freeform: Shape 50">
              <a:extLst>
                <a:ext uri="{FF2B5EF4-FFF2-40B4-BE49-F238E27FC236}">
                  <a16:creationId xmlns:a16="http://schemas.microsoft.com/office/drawing/2014/main" id="{71D237C5-BF83-48EB-ABE6-2812B014CB99}"/>
                </a:ext>
              </a:extLst>
            </p:cNvPr>
            <p:cNvSpPr/>
            <p:nvPr/>
          </p:nvSpPr>
          <p:spPr>
            <a:xfrm>
              <a:off x="1341986" y="4344186"/>
              <a:ext cx="296617" cy="296617"/>
            </a:xfrm>
            <a:custGeom>
              <a:avLst/>
              <a:gdLst>
                <a:gd name="connsiteX0" fmla="*/ 296617 w 296616"/>
                <a:gd name="connsiteY0" fmla="*/ 144506 h 296616"/>
                <a:gd name="connsiteX1" fmla="*/ 202308 w 296616"/>
                <a:gd name="connsiteY1" fmla="*/ 199266 h 296616"/>
                <a:gd name="connsiteX2" fmla="*/ 152111 w 296616"/>
                <a:gd name="connsiteY2" fmla="*/ 296617 h 296616"/>
                <a:gd name="connsiteX3" fmla="*/ 97351 w 296616"/>
                <a:gd name="connsiteY3" fmla="*/ 201928 h 296616"/>
                <a:gd name="connsiteX4" fmla="*/ 0 w 296616"/>
                <a:gd name="connsiteY4" fmla="*/ 152111 h 296616"/>
                <a:gd name="connsiteX5" fmla="*/ 94689 w 296616"/>
                <a:gd name="connsiteY5" fmla="*/ 97351 h 296616"/>
                <a:gd name="connsiteX6" fmla="*/ 144506 w 296616"/>
                <a:gd name="connsiteY6" fmla="*/ 0 h 296616"/>
                <a:gd name="connsiteX7" fmla="*/ 199646 w 296616"/>
                <a:gd name="connsiteY7" fmla="*/ 94689 h 296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6616" h="296616">
                  <a:moveTo>
                    <a:pt x="296617" y="144506"/>
                  </a:moveTo>
                  <a:lnTo>
                    <a:pt x="202308" y="199266"/>
                  </a:lnTo>
                  <a:lnTo>
                    <a:pt x="152111" y="296617"/>
                  </a:lnTo>
                  <a:lnTo>
                    <a:pt x="97351" y="201928"/>
                  </a:lnTo>
                  <a:lnTo>
                    <a:pt x="0" y="152111"/>
                  </a:lnTo>
                  <a:lnTo>
                    <a:pt x="94689" y="97351"/>
                  </a:lnTo>
                  <a:lnTo>
                    <a:pt x="144506" y="0"/>
                  </a:lnTo>
                  <a:lnTo>
                    <a:pt x="199646" y="94689"/>
                  </a:lnTo>
                  <a:close/>
                </a:path>
              </a:pathLst>
            </a:custGeom>
            <a:solidFill>
              <a:srgbClr val="000000"/>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47" name="Freeform: Shape 51">
              <a:extLst>
                <a:ext uri="{FF2B5EF4-FFF2-40B4-BE49-F238E27FC236}">
                  <a16:creationId xmlns:a16="http://schemas.microsoft.com/office/drawing/2014/main" id="{CDED80F3-A2E8-44C2-BB11-065051FD399C}"/>
                </a:ext>
              </a:extLst>
            </p:cNvPr>
            <p:cNvSpPr/>
            <p:nvPr/>
          </p:nvSpPr>
          <p:spPr>
            <a:xfrm>
              <a:off x="1371267" y="4373467"/>
              <a:ext cx="235772" cy="235772"/>
            </a:xfrm>
            <a:custGeom>
              <a:avLst/>
              <a:gdLst>
                <a:gd name="connsiteX0" fmla="*/ 238054 w 235772"/>
                <a:gd name="connsiteY0" fmla="*/ 115985 h 235772"/>
                <a:gd name="connsiteX1" fmla="*/ 162379 w 235772"/>
                <a:gd name="connsiteY1" fmla="*/ 160097 h 235772"/>
                <a:gd name="connsiteX2" fmla="*/ 122069 w 235772"/>
                <a:gd name="connsiteY2" fmla="*/ 238054 h 235772"/>
                <a:gd name="connsiteX3" fmla="*/ 77957 w 235772"/>
                <a:gd name="connsiteY3" fmla="*/ 162379 h 235772"/>
                <a:gd name="connsiteX4" fmla="*/ 0 w 235772"/>
                <a:gd name="connsiteY4" fmla="*/ 122069 h 235772"/>
                <a:gd name="connsiteX5" fmla="*/ 76056 w 235772"/>
                <a:gd name="connsiteY5" fmla="*/ 77957 h 235772"/>
                <a:gd name="connsiteX6" fmla="*/ 115985 w 235772"/>
                <a:gd name="connsiteY6" fmla="*/ 0 h 235772"/>
                <a:gd name="connsiteX7" fmla="*/ 160097 w 235772"/>
                <a:gd name="connsiteY7" fmla="*/ 75675 h 235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5772" h="235772">
                  <a:moveTo>
                    <a:pt x="238054" y="115985"/>
                  </a:moveTo>
                  <a:lnTo>
                    <a:pt x="162379" y="160097"/>
                  </a:lnTo>
                  <a:lnTo>
                    <a:pt x="122069" y="238054"/>
                  </a:lnTo>
                  <a:lnTo>
                    <a:pt x="77957" y="162379"/>
                  </a:lnTo>
                  <a:lnTo>
                    <a:pt x="0" y="122069"/>
                  </a:lnTo>
                  <a:lnTo>
                    <a:pt x="76056" y="77957"/>
                  </a:lnTo>
                  <a:lnTo>
                    <a:pt x="115985" y="0"/>
                  </a:lnTo>
                  <a:lnTo>
                    <a:pt x="160097" y="75675"/>
                  </a:lnTo>
                  <a:close/>
                </a:path>
              </a:pathLst>
            </a:custGeom>
            <a:solidFill>
              <a:srgbClr val="F2F2F2"/>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grpSp>
        <p:nvGrpSpPr>
          <p:cNvPr id="5" name="Group 63">
            <a:extLst>
              <a:ext uri="{FF2B5EF4-FFF2-40B4-BE49-F238E27FC236}">
                <a16:creationId xmlns:a16="http://schemas.microsoft.com/office/drawing/2014/main" id="{BC64A3C9-9C0F-442F-BEFF-7A4538495E65}"/>
              </a:ext>
            </a:extLst>
          </p:cNvPr>
          <p:cNvGrpSpPr/>
          <p:nvPr/>
        </p:nvGrpSpPr>
        <p:grpSpPr>
          <a:xfrm>
            <a:off x="896159" y="1732548"/>
            <a:ext cx="1441612" cy="1661815"/>
            <a:chOff x="871660" y="1719307"/>
            <a:chExt cx="1441612" cy="1661815"/>
          </a:xfrm>
        </p:grpSpPr>
        <p:grpSp>
          <p:nvGrpSpPr>
            <p:cNvPr id="35" name="Group 52">
              <a:extLst>
                <a:ext uri="{FF2B5EF4-FFF2-40B4-BE49-F238E27FC236}">
                  <a16:creationId xmlns:a16="http://schemas.microsoft.com/office/drawing/2014/main" id="{D23A10D1-0600-45A8-B81A-FDD0005DEED3}"/>
                </a:ext>
              </a:extLst>
            </p:cNvPr>
            <p:cNvGrpSpPr/>
            <p:nvPr/>
          </p:nvGrpSpPr>
          <p:grpSpPr>
            <a:xfrm>
              <a:off x="898146" y="1719307"/>
              <a:ext cx="1405042" cy="1661815"/>
              <a:chOff x="239592" y="4396616"/>
              <a:chExt cx="1405042" cy="1661815"/>
            </a:xfrm>
          </p:grpSpPr>
          <p:sp>
            <p:nvSpPr>
              <p:cNvPr id="42" name="Freeform: Shape 53">
                <a:extLst>
                  <a:ext uri="{FF2B5EF4-FFF2-40B4-BE49-F238E27FC236}">
                    <a16:creationId xmlns:a16="http://schemas.microsoft.com/office/drawing/2014/main" id="{EC9A0BE3-EEC4-437B-8326-62A49E06A8B3}"/>
                  </a:ext>
                </a:extLst>
              </p:cNvPr>
              <p:cNvSpPr/>
              <p:nvPr/>
            </p:nvSpPr>
            <p:spPr>
              <a:xfrm>
                <a:off x="239592" y="4396616"/>
                <a:ext cx="798584" cy="1661815"/>
              </a:xfrm>
              <a:custGeom>
                <a:avLst/>
                <a:gdLst>
                  <a:gd name="connsiteX0" fmla="*/ 269966 w 798583"/>
                  <a:gd name="connsiteY0" fmla="*/ 1253445 h 1661814"/>
                  <a:gd name="connsiteX1" fmla="*/ 326627 w 798583"/>
                  <a:gd name="connsiteY1" fmla="*/ 1561851 h 1661814"/>
                  <a:gd name="connsiteX2" fmla="*/ 375303 w 798583"/>
                  <a:gd name="connsiteY2" fmla="*/ 1618892 h 1661814"/>
                  <a:gd name="connsiteX3" fmla="*/ 437668 w 798583"/>
                  <a:gd name="connsiteY3" fmla="*/ 1589231 h 1661814"/>
                  <a:gd name="connsiteX4" fmla="*/ 452119 w 798583"/>
                  <a:gd name="connsiteY4" fmla="*/ 1522682 h 1661814"/>
                  <a:gd name="connsiteX5" fmla="*/ 650244 w 798583"/>
                  <a:gd name="connsiteY5" fmla="*/ 943518 h 1661814"/>
                  <a:gd name="connsiteX6" fmla="*/ 492428 w 798583"/>
                  <a:gd name="connsiteY6" fmla="*/ 1476288 h 1661814"/>
                  <a:gd name="connsiteX7" fmla="*/ 482161 w 798583"/>
                  <a:gd name="connsiteY7" fmla="*/ 1581245 h 1661814"/>
                  <a:gd name="connsiteX8" fmla="*/ 415992 w 798583"/>
                  <a:gd name="connsiteY8" fmla="*/ 1658821 h 1661814"/>
                  <a:gd name="connsiteX9" fmla="*/ 293163 w 798583"/>
                  <a:gd name="connsiteY9" fmla="*/ 1602540 h 1661814"/>
                  <a:gd name="connsiteX10" fmla="*/ 256276 w 798583"/>
                  <a:gd name="connsiteY10" fmla="*/ 1462598 h 1661814"/>
                  <a:gd name="connsiteX11" fmla="*/ 110249 w 798583"/>
                  <a:gd name="connsiteY11" fmla="*/ 821449 h 1661814"/>
                  <a:gd name="connsiteX12" fmla="*/ 2630 w 798583"/>
                  <a:gd name="connsiteY12" fmla="*/ 427861 h 1661814"/>
                  <a:gd name="connsiteX13" fmla="*/ 34574 w 798583"/>
                  <a:gd name="connsiteY13" fmla="*/ 181822 h 1661814"/>
                  <a:gd name="connsiteX14" fmla="*/ 87432 w 798583"/>
                  <a:gd name="connsiteY14" fmla="*/ 89794 h 1661814"/>
                  <a:gd name="connsiteX15" fmla="*/ 183262 w 798583"/>
                  <a:gd name="connsiteY15" fmla="*/ 17922 h 1661814"/>
                  <a:gd name="connsiteX16" fmla="*/ 366556 w 798583"/>
                  <a:gd name="connsiteY16" fmla="*/ 20203 h 1661814"/>
                  <a:gd name="connsiteX17" fmla="*/ 573047 w 798583"/>
                  <a:gd name="connsiteY17" fmla="*/ 172315 h 1661814"/>
                  <a:gd name="connsiteX18" fmla="*/ 800834 w 798583"/>
                  <a:gd name="connsiteY18" fmla="*/ 281074 h 1661814"/>
                  <a:gd name="connsiteX19" fmla="*/ 598906 w 798583"/>
                  <a:gd name="connsiteY19" fmla="*/ 225554 h 1661814"/>
                  <a:gd name="connsiteX20" fmla="*/ 425119 w 798583"/>
                  <a:gd name="connsiteY20" fmla="*/ 100062 h 1661814"/>
                  <a:gd name="connsiteX21" fmla="*/ 219769 w 798583"/>
                  <a:gd name="connsiteY21" fmla="*/ 60513 h 1661814"/>
                  <a:gd name="connsiteX22" fmla="*/ 72982 w 798583"/>
                  <a:gd name="connsiteY22" fmla="*/ 241525 h 1661814"/>
                  <a:gd name="connsiteX23" fmla="*/ 76785 w 798583"/>
                  <a:gd name="connsiteY23" fmla="*/ 489847 h 1661814"/>
                  <a:gd name="connsiteX24" fmla="*/ 177558 w 798583"/>
                  <a:gd name="connsiteY24" fmla="*/ 867083 h 1661814"/>
                  <a:gd name="connsiteX25" fmla="*/ 269966 w 798583"/>
                  <a:gd name="connsiteY25" fmla="*/ 1253445 h 166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98583" h="1661813">
                    <a:moveTo>
                      <a:pt x="269966" y="1253445"/>
                    </a:moveTo>
                    <a:cubicBezTo>
                      <a:pt x="293163" y="1358022"/>
                      <a:pt x="300768" y="1458035"/>
                      <a:pt x="326627" y="1561851"/>
                    </a:cubicBezTo>
                    <a:cubicBezTo>
                      <a:pt x="332331" y="1584287"/>
                      <a:pt x="348683" y="1612427"/>
                      <a:pt x="375303" y="1618892"/>
                    </a:cubicBezTo>
                    <a:cubicBezTo>
                      <a:pt x="398500" y="1624216"/>
                      <a:pt x="427021" y="1610526"/>
                      <a:pt x="437668" y="1589231"/>
                    </a:cubicBezTo>
                    <a:cubicBezTo>
                      <a:pt x="448316" y="1567935"/>
                      <a:pt x="451358" y="1546259"/>
                      <a:pt x="452119" y="1522682"/>
                    </a:cubicBezTo>
                    <a:cubicBezTo>
                      <a:pt x="455922" y="1315430"/>
                      <a:pt x="526273" y="1109700"/>
                      <a:pt x="650244" y="943518"/>
                    </a:cubicBezTo>
                    <a:cubicBezTo>
                      <a:pt x="552512" y="1103235"/>
                      <a:pt x="497752" y="1289191"/>
                      <a:pt x="492428" y="1476288"/>
                    </a:cubicBezTo>
                    <a:cubicBezTo>
                      <a:pt x="491287" y="1511654"/>
                      <a:pt x="492048" y="1547400"/>
                      <a:pt x="482161" y="1581245"/>
                    </a:cubicBezTo>
                    <a:cubicBezTo>
                      <a:pt x="472274" y="1615089"/>
                      <a:pt x="449457" y="1647413"/>
                      <a:pt x="415992" y="1658821"/>
                    </a:cubicBezTo>
                    <a:cubicBezTo>
                      <a:pt x="369979" y="1674413"/>
                      <a:pt x="318641" y="1643991"/>
                      <a:pt x="293163" y="1602540"/>
                    </a:cubicBezTo>
                    <a:cubicBezTo>
                      <a:pt x="267684" y="1561090"/>
                      <a:pt x="262360" y="1510893"/>
                      <a:pt x="256276" y="1462598"/>
                    </a:cubicBezTo>
                    <a:cubicBezTo>
                      <a:pt x="228515" y="1244699"/>
                      <a:pt x="179840" y="1029461"/>
                      <a:pt x="110249" y="821449"/>
                    </a:cubicBezTo>
                    <a:cubicBezTo>
                      <a:pt x="66897" y="692155"/>
                      <a:pt x="15560" y="563621"/>
                      <a:pt x="2630" y="427861"/>
                    </a:cubicBezTo>
                    <a:cubicBezTo>
                      <a:pt x="-4975" y="344961"/>
                      <a:pt x="3391" y="259398"/>
                      <a:pt x="34574" y="181822"/>
                    </a:cubicBezTo>
                    <a:cubicBezTo>
                      <a:pt x="47503" y="149498"/>
                      <a:pt x="64616" y="116033"/>
                      <a:pt x="87432" y="89794"/>
                    </a:cubicBezTo>
                    <a:cubicBezTo>
                      <a:pt x="112911" y="60133"/>
                      <a:pt x="148277" y="34274"/>
                      <a:pt x="183262" y="17922"/>
                    </a:cubicBezTo>
                    <a:cubicBezTo>
                      <a:pt x="239924" y="-8698"/>
                      <a:pt x="309515" y="-3754"/>
                      <a:pt x="366556" y="20203"/>
                    </a:cubicBezTo>
                    <a:cubicBezTo>
                      <a:pt x="445654" y="53668"/>
                      <a:pt x="507639" y="116414"/>
                      <a:pt x="573047" y="172315"/>
                    </a:cubicBezTo>
                    <a:cubicBezTo>
                      <a:pt x="638455" y="228216"/>
                      <a:pt x="714891" y="279553"/>
                      <a:pt x="800834" y="281074"/>
                    </a:cubicBezTo>
                    <a:cubicBezTo>
                      <a:pt x="730482" y="293623"/>
                      <a:pt x="658610" y="264722"/>
                      <a:pt x="598906" y="225554"/>
                    </a:cubicBezTo>
                    <a:cubicBezTo>
                      <a:pt x="539203" y="186385"/>
                      <a:pt x="486344" y="136568"/>
                      <a:pt x="425119" y="100062"/>
                    </a:cubicBezTo>
                    <a:cubicBezTo>
                      <a:pt x="363894" y="63555"/>
                      <a:pt x="288219" y="39598"/>
                      <a:pt x="219769" y="60513"/>
                    </a:cubicBezTo>
                    <a:cubicBezTo>
                      <a:pt x="141812" y="84470"/>
                      <a:pt x="89334" y="161667"/>
                      <a:pt x="72982" y="241525"/>
                    </a:cubicBezTo>
                    <a:cubicBezTo>
                      <a:pt x="56630" y="321384"/>
                      <a:pt x="61193" y="409988"/>
                      <a:pt x="76785" y="489847"/>
                    </a:cubicBezTo>
                    <a:cubicBezTo>
                      <a:pt x="102263" y="618381"/>
                      <a:pt x="145995" y="739689"/>
                      <a:pt x="177558" y="867083"/>
                    </a:cubicBezTo>
                    <a:cubicBezTo>
                      <a:pt x="209502" y="995997"/>
                      <a:pt x="240684" y="1121869"/>
                      <a:pt x="269966" y="1253445"/>
                    </a:cubicBezTo>
                    <a:close/>
                  </a:path>
                </a:pathLst>
              </a:custGeom>
              <a:solidFill>
                <a:srgbClr val="19191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43" name="Freeform: Shape 54">
                <a:extLst>
                  <a:ext uri="{FF2B5EF4-FFF2-40B4-BE49-F238E27FC236}">
                    <a16:creationId xmlns:a16="http://schemas.microsoft.com/office/drawing/2014/main" id="{D87F1E0C-10D5-4081-859F-52E68EBDE28C}"/>
                  </a:ext>
                </a:extLst>
              </p:cNvPr>
              <p:cNvSpPr/>
              <p:nvPr/>
            </p:nvSpPr>
            <p:spPr>
              <a:xfrm>
                <a:off x="838445" y="4399919"/>
                <a:ext cx="806189" cy="1631393"/>
              </a:xfrm>
              <a:custGeom>
                <a:avLst/>
                <a:gdLst>
                  <a:gd name="connsiteX0" fmla="*/ 416077 w 806189"/>
                  <a:gd name="connsiteY0" fmla="*/ 37435 h 1631392"/>
                  <a:gd name="connsiteX1" fmla="*/ 321388 w 806189"/>
                  <a:gd name="connsiteY1" fmla="*/ 60632 h 1631392"/>
                  <a:gd name="connsiteX2" fmla="*/ 224036 w 806189"/>
                  <a:gd name="connsiteY2" fmla="*/ 121477 h 1631392"/>
                  <a:gd name="connsiteX3" fmla="*/ 133150 w 806189"/>
                  <a:gd name="connsiteY3" fmla="*/ 176237 h 1631392"/>
                  <a:gd name="connsiteX4" fmla="*/ 58615 w 806189"/>
                  <a:gd name="connsiteY4" fmla="*/ 197152 h 1631392"/>
                  <a:gd name="connsiteX5" fmla="*/ 38080 w 806189"/>
                  <a:gd name="connsiteY5" fmla="*/ 197152 h 1631392"/>
                  <a:gd name="connsiteX6" fmla="*/ 37700 w 806189"/>
                  <a:gd name="connsiteY6" fmla="*/ 196011 h 1631392"/>
                  <a:gd name="connsiteX7" fmla="*/ 57475 w 806189"/>
                  <a:gd name="connsiteY7" fmla="*/ 192589 h 1631392"/>
                  <a:gd name="connsiteX8" fmla="*/ 172319 w 806189"/>
                  <a:gd name="connsiteY8" fmla="*/ 135167 h 1631392"/>
                  <a:gd name="connsiteX9" fmla="*/ 290205 w 806189"/>
                  <a:gd name="connsiteY9" fmla="*/ 44280 h 1631392"/>
                  <a:gd name="connsiteX10" fmla="*/ 365880 w 806189"/>
                  <a:gd name="connsiteY10" fmla="*/ 9675 h 1631392"/>
                  <a:gd name="connsiteX11" fmla="*/ 468935 w 806189"/>
                  <a:gd name="connsiteY11" fmla="*/ 548 h 1631392"/>
                  <a:gd name="connsiteX12" fmla="*/ 591005 w 806189"/>
                  <a:gd name="connsiteY12" fmla="*/ 26407 h 1631392"/>
                  <a:gd name="connsiteX13" fmla="*/ 726003 w 806189"/>
                  <a:gd name="connsiteY13" fmla="*/ 127561 h 1631392"/>
                  <a:gd name="connsiteX14" fmla="*/ 799777 w 806189"/>
                  <a:gd name="connsiteY14" fmla="*/ 307433 h 1631392"/>
                  <a:gd name="connsiteX15" fmla="*/ 776580 w 806189"/>
                  <a:gd name="connsiteY15" fmla="*/ 605571 h 1631392"/>
                  <a:gd name="connsiteX16" fmla="*/ 742735 w 806189"/>
                  <a:gd name="connsiteY16" fmla="*/ 713190 h 1631392"/>
                  <a:gd name="connsiteX17" fmla="*/ 689116 w 806189"/>
                  <a:gd name="connsiteY17" fmla="*/ 849329 h 1631392"/>
                  <a:gd name="connsiteX18" fmla="*/ 632835 w 806189"/>
                  <a:gd name="connsiteY18" fmla="*/ 983567 h 1631392"/>
                  <a:gd name="connsiteX19" fmla="*/ 571991 w 806189"/>
                  <a:gd name="connsiteY19" fmla="*/ 1152411 h 1631392"/>
                  <a:gd name="connsiteX20" fmla="*/ 543090 w 806189"/>
                  <a:gd name="connsiteY20" fmla="*/ 1288550 h 1631392"/>
                  <a:gd name="connsiteX21" fmla="*/ 511527 w 806189"/>
                  <a:gd name="connsiteY21" fmla="*/ 1481351 h 1631392"/>
                  <a:gd name="connsiteX22" fmla="*/ 484146 w 806189"/>
                  <a:gd name="connsiteY22" fmla="*/ 1582885 h 1631392"/>
                  <a:gd name="connsiteX23" fmla="*/ 423682 w 806189"/>
                  <a:gd name="connsiteY23" fmla="*/ 1630800 h 1631392"/>
                  <a:gd name="connsiteX24" fmla="*/ 345345 w 806189"/>
                  <a:gd name="connsiteY24" fmla="*/ 1600378 h 1631392"/>
                  <a:gd name="connsiteX25" fmla="*/ 303514 w 806189"/>
                  <a:gd name="connsiteY25" fmla="*/ 1495041 h 1631392"/>
                  <a:gd name="connsiteX26" fmla="*/ 284881 w 806189"/>
                  <a:gd name="connsiteY26" fmla="*/ 1407197 h 1631392"/>
                  <a:gd name="connsiteX27" fmla="*/ 266247 w 806189"/>
                  <a:gd name="connsiteY27" fmla="*/ 1311367 h 1631392"/>
                  <a:gd name="connsiteX28" fmla="*/ 243050 w 806189"/>
                  <a:gd name="connsiteY28" fmla="*/ 1196903 h 1631392"/>
                  <a:gd name="connsiteX29" fmla="*/ 201980 w 806189"/>
                  <a:gd name="connsiteY29" fmla="*/ 1061524 h 1631392"/>
                  <a:gd name="connsiteX30" fmla="*/ 127826 w 806189"/>
                  <a:gd name="connsiteY30" fmla="*/ 918540 h 1631392"/>
                  <a:gd name="connsiteX31" fmla="*/ 14503 w 806189"/>
                  <a:gd name="connsiteY31" fmla="*/ 802175 h 1631392"/>
                  <a:gd name="connsiteX32" fmla="*/ 813 w 806189"/>
                  <a:gd name="connsiteY32" fmla="*/ 793048 h 1631392"/>
                  <a:gd name="connsiteX33" fmla="*/ 1194 w 806189"/>
                  <a:gd name="connsiteY33" fmla="*/ 789245 h 1631392"/>
                  <a:gd name="connsiteX34" fmla="*/ 4616 w 806189"/>
                  <a:gd name="connsiteY34" fmla="*/ 789625 h 1631392"/>
                  <a:gd name="connsiteX35" fmla="*/ 33517 w 806189"/>
                  <a:gd name="connsiteY35" fmla="*/ 807879 h 1631392"/>
                  <a:gd name="connsiteX36" fmla="*/ 61658 w 806189"/>
                  <a:gd name="connsiteY36" fmla="*/ 829174 h 1631392"/>
                  <a:gd name="connsiteX37" fmla="*/ 111094 w 806189"/>
                  <a:gd name="connsiteY37" fmla="*/ 874427 h 1631392"/>
                  <a:gd name="connsiteX38" fmla="*/ 192473 w 806189"/>
                  <a:gd name="connsiteY38" fmla="*/ 982426 h 1631392"/>
                  <a:gd name="connsiteX39" fmla="*/ 249135 w 806189"/>
                  <a:gd name="connsiteY39" fmla="*/ 1112482 h 1631392"/>
                  <a:gd name="connsiteX40" fmla="*/ 296669 w 806189"/>
                  <a:gd name="connsiteY40" fmla="*/ 1284747 h 1631392"/>
                  <a:gd name="connsiteX41" fmla="*/ 312641 w 806189"/>
                  <a:gd name="connsiteY41" fmla="*/ 1353958 h 1631392"/>
                  <a:gd name="connsiteX42" fmla="*/ 357134 w 806189"/>
                  <a:gd name="connsiteY42" fmla="*/ 1532689 h 1631392"/>
                  <a:gd name="connsiteX43" fmla="*/ 386035 w 806189"/>
                  <a:gd name="connsiteY43" fmla="*/ 1576801 h 1631392"/>
                  <a:gd name="connsiteX44" fmla="*/ 431288 w 806189"/>
                  <a:gd name="connsiteY44" fmla="*/ 1574900 h 1631392"/>
                  <a:gd name="connsiteX45" fmla="*/ 448781 w 806189"/>
                  <a:gd name="connsiteY45" fmla="*/ 1541435 h 1631392"/>
                  <a:gd name="connsiteX46" fmla="*/ 457147 w 806189"/>
                  <a:gd name="connsiteY46" fmla="*/ 1496182 h 1631392"/>
                  <a:gd name="connsiteX47" fmla="*/ 469316 w 806189"/>
                  <a:gd name="connsiteY47" fmla="*/ 1422028 h 1631392"/>
                  <a:gd name="connsiteX48" fmla="*/ 478823 w 806189"/>
                  <a:gd name="connsiteY48" fmla="*/ 1350916 h 1631392"/>
                  <a:gd name="connsiteX49" fmla="*/ 517611 w 806189"/>
                  <a:gd name="connsiteY49" fmla="*/ 1137580 h 1631392"/>
                  <a:gd name="connsiteX50" fmla="*/ 550315 w 806189"/>
                  <a:gd name="connsiteY50" fmla="*/ 1033384 h 1631392"/>
                  <a:gd name="connsiteX51" fmla="*/ 664398 w 806189"/>
                  <a:gd name="connsiteY51" fmla="*/ 748936 h 1631392"/>
                  <a:gd name="connsiteX52" fmla="*/ 682271 w 806189"/>
                  <a:gd name="connsiteY52" fmla="*/ 701401 h 1631392"/>
                  <a:gd name="connsiteX53" fmla="*/ 698243 w 806189"/>
                  <a:gd name="connsiteY53" fmla="*/ 655007 h 1631392"/>
                  <a:gd name="connsiteX54" fmla="*/ 721820 w 806189"/>
                  <a:gd name="connsiteY54" fmla="*/ 572106 h 1631392"/>
                  <a:gd name="connsiteX55" fmla="*/ 734750 w 806189"/>
                  <a:gd name="connsiteY55" fmla="*/ 514684 h 1631392"/>
                  <a:gd name="connsiteX56" fmla="*/ 745017 w 806189"/>
                  <a:gd name="connsiteY56" fmla="*/ 338235 h 1631392"/>
                  <a:gd name="connsiteX57" fmla="*/ 731707 w 806189"/>
                  <a:gd name="connsiteY57" fmla="*/ 263701 h 1631392"/>
                  <a:gd name="connsiteX58" fmla="*/ 691398 w 806189"/>
                  <a:gd name="connsiteY58" fmla="*/ 170533 h 1631392"/>
                  <a:gd name="connsiteX59" fmla="*/ 572371 w 806189"/>
                  <a:gd name="connsiteY59" fmla="*/ 67477 h 1631392"/>
                  <a:gd name="connsiteX60" fmla="*/ 449161 w 806189"/>
                  <a:gd name="connsiteY60" fmla="*/ 37435 h 1631392"/>
                  <a:gd name="connsiteX61" fmla="*/ 416077 w 806189"/>
                  <a:gd name="connsiteY61" fmla="*/ 37435 h 163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06189" h="1631392">
                    <a:moveTo>
                      <a:pt x="416077" y="37435"/>
                    </a:moveTo>
                    <a:cubicBezTo>
                      <a:pt x="382612" y="37816"/>
                      <a:pt x="351429" y="46182"/>
                      <a:pt x="321388" y="60632"/>
                    </a:cubicBezTo>
                    <a:cubicBezTo>
                      <a:pt x="286782" y="77365"/>
                      <a:pt x="255219" y="99421"/>
                      <a:pt x="224036" y="121477"/>
                    </a:cubicBezTo>
                    <a:cubicBezTo>
                      <a:pt x="194755" y="142012"/>
                      <a:pt x="165093" y="161026"/>
                      <a:pt x="133150" y="176237"/>
                    </a:cubicBezTo>
                    <a:cubicBezTo>
                      <a:pt x="109573" y="187265"/>
                      <a:pt x="84855" y="194490"/>
                      <a:pt x="58615" y="197152"/>
                    </a:cubicBezTo>
                    <a:cubicBezTo>
                      <a:pt x="47968" y="199054"/>
                      <a:pt x="38461" y="197532"/>
                      <a:pt x="38080" y="197152"/>
                    </a:cubicBezTo>
                    <a:cubicBezTo>
                      <a:pt x="37320" y="196772"/>
                      <a:pt x="36940" y="196011"/>
                      <a:pt x="37700" y="196011"/>
                    </a:cubicBezTo>
                    <a:cubicBezTo>
                      <a:pt x="44165" y="194871"/>
                      <a:pt x="51010" y="193730"/>
                      <a:pt x="57475" y="192589"/>
                    </a:cubicBezTo>
                    <a:cubicBezTo>
                      <a:pt x="100446" y="183082"/>
                      <a:pt x="137713" y="161406"/>
                      <a:pt x="172319" y="135167"/>
                    </a:cubicBezTo>
                    <a:cubicBezTo>
                      <a:pt x="211867" y="105125"/>
                      <a:pt x="248374" y="71280"/>
                      <a:pt x="290205" y="44280"/>
                    </a:cubicBezTo>
                    <a:cubicBezTo>
                      <a:pt x="313782" y="29069"/>
                      <a:pt x="338880" y="15760"/>
                      <a:pt x="365880" y="9675"/>
                    </a:cubicBezTo>
                    <a:cubicBezTo>
                      <a:pt x="399345" y="1689"/>
                      <a:pt x="433950" y="-1353"/>
                      <a:pt x="468935" y="548"/>
                    </a:cubicBezTo>
                    <a:cubicBezTo>
                      <a:pt x="511146" y="2830"/>
                      <a:pt x="551836" y="11577"/>
                      <a:pt x="591005" y="26407"/>
                    </a:cubicBezTo>
                    <a:cubicBezTo>
                      <a:pt x="643863" y="53407"/>
                      <a:pt x="686835" y="78505"/>
                      <a:pt x="726003" y="127561"/>
                    </a:cubicBezTo>
                    <a:cubicBezTo>
                      <a:pt x="765932" y="181181"/>
                      <a:pt x="787608" y="242405"/>
                      <a:pt x="799777" y="307433"/>
                    </a:cubicBezTo>
                    <a:cubicBezTo>
                      <a:pt x="818411" y="406305"/>
                      <a:pt x="801679" y="508980"/>
                      <a:pt x="776580" y="605571"/>
                    </a:cubicBezTo>
                    <a:cubicBezTo>
                      <a:pt x="767073" y="642078"/>
                      <a:pt x="755285" y="677443"/>
                      <a:pt x="742735" y="713190"/>
                    </a:cubicBezTo>
                    <a:cubicBezTo>
                      <a:pt x="726764" y="759203"/>
                      <a:pt x="708130" y="804456"/>
                      <a:pt x="689116" y="849329"/>
                    </a:cubicBezTo>
                    <a:cubicBezTo>
                      <a:pt x="670483" y="894202"/>
                      <a:pt x="651469" y="938694"/>
                      <a:pt x="632835" y="983567"/>
                    </a:cubicBezTo>
                    <a:cubicBezTo>
                      <a:pt x="610018" y="1038707"/>
                      <a:pt x="587582" y="1094228"/>
                      <a:pt x="571991" y="1152411"/>
                    </a:cubicBezTo>
                    <a:cubicBezTo>
                      <a:pt x="559822" y="1197283"/>
                      <a:pt x="551075" y="1242917"/>
                      <a:pt x="543090" y="1288550"/>
                    </a:cubicBezTo>
                    <a:cubicBezTo>
                      <a:pt x="532062" y="1352817"/>
                      <a:pt x="522555" y="1417084"/>
                      <a:pt x="511527" y="1481351"/>
                    </a:cubicBezTo>
                    <a:cubicBezTo>
                      <a:pt x="505822" y="1515956"/>
                      <a:pt x="500879" y="1550942"/>
                      <a:pt x="484146" y="1582885"/>
                    </a:cubicBezTo>
                    <a:cubicBezTo>
                      <a:pt x="471217" y="1607603"/>
                      <a:pt x="452583" y="1625477"/>
                      <a:pt x="423682" y="1630800"/>
                    </a:cubicBezTo>
                    <a:cubicBezTo>
                      <a:pt x="396683" y="1635744"/>
                      <a:pt x="363218" y="1622815"/>
                      <a:pt x="345345" y="1600378"/>
                    </a:cubicBezTo>
                    <a:cubicBezTo>
                      <a:pt x="320627" y="1569195"/>
                      <a:pt x="311500" y="1532308"/>
                      <a:pt x="303514" y="1495041"/>
                    </a:cubicBezTo>
                    <a:cubicBezTo>
                      <a:pt x="297430" y="1465760"/>
                      <a:pt x="290585" y="1436478"/>
                      <a:pt x="284881" y="1407197"/>
                    </a:cubicBezTo>
                    <a:cubicBezTo>
                      <a:pt x="278416" y="1375254"/>
                      <a:pt x="272712" y="1343310"/>
                      <a:pt x="266247" y="1311367"/>
                    </a:cubicBezTo>
                    <a:cubicBezTo>
                      <a:pt x="258642" y="1273339"/>
                      <a:pt x="253698" y="1233790"/>
                      <a:pt x="243050" y="1196903"/>
                    </a:cubicBezTo>
                    <a:cubicBezTo>
                      <a:pt x="230121" y="1151650"/>
                      <a:pt x="218712" y="1105636"/>
                      <a:pt x="201980" y="1061524"/>
                    </a:cubicBezTo>
                    <a:cubicBezTo>
                      <a:pt x="182966" y="1010947"/>
                      <a:pt x="159389" y="962652"/>
                      <a:pt x="127826" y="918540"/>
                    </a:cubicBezTo>
                    <a:cubicBezTo>
                      <a:pt x="96263" y="874047"/>
                      <a:pt x="57475" y="836019"/>
                      <a:pt x="14503" y="802175"/>
                    </a:cubicBezTo>
                    <a:cubicBezTo>
                      <a:pt x="10320" y="798752"/>
                      <a:pt x="5377" y="796090"/>
                      <a:pt x="813" y="793048"/>
                    </a:cubicBezTo>
                    <a:cubicBezTo>
                      <a:pt x="-328" y="791527"/>
                      <a:pt x="-328" y="790386"/>
                      <a:pt x="1194" y="789245"/>
                    </a:cubicBezTo>
                    <a:cubicBezTo>
                      <a:pt x="2334" y="788485"/>
                      <a:pt x="3475" y="788865"/>
                      <a:pt x="4616" y="789625"/>
                    </a:cubicBezTo>
                    <a:cubicBezTo>
                      <a:pt x="12602" y="796851"/>
                      <a:pt x="24390" y="801794"/>
                      <a:pt x="33517" y="807879"/>
                    </a:cubicBezTo>
                    <a:cubicBezTo>
                      <a:pt x="43024" y="814724"/>
                      <a:pt x="52531" y="821949"/>
                      <a:pt x="61658" y="829174"/>
                    </a:cubicBezTo>
                    <a:cubicBezTo>
                      <a:pt x="78770" y="843245"/>
                      <a:pt x="95502" y="858456"/>
                      <a:pt x="111094" y="874427"/>
                    </a:cubicBezTo>
                    <a:cubicBezTo>
                      <a:pt x="143037" y="906371"/>
                      <a:pt x="170797" y="942877"/>
                      <a:pt x="192473" y="982426"/>
                    </a:cubicBezTo>
                    <a:cubicBezTo>
                      <a:pt x="215290" y="1023877"/>
                      <a:pt x="233163" y="1067609"/>
                      <a:pt x="249135" y="1112482"/>
                    </a:cubicBezTo>
                    <a:cubicBezTo>
                      <a:pt x="269289" y="1168763"/>
                      <a:pt x="282979" y="1226565"/>
                      <a:pt x="296669" y="1284747"/>
                    </a:cubicBezTo>
                    <a:cubicBezTo>
                      <a:pt x="301993" y="1307944"/>
                      <a:pt x="307317" y="1330761"/>
                      <a:pt x="312641" y="1353958"/>
                    </a:cubicBezTo>
                    <a:cubicBezTo>
                      <a:pt x="325951" y="1413662"/>
                      <a:pt x="337740" y="1474506"/>
                      <a:pt x="357134" y="1532689"/>
                    </a:cubicBezTo>
                    <a:cubicBezTo>
                      <a:pt x="362838" y="1549801"/>
                      <a:pt x="371204" y="1566533"/>
                      <a:pt x="386035" y="1576801"/>
                    </a:cubicBezTo>
                    <a:cubicBezTo>
                      <a:pt x="403147" y="1588590"/>
                      <a:pt x="412654" y="1592012"/>
                      <a:pt x="431288" y="1574900"/>
                    </a:cubicBezTo>
                    <a:cubicBezTo>
                      <a:pt x="439274" y="1564252"/>
                      <a:pt x="444598" y="1553604"/>
                      <a:pt x="448781" y="1541435"/>
                    </a:cubicBezTo>
                    <a:cubicBezTo>
                      <a:pt x="453724" y="1527365"/>
                      <a:pt x="454485" y="1511013"/>
                      <a:pt x="457147" y="1496182"/>
                    </a:cubicBezTo>
                    <a:cubicBezTo>
                      <a:pt x="460569" y="1471464"/>
                      <a:pt x="465513" y="1446746"/>
                      <a:pt x="469316" y="1422028"/>
                    </a:cubicBezTo>
                    <a:cubicBezTo>
                      <a:pt x="473118" y="1398451"/>
                      <a:pt x="475020" y="1374873"/>
                      <a:pt x="478823" y="1350916"/>
                    </a:cubicBezTo>
                    <a:cubicBezTo>
                      <a:pt x="489470" y="1279043"/>
                      <a:pt x="502020" y="1208312"/>
                      <a:pt x="517611" y="1137580"/>
                    </a:cubicBezTo>
                    <a:cubicBezTo>
                      <a:pt x="525597" y="1101453"/>
                      <a:pt x="537385" y="1067989"/>
                      <a:pt x="550315" y="1033384"/>
                    </a:cubicBezTo>
                    <a:cubicBezTo>
                      <a:pt x="586822" y="937934"/>
                      <a:pt x="627511" y="844385"/>
                      <a:pt x="664398" y="748936"/>
                    </a:cubicBezTo>
                    <a:cubicBezTo>
                      <a:pt x="670483" y="733344"/>
                      <a:pt x="676567" y="717373"/>
                      <a:pt x="682271" y="701401"/>
                    </a:cubicBezTo>
                    <a:cubicBezTo>
                      <a:pt x="687595" y="686570"/>
                      <a:pt x="691398" y="669077"/>
                      <a:pt x="698243" y="655007"/>
                    </a:cubicBezTo>
                    <a:cubicBezTo>
                      <a:pt x="706989" y="628007"/>
                      <a:pt x="714975" y="599867"/>
                      <a:pt x="721820" y="572106"/>
                    </a:cubicBezTo>
                    <a:cubicBezTo>
                      <a:pt x="726384" y="553092"/>
                      <a:pt x="730186" y="533698"/>
                      <a:pt x="734750" y="514684"/>
                    </a:cubicBezTo>
                    <a:cubicBezTo>
                      <a:pt x="748820" y="456502"/>
                      <a:pt x="749200" y="397559"/>
                      <a:pt x="745017" y="338235"/>
                    </a:cubicBezTo>
                    <a:cubicBezTo>
                      <a:pt x="743496" y="312757"/>
                      <a:pt x="738172" y="288039"/>
                      <a:pt x="731707" y="263701"/>
                    </a:cubicBezTo>
                    <a:cubicBezTo>
                      <a:pt x="722961" y="230997"/>
                      <a:pt x="709651" y="199434"/>
                      <a:pt x="691398" y="170533"/>
                    </a:cubicBezTo>
                    <a:cubicBezTo>
                      <a:pt x="643483" y="108547"/>
                      <a:pt x="607737" y="87632"/>
                      <a:pt x="572371" y="67477"/>
                    </a:cubicBezTo>
                    <a:cubicBezTo>
                      <a:pt x="532442" y="49224"/>
                      <a:pt x="491752" y="39717"/>
                      <a:pt x="449161" y="37435"/>
                    </a:cubicBezTo>
                    <a:cubicBezTo>
                      <a:pt x="439654" y="35914"/>
                      <a:pt x="427865" y="35914"/>
                      <a:pt x="416077" y="37435"/>
                    </a:cubicBezTo>
                    <a:close/>
                  </a:path>
                </a:pathLst>
              </a:custGeom>
              <a:solidFill>
                <a:srgbClr val="19191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sp>
          <p:nvSpPr>
            <p:cNvPr id="36" name="Freeform: Shape 57">
              <a:extLst>
                <a:ext uri="{FF2B5EF4-FFF2-40B4-BE49-F238E27FC236}">
                  <a16:creationId xmlns:a16="http://schemas.microsoft.com/office/drawing/2014/main" id="{E158F118-31D2-4EE8-AD04-509E74060F5D}"/>
                </a:ext>
              </a:extLst>
            </p:cNvPr>
            <p:cNvSpPr/>
            <p:nvPr/>
          </p:nvSpPr>
          <p:spPr>
            <a:xfrm rot="19161420">
              <a:off x="1129987" y="2960550"/>
              <a:ext cx="334901" cy="365346"/>
            </a:xfrm>
            <a:custGeom>
              <a:avLst/>
              <a:gdLst>
                <a:gd name="connsiteX0" fmla="*/ 310569 w 334900"/>
                <a:gd name="connsiteY0" fmla="*/ 7503 h 365346"/>
                <a:gd name="connsiteX1" fmla="*/ 285071 w 334900"/>
                <a:gd name="connsiteY1" fmla="*/ 2937 h 365346"/>
                <a:gd name="connsiteX2" fmla="*/ 19053 w 334900"/>
                <a:gd name="connsiteY2" fmla="*/ 180662 h 365346"/>
                <a:gd name="connsiteX3" fmla="*/ 405 w 334900"/>
                <a:gd name="connsiteY3" fmla="*/ 363335 h 365346"/>
                <a:gd name="connsiteX4" fmla="*/ 85653 w 334900"/>
                <a:gd name="connsiteY4" fmla="*/ 315003 h 365346"/>
                <a:gd name="connsiteX5" fmla="*/ 127896 w 334900"/>
                <a:gd name="connsiteY5" fmla="*/ 237367 h 365346"/>
                <a:gd name="connsiteX6" fmla="*/ 230269 w 334900"/>
                <a:gd name="connsiteY6" fmla="*/ 151739 h 365346"/>
                <a:gd name="connsiteX7" fmla="*/ 264139 w 334900"/>
                <a:gd name="connsiteY7" fmla="*/ 95795 h 365346"/>
                <a:gd name="connsiteX8" fmla="*/ 329597 w 334900"/>
                <a:gd name="connsiteY8" fmla="*/ 71058 h 365346"/>
                <a:gd name="connsiteX9" fmla="*/ 310569 w 334900"/>
                <a:gd name="connsiteY9" fmla="*/ 7503 h 36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00" h="365346">
                  <a:moveTo>
                    <a:pt x="310569" y="7503"/>
                  </a:moveTo>
                  <a:cubicBezTo>
                    <a:pt x="302197" y="5601"/>
                    <a:pt x="293443" y="4459"/>
                    <a:pt x="285071" y="2937"/>
                  </a:cubicBezTo>
                  <a:cubicBezTo>
                    <a:pt x="167475" y="-17234"/>
                    <a:pt x="48737" y="69156"/>
                    <a:pt x="19053" y="180662"/>
                  </a:cubicBezTo>
                  <a:cubicBezTo>
                    <a:pt x="3069" y="240412"/>
                    <a:pt x="-1498" y="301683"/>
                    <a:pt x="405" y="363335"/>
                  </a:cubicBezTo>
                  <a:cubicBezTo>
                    <a:pt x="786" y="380841"/>
                    <a:pt x="80325" y="325659"/>
                    <a:pt x="85653" y="315003"/>
                  </a:cubicBezTo>
                  <a:cubicBezTo>
                    <a:pt x="100495" y="284938"/>
                    <a:pt x="87936" y="250687"/>
                    <a:pt x="127896" y="237367"/>
                  </a:cubicBezTo>
                  <a:cubicBezTo>
                    <a:pt x="173945" y="222144"/>
                    <a:pt x="204771" y="192079"/>
                    <a:pt x="230269" y="151739"/>
                  </a:cubicBezTo>
                  <a:cubicBezTo>
                    <a:pt x="240925" y="134994"/>
                    <a:pt x="248536" y="108735"/>
                    <a:pt x="264139" y="95795"/>
                  </a:cubicBezTo>
                  <a:cubicBezTo>
                    <a:pt x="283168" y="80192"/>
                    <a:pt x="311711" y="88184"/>
                    <a:pt x="329597" y="71058"/>
                  </a:cubicBezTo>
                  <a:cubicBezTo>
                    <a:pt x="347484" y="54313"/>
                    <a:pt x="337589" y="13212"/>
                    <a:pt x="310569" y="7503"/>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7" name="Freeform: Shape 58">
              <a:extLst>
                <a:ext uri="{FF2B5EF4-FFF2-40B4-BE49-F238E27FC236}">
                  <a16:creationId xmlns:a16="http://schemas.microsoft.com/office/drawing/2014/main" id="{87B5AA8C-D4B9-42ED-845E-1110FF2DE99F}"/>
                </a:ext>
              </a:extLst>
            </p:cNvPr>
            <p:cNvSpPr/>
            <p:nvPr/>
          </p:nvSpPr>
          <p:spPr>
            <a:xfrm rot="19161420">
              <a:off x="871660" y="1968227"/>
              <a:ext cx="263967" cy="287964"/>
            </a:xfrm>
            <a:custGeom>
              <a:avLst/>
              <a:gdLst>
                <a:gd name="connsiteX0" fmla="*/ 310569 w 334900"/>
                <a:gd name="connsiteY0" fmla="*/ 7503 h 365346"/>
                <a:gd name="connsiteX1" fmla="*/ 285071 w 334900"/>
                <a:gd name="connsiteY1" fmla="*/ 2937 h 365346"/>
                <a:gd name="connsiteX2" fmla="*/ 19053 w 334900"/>
                <a:gd name="connsiteY2" fmla="*/ 180662 h 365346"/>
                <a:gd name="connsiteX3" fmla="*/ 405 w 334900"/>
                <a:gd name="connsiteY3" fmla="*/ 363335 h 365346"/>
                <a:gd name="connsiteX4" fmla="*/ 85653 w 334900"/>
                <a:gd name="connsiteY4" fmla="*/ 315003 h 365346"/>
                <a:gd name="connsiteX5" fmla="*/ 127896 w 334900"/>
                <a:gd name="connsiteY5" fmla="*/ 237367 h 365346"/>
                <a:gd name="connsiteX6" fmla="*/ 230269 w 334900"/>
                <a:gd name="connsiteY6" fmla="*/ 151739 h 365346"/>
                <a:gd name="connsiteX7" fmla="*/ 264139 w 334900"/>
                <a:gd name="connsiteY7" fmla="*/ 95795 h 365346"/>
                <a:gd name="connsiteX8" fmla="*/ 329597 w 334900"/>
                <a:gd name="connsiteY8" fmla="*/ 71058 h 365346"/>
                <a:gd name="connsiteX9" fmla="*/ 310569 w 334900"/>
                <a:gd name="connsiteY9" fmla="*/ 7503 h 36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00" h="365346">
                  <a:moveTo>
                    <a:pt x="310569" y="7503"/>
                  </a:moveTo>
                  <a:cubicBezTo>
                    <a:pt x="302197" y="5601"/>
                    <a:pt x="293443" y="4459"/>
                    <a:pt x="285071" y="2937"/>
                  </a:cubicBezTo>
                  <a:cubicBezTo>
                    <a:pt x="167475" y="-17234"/>
                    <a:pt x="48737" y="69156"/>
                    <a:pt x="19053" y="180662"/>
                  </a:cubicBezTo>
                  <a:cubicBezTo>
                    <a:pt x="3069" y="240412"/>
                    <a:pt x="-1498" y="301683"/>
                    <a:pt x="405" y="363335"/>
                  </a:cubicBezTo>
                  <a:cubicBezTo>
                    <a:pt x="786" y="380841"/>
                    <a:pt x="80325" y="325659"/>
                    <a:pt x="85653" y="315003"/>
                  </a:cubicBezTo>
                  <a:cubicBezTo>
                    <a:pt x="100495" y="284938"/>
                    <a:pt x="87936" y="250687"/>
                    <a:pt x="127896" y="237367"/>
                  </a:cubicBezTo>
                  <a:cubicBezTo>
                    <a:pt x="173945" y="222144"/>
                    <a:pt x="204771" y="192079"/>
                    <a:pt x="230269" y="151739"/>
                  </a:cubicBezTo>
                  <a:cubicBezTo>
                    <a:pt x="240925" y="134994"/>
                    <a:pt x="248536" y="108735"/>
                    <a:pt x="264139" y="95795"/>
                  </a:cubicBezTo>
                  <a:cubicBezTo>
                    <a:pt x="283168" y="80192"/>
                    <a:pt x="311711" y="88184"/>
                    <a:pt x="329597" y="71058"/>
                  </a:cubicBezTo>
                  <a:cubicBezTo>
                    <a:pt x="347484" y="54313"/>
                    <a:pt x="337589" y="13212"/>
                    <a:pt x="310569" y="7503"/>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8" name="Freeform: Shape 59">
              <a:extLst>
                <a:ext uri="{FF2B5EF4-FFF2-40B4-BE49-F238E27FC236}">
                  <a16:creationId xmlns:a16="http://schemas.microsoft.com/office/drawing/2014/main" id="{E303E6AD-0511-46C4-81DC-8A71EC34D6B7}"/>
                </a:ext>
              </a:extLst>
            </p:cNvPr>
            <p:cNvSpPr/>
            <p:nvPr/>
          </p:nvSpPr>
          <p:spPr>
            <a:xfrm rot="7200000">
              <a:off x="2037306" y="1811683"/>
              <a:ext cx="263967" cy="287964"/>
            </a:xfrm>
            <a:custGeom>
              <a:avLst/>
              <a:gdLst>
                <a:gd name="connsiteX0" fmla="*/ 310569 w 334900"/>
                <a:gd name="connsiteY0" fmla="*/ 7503 h 365346"/>
                <a:gd name="connsiteX1" fmla="*/ 285071 w 334900"/>
                <a:gd name="connsiteY1" fmla="*/ 2937 h 365346"/>
                <a:gd name="connsiteX2" fmla="*/ 19053 w 334900"/>
                <a:gd name="connsiteY2" fmla="*/ 180662 h 365346"/>
                <a:gd name="connsiteX3" fmla="*/ 405 w 334900"/>
                <a:gd name="connsiteY3" fmla="*/ 363335 h 365346"/>
                <a:gd name="connsiteX4" fmla="*/ 85653 w 334900"/>
                <a:gd name="connsiteY4" fmla="*/ 315003 h 365346"/>
                <a:gd name="connsiteX5" fmla="*/ 127896 w 334900"/>
                <a:gd name="connsiteY5" fmla="*/ 237367 h 365346"/>
                <a:gd name="connsiteX6" fmla="*/ 230269 w 334900"/>
                <a:gd name="connsiteY6" fmla="*/ 151739 h 365346"/>
                <a:gd name="connsiteX7" fmla="*/ 264139 w 334900"/>
                <a:gd name="connsiteY7" fmla="*/ 95795 h 365346"/>
                <a:gd name="connsiteX8" fmla="*/ 329597 w 334900"/>
                <a:gd name="connsiteY8" fmla="*/ 71058 h 365346"/>
                <a:gd name="connsiteX9" fmla="*/ 310569 w 334900"/>
                <a:gd name="connsiteY9" fmla="*/ 7503 h 36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00" h="365346">
                  <a:moveTo>
                    <a:pt x="310569" y="7503"/>
                  </a:moveTo>
                  <a:cubicBezTo>
                    <a:pt x="302197" y="5601"/>
                    <a:pt x="293443" y="4459"/>
                    <a:pt x="285071" y="2937"/>
                  </a:cubicBezTo>
                  <a:cubicBezTo>
                    <a:pt x="167475" y="-17234"/>
                    <a:pt x="48737" y="69156"/>
                    <a:pt x="19053" y="180662"/>
                  </a:cubicBezTo>
                  <a:cubicBezTo>
                    <a:pt x="3069" y="240412"/>
                    <a:pt x="-1498" y="301683"/>
                    <a:pt x="405" y="363335"/>
                  </a:cubicBezTo>
                  <a:cubicBezTo>
                    <a:pt x="786" y="380841"/>
                    <a:pt x="80325" y="325659"/>
                    <a:pt x="85653" y="315003"/>
                  </a:cubicBezTo>
                  <a:cubicBezTo>
                    <a:pt x="100495" y="284938"/>
                    <a:pt x="87936" y="250687"/>
                    <a:pt x="127896" y="237367"/>
                  </a:cubicBezTo>
                  <a:cubicBezTo>
                    <a:pt x="173945" y="222144"/>
                    <a:pt x="204771" y="192079"/>
                    <a:pt x="230269" y="151739"/>
                  </a:cubicBezTo>
                  <a:cubicBezTo>
                    <a:pt x="240925" y="134994"/>
                    <a:pt x="248536" y="108735"/>
                    <a:pt x="264139" y="95795"/>
                  </a:cubicBezTo>
                  <a:cubicBezTo>
                    <a:pt x="283168" y="80192"/>
                    <a:pt x="311711" y="88184"/>
                    <a:pt x="329597" y="71058"/>
                  </a:cubicBezTo>
                  <a:cubicBezTo>
                    <a:pt x="347484" y="54313"/>
                    <a:pt x="337589" y="13212"/>
                    <a:pt x="310569" y="7503"/>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9" name="Freeform: Shape 60">
              <a:extLst>
                <a:ext uri="{FF2B5EF4-FFF2-40B4-BE49-F238E27FC236}">
                  <a16:creationId xmlns:a16="http://schemas.microsoft.com/office/drawing/2014/main" id="{DE488C93-3DCD-43CD-90C9-0E18FCA352AE}"/>
                </a:ext>
              </a:extLst>
            </p:cNvPr>
            <p:cNvSpPr/>
            <p:nvPr/>
          </p:nvSpPr>
          <p:spPr>
            <a:xfrm rot="4546792">
              <a:off x="1471922" y="1890307"/>
              <a:ext cx="263967" cy="246505"/>
            </a:xfrm>
            <a:custGeom>
              <a:avLst/>
              <a:gdLst>
                <a:gd name="connsiteX0" fmla="*/ 310569 w 334900"/>
                <a:gd name="connsiteY0" fmla="*/ 7503 h 365346"/>
                <a:gd name="connsiteX1" fmla="*/ 285071 w 334900"/>
                <a:gd name="connsiteY1" fmla="*/ 2937 h 365346"/>
                <a:gd name="connsiteX2" fmla="*/ 19053 w 334900"/>
                <a:gd name="connsiteY2" fmla="*/ 180662 h 365346"/>
                <a:gd name="connsiteX3" fmla="*/ 405 w 334900"/>
                <a:gd name="connsiteY3" fmla="*/ 363335 h 365346"/>
                <a:gd name="connsiteX4" fmla="*/ 85653 w 334900"/>
                <a:gd name="connsiteY4" fmla="*/ 315003 h 365346"/>
                <a:gd name="connsiteX5" fmla="*/ 127896 w 334900"/>
                <a:gd name="connsiteY5" fmla="*/ 237367 h 365346"/>
                <a:gd name="connsiteX6" fmla="*/ 230269 w 334900"/>
                <a:gd name="connsiteY6" fmla="*/ 151739 h 365346"/>
                <a:gd name="connsiteX7" fmla="*/ 264139 w 334900"/>
                <a:gd name="connsiteY7" fmla="*/ 95795 h 365346"/>
                <a:gd name="connsiteX8" fmla="*/ 329597 w 334900"/>
                <a:gd name="connsiteY8" fmla="*/ 71058 h 365346"/>
                <a:gd name="connsiteX9" fmla="*/ 310569 w 334900"/>
                <a:gd name="connsiteY9" fmla="*/ 7503 h 36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00" h="365346">
                  <a:moveTo>
                    <a:pt x="310569" y="7503"/>
                  </a:moveTo>
                  <a:cubicBezTo>
                    <a:pt x="302197" y="5601"/>
                    <a:pt x="293443" y="4459"/>
                    <a:pt x="285071" y="2937"/>
                  </a:cubicBezTo>
                  <a:cubicBezTo>
                    <a:pt x="167475" y="-17234"/>
                    <a:pt x="48737" y="69156"/>
                    <a:pt x="19053" y="180662"/>
                  </a:cubicBezTo>
                  <a:cubicBezTo>
                    <a:pt x="3069" y="240412"/>
                    <a:pt x="-1498" y="301683"/>
                    <a:pt x="405" y="363335"/>
                  </a:cubicBezTo>
                  <a:cubicBezTo>
                    <a:pt x="786" y="380841"/>
                    <a:pt x="80325" y="325659"/>
                    <a:pt x="85653" y="315003"/>
                  </a:cubicBezTo>
                  <a:cubicBezTo>
                    <a:pt x="100495" y="284938"/>
                    <a:pt x="87936" y="250687"/>
                    <a:pt x="127896" y="237367"/>
                  </a:cubicBezTo>
                  <a:cubicBezTo>
                    <a:pt x="173945" y="222144"/>
                    <a:pt x="204771" y="192079"/>
                    <a:pt x="230269" y="151739"/>
                  </a:cubicBezTo>
                  <a:cubicBezTo>
                    <a:pt x="240925" y="134994"/>
                    <a:pt x="248536" y="108735"/>
                    <a:pt x="264139" y="95795"/>
                  </a:cubicBezTo>
                  <a:cubicBezTo>
                    <a:pt x="283168" y="80192"/>
                    <a:pt x="311711" y="88184"/>
                    <a:pt x="329597" y="71058"/>
                  </a:cubicBezTo>
                  <a:cubicBezTo>
                    <a:pt x="347484" y="54313"/>
                    <a:pt x="337589" y="13212"/>
                    <a:pt x="310569" y="7503"/>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40" name="Freeform: Shape 61">
              <a:extLst>
                <a:ext uri="{FF2B5EF4-FFF2-40B4-BE49-F238E27FC236}">
                  <a16:creationId xmlns:a16="http://schemas.microsoft.com/office/drawing/2014/main" id="{45CB504B-67C1-447E-A1ED-C28D72EBE51D}"/>
                </a:ext>
              </a:extLst>
            </p:cNvPr>
            <p:cNvSpPr/>
            <p:nvPr/>
          </p:nvSpPr>
          <p:spPr>
            <a:xfrm rot="9999332">
              <a:off x="1828224" y="3063857"/>
              <a:ext cx="167323" cy="246505"/>
            </a:xfrm>
            <a:custGeom>
              <a:avLst/>
              <a:gdLst>
                <a:gd name="connsiteX0" fmla="*/ 310569 w 334900"/>
                <a:gd name="connsiteY0" fmla="*/ 7503 h 365346"/>
                <a:gd name="connsiteX1" fmla="*/ 285071 w 334900"/>
                <a:gd name="connsiteY1" fmla="*/ 2937 h 365346"/>
                <a:gd name="connsiteX2" fmla="*/ 19053 w 334900"/>
                <a:gd name="connsiteY2" fmla="*/ 180662 h 365346"/>
                <a:gd name="connsiteX3" fmla="*/ 405 w 334900"/>
                <a:gd name="connsiteY3" fmla="*/ 363335 h 365346"/>
                <a:gd name="connsiteX4" fmla="*/ 85653 w 334900"/>
                <a:gd name="connsiteY4" fmla="*/ 315003 h 365346"/>
                <a:gd name="connsiteX5" fmla="*/ 127896 w 334900"/>
                <a:gd name="connsiteY5" fmla="*/ 237367 h 365346"/>
                <a:gd name="connsiteX6" fmla="*/ 230269 w 334900"/>
                <a:gd name="connsiteY6" fmla="*/ 151739 h 365346"/>
                <a:gd name="connsiteX7" fmla="*/ 264139 w 334900"/>
                <a:gd name="connsiteY7" fmla="*/ 95795 h 365346"/>
                <a:gd name="connsiteX8" fmla="*/ 329597 w 334900"/>
                <a:gd name="connsiteY8" fmla="*/ 71058 h 365346"/>
                <a:gd name="connsiteX9" fmla="*/ 310569 w 334900"/>
                <a:gd name="connsiteY9" fmla="*/ 7503 h 36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00" h="365346">
                  <a:moveTo>
                    <a:pt x="310569" y="7503"/>
                  </a:moveTo>
                  <a:cubicBezTo>
                    <a:pt x="302197" y="5601"/>
                    <a:pt x="293443" y="4459"/>
                    <a:pt x="285071" y="2937"/>
                  </a:cubicBezTo>
                  <a:cubicBezTo>
                    <a:pt x="167475" y="-17234"/>
                    <a:pt x="48737" y="69156"/>
                    <a:pt x="19053" y="180662"/>
                  </a:cubicBezTo>
                  <a:cubicBezTo>
                    <a:pt x="3069" y="240412"/>
                    <a:pt x="-1498" y="301683"/>
                    <a:pt x="405" y="363335"/>
                  </a:cubicBezTo>
                  <a:cubicBezTo>
                    <a:pt x="786" y="380841"/>
                    <a:pt x="80325" y="325659"/>
                    <a:pt x="85653" y="315003"/>
                  </a:cubicBezTo>
                  <a:cubicBezTo>
                    <a:pt x="100495" y="284938"/>
                    <a:pt x="87936" y="250687"/>
                    <a:pt x="127896" y="237367"/>
                  </a:cubicBezTo>
                  <a:cubicBezTo>
                    <a:pt x="173945" y="222144"/>
                    <a:pt x="204771" y="192079"/>
                    <a:pt x="230269" y="151739"/>
                  </a:cubicBezTo>
                  <a:cubicBezTo>
                    <a:pt x="240925" y="134994"/>
                    <a:pt x="248536" y="108735"/>
                    <a:pt x="264139" y="95795"/>
                  </a:cubicBezTo>
                  <a:cubicBezTo>
                    <a:pt x="283168" y="80192"/>
                    <a:pt x="311711" y="88184"/>
                    <a:pt x="329597" y="71058"/>
                  </a:cubicBezTo>
                  <a:cubicBezTo>
                    <a:pt x="347484" y="54313"/>
                    <a:pt x="337589" y="13212"/>
                    <a:pt x="310569" y="7503"/>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41" name="Freeform: Shape 62">
              <a:extLst>
                <a:ext uri="{FF2B5EF4-FFF2-40B4-BE49-F238E27FC236}">
                  <a16:creationId xmlns:a16="http://schemas.microsoft.com/office/drawing/2014/main" id="{0F89F014-AE2A-4F60-98E6-AA01814368DF}"/>
                </a:ext>
              </a:extLst>
            </p:cNvPr>
            <p:cNvSpPr/>
            <p:nvPr/>
          </p:nvSpPr>
          <p:spPr>
            <a:xfrm rot="6300000">
              <a:off x="1564746" y="2593078"/>
              <a:ext cx="263967" cy="287964"/>
            </a:xfrm>
            <a:custGeom>
              <a:avLst/>
              <a:gdLst>
                <a:gd name="connsiteX0" fmla="*/ 310569 w 334900"/>
                <a:gd name="connsiteY0" fmla="*/ 7503 h 365346"/>
                <a:gd name="connsiteX1" fmla="*/ 285071 w 334900"/>
                <a:gd name="connsiteY1" fmla="*/ 2937 h 365346"/>
                <a:gd name="connsiteX2" fmla="*/ 19053 w 334900"/>
                <a:gd name="connsiteY2" fmla="*/ 180662 h 365346"/>
                <a:gd name="connsiteX3" fmla="*/ 405 w 334900"/>
                <a:gd name="connsiteY3" fmla="*/ 363335 h 365346"/>
                <a:gd name="connsiteX4" fmla="*/ 85653 w 334900"/>
                <a:gd name="connsiteY4" fmla="*/ 315003 h 365346"/>
                <a:gd name="connsiteX5" fmla="*/ 127896 w 334900"/>
                <a:gd name="connsiteY5" fmla="*/ 237367 h 365346"/>
                <a:gd name="connsiteX6" fmla="*/ 230269 w 334900"/>
                <a:gd name="connsiteY6" fmla="*/ 151739 h 365346"/>
                <a:gd name="connsiteX7" fmla="*/ 264139 w 334900"/>
                <a:gd name="connsiteY7" fmla="*/ 95795 h 365346"/>
                <a:gd name="connsiteX8" fmla="*/ 329597 w 334900"/>
                <a:gd name="connsiteY8" fmla="*/ 71058 h 365346"/>
                <a:gd name="connsiteX9" fmla="*/ 310569 w 334900"/>
                <a:gd name="connsiteY9" fmla="*/ 7503 h 36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00" h="365346">
                  <a:moveTo>
                    <a:pt x="310569" y="7503"/>
                  </a:moveTo>
                  <a:cubicBezTo>
                    <a:pt x="302197" y="5601"/>
                    <a:pt x="293443" y="4459"/>
                    <a:pt x="285071" y="2937"/>
                  </a:cubicBezTo>
                  <a:cubicBezTo>
                    <a:pt x="167475" y="-17234"/>
                    <a:pt x="48737" y="69156"/>
                    <a:pt x="19053" y="180662"/>
                  </a:cubicBezTo>
                  <a:cubicBezTo>
                    <a:pt x="3069" y="240412"/>
                    <a:pt x="-1498" y="301683"/>
                    <a:pt x="405" y="363335"/>
                  </a:cubicBezTo>
                  <a:cubicBezTo>
                    <a:pt x="786" y="380841"/>
                    <a:pt x="80325" y="325659"/>
                    <a:pt x="85653" y="315003"/>
                  </a:cubicBezTo>
                  <a:cubicBezTo>
                    <a:pt x="100495" y="284938"/>
                    <a:pt x="87936" y="250687"/>
                    <a:pt x="127896" y="237367"/>
                  </a:cubicBezTo>
                  <a:cubicBezTo>
                    <a:pt x="173945" y="222144"/>
                    <a:pt x="204771" y="192079"/>
                    <a:pt x="230269" y="151739"/>
                  </a:cubicBezTo>
                  <a:cubicBezTo>
                    <a:pt x="240925" y="134994"/>
                    <a:pt x="248536" y="108735"/>
                    <a:pt x="264139" y="95795"/>
                  </a:cubicBezTo>
                  <a:cubicBezTo>
                    <a:pt x="283168" y="80192"/>
                    <a:pt x="311711" y="88184"/>
                    <a:pt x="329597" y="71058"/>
                  </a:cubicBezTo>
                  <a:cubicBezTo>
                    <a:pt x="347484" y="54313"/>
                    <a:pt x="337589" y="13212"/>
                    <a:pt x="310569" y="7503"/>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grpSp>
        <p:nvGrpSpPr>
          <p:cNvPr id="6" name="Group 64">
            <a:extLst>
              <a:ext uri="{FF2B5EF4-FFF2-40B4-BE49-F238E27FC236}">
                <a16:creationId xmlns:a16="http://schemas.microsoft.com/office/drawing/2014/main" id="{D2264D28-E5A4-45E7-BFB1-6ADF608D9516}"/>
              </a:ext>
            </a:extLst>
          </p:cNvPr>
          <p:cNvGrpSpPr/>
          <p:nvPr/>
        </p:nvGrpSpPr>
        <p:grpSpPr>
          <a:xfrm>
            <a:off x="2717939" y="1732548"/>
            <a:ext cx="1441612" cy="1661815"/>
            <a:chOff x="871660" y="1719307"/>
            <a:chExt cx="1441612" cy="1661815"/>
          </a:xfrm>
        </p:grpSpPr>
        <p:grpSp>
          <p:nvGrpSpPr>
            <p:cNvPr id="26" name="Group 65">
              <a:extLst>
                <a:ext uri="{FF2B5EF4-FFF2-40B4-BE49-F238E27FC236}">
                  <a16:creationId xmlns:a16="http://schemas.microsoft.com/office/drawing/2014/main" id="{49162650-2562-4FF4-832E-003AACE23C19}"/>
                </a:ext>
              </a:extLst>
            </p:cNvPr>
            <p:cNvGrpSpPr/>
            <p:nvPr/>
          </p:nvGrpSpPr>
          <p:grpSpPr>
            <a:xfrm>
              <a:off x="898146" y="1719307"/>
              <a:ext cx="1405042" cy="1661815"/>
              <a:chOff x="239592" y="4396616"/>
              <a:chExt cx="1405042" cy="1661815"/>
            </a:xfrm>
          </p:grpSpPr>
          <p:sp>
            <p:nvSpPr>
              <p:cNvPr id="33" name="Freeform: Shape 72">
                <a:extLst>
                  <a:ext uri="{FF2B5EF4-FFF2-40B4-BE49-F238E27FC236}">
                    <a16:creationId xmlns:a16="http://schemas.microsoft.com/office/drawing/2014/main" id="{113ABACA-3F0F-48C9-A55E-C56CD2480F59}"/>
                  </a:ext>
                </a:extLst>
              </p:cNvPr>
              <p:cNvSpPr/>
              <p:nvPr/>
            </p:nvSpPr>
            <p:spPr>
              <a:xfrm>
                <a:off x="239592" y="4396616"/>
                <a:ext cx="798584" cy="1661815"/>
              </a:xfrm>
              <a:custGeom>
                <a:avLst/>
                <a:gdLst>
                  <a:gd name="connsiteX0" fmla="*/ 269966 w 798583"/>
                  <a:gd name="connsiteY0" fmla="*/ 1253445 h 1661814"/>
                  <a:gd name="connsiteX1" fmla="*/ 326627 w 798583"/>
                  <a:gd name="connsiteY1" fmla="*/ 1561851 h 1661814"/>
                  <a:gd name="connsiteX2" fmla="*/ 375303 w 798583"/>
                  <a:gd name="connsiteY2" fmla="*/ 1618892 h 1661814"/>
                  <a:gd name="connsiteX3" fmla="*/ 437668 w 798583"/>
                  <a:gd name="connsiteY3" fmla="*/ 1589231 h 1661814"/>
                  <a:gd name="connsiteX4" fmla="*/ 452119 w 798583"/>
                  <a:gd name="connsiteY4" fmla="*/ 1522682 h 1661814"/>
                  <a:gd name="connsiteX5" fmla="*/ 650244 w 798583"/>
                  <a:gd name="connsiteY5" fmla="*/ 943518 h 1661814"/>
                  <a:gd name="connsiteX6" fmla="*/ 492428 w 798583"/>
                  <a:gd name="connsiteY6" fmla="*/ 1476288 h 1661814"/>
                  <a:gd name="connsiteX7" fmla="*/ 482161 w 798583"/>
                  <a:gd name="connsiteY7" fmla="*/ 1581245 h 1661814"/>
                  <a:gd name="connsiteX8" fmla="*/ 415992 w 798583"/>
                  <a:gd name="connsiteY8" fmla="*/ 1658821 h 1661814"/>
                  <a:gd name="connsiteX9" fmla="*/ 293163 w 798583"/>
                  <a:gd name="connsiteY9" fmla="*/ 1602540 h 1661814"/>
                  <a:gd name="connsiteX10" fmla="*/ 256276 w 798583"/>
                  <a:gd name="connsiteY10" fmla="*/ 1462598 h 1661814"/>
                  <a:gd name="connsiteX11" fmla="*/ 110249 w 798583"/>
                  <a:gd name="connsiteY11" fmla="*/ 821449 h 1661814"/>
                  <a:gd name="connsiteX12" fmla="*/ 2630 w 798583"/>
                  <a:gd name="connsiteY12" fmla="*/ 427861 h 1661814"/>
                  <a:gd name="connsiteX13" fmla="*/ 34574 w 798583"/>
                  <a:gd name="connsiteY13" fmla="*/ 181822 h 1661814"/>
                  <a:gd name="connsiteX14" fmla="*/ 87432 w 798583"/>
                  <a:gd name="connsiteY14" fmla="*/ 89794 h 1661814"/>
                  <a:gd name="connsiteX15" fmla="*/ 183262 w 798583"/>
                  <a:gd name="connsiteY15" fmla="*/ 17922 h 1661814"/>
                  <a:gd name="connsiteX16" fmla="*/ 366556 w 798583"/>
                  <a:gd name="connsiteY16" fmla="*/ 20203 h 1661814"/>
                  <a:gd name="connsiteX17" fmla="*/ 573047 w 798583"/>
                  <a:gd name="connsiteY17" fmla="*/ 172315 h 1661814"/>
                  <a:gd name="connsiteX18" fmla="*/ 800834 w 798583"/>
                  <a:gd name="connsiteY18" fmla="*/ 281074 h 1661814"/>
                  <a:gd name="connsiteX19" fmla="*/ 598906 w 798583"/>
                  <a:gd name="connsiteY19" fmla="*/ 225554 h 1661814"/>
                  <a:gd name="connsiteX20" fmla="*/ 425119 w 798583"/>
                  <a:gd name="connsiteY20" fmla="*/ 100062 h 1661814"/>
                  <a:gd name="connsiteX21" fmla="*/ 219769 w 798583"/>
                  <a:gd name="connsiteY21" fmla="*/ 60513 h 1661814"/>
                  <a:gd name="connsiteX22" fmla="*/ 72982 w 798583"/>
                  <a:gd name="connsiteY22" fmla="*/ 241525 h 1661814"/>
                  <a:gd name="connsiteX23" fmla="*/ 76785 w 798583"/>
                  <a:gd name="connsiteY23" fmla="*/ 489847 h 1661814"/>
                  <a:gd name="connsiteX24" fmla="*/ 177558 w 798583"/>
                  <a:gd name="connsiteY24" fmla="*/ 867083 h 1661814"/>
                  <a:gd name="connsiteX25" fmla="*/ 269966 w 798583"/>
                  <a:gd name="connsiteY25" fmla="*/ 1253445 h 1661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98583" h="1661813">
                    <a:moveTo>
                      <a:pt x="269966" y="1253445"/>
                    </a:moveTo>
                    <a:cubicBezTo>
                      <a:pt x="293163" y="1358022"/>
                      <a:pt x="300768" y="1458035"/>
                      <a:pt x="326627" y="1561851"/>
                    </a:cubicBezTo>
                    <a:cubicBezTo>
                      <a:pt x="332331" y="1584287"/>
                      <a:pt x="348683" y="1612427"/>
                      <a:pt x="375303" y="1618892"/>
                    </a:cubicBezTo>
                    <a:cubicBezTo>
                      <a:pt x="398500" y="1624216"/>
                      <a:pt x="427021" y="1610526"/>
                      <a:pt x="437668" y="1589231"/>
                    </a:cubicBezTo>
                    <a:cubicBezTo>
                      <a:pt x="448316" y="1567935"/>
                      <a:pt x="451358" y="1546259"/>
                      <a:pt x="452119" y="1522682"/>
                    </a:cubicBezTo>
                    <a:cubicBezTo>
                      <a:pt x="455922" y="1315430"/>
                      <a:pt x="526273" y="1109700"/>
                      <a:pt x="650244" y="943518"/>
                    </a:cubicBezTo>
                    <a:cubicBezTo>
                      <a:pt x="552512" y="1103235"/>
                      <a:pt x="497752" y="1289191"/>
                      <a:pt x="492428" y="1476288"/>
                    </a:cubicBezTo>
                    <a:cubicBezTo>
                      <a:pt x="491287" y="1511654"/>
                      <a:pt x="492048" y="1547400"/>
                      <a:pt x="482161" y="1581245"/>
                    </a:cubicBezTo>
                    <a:cubicBezTo>
                      <a:pt x="472274" y="1615089"/>
                      <a:pt x="449457" y="1647413"/>
                      <a:pt x="415992" y="1658821"/>
                    </a:cubicBezTo>
                    <a:cubicBezTo>
                      <a:pt x="369979" y="1674413"/>
                      <a:pt x="318641" y="1643991"/>
                      <a:pt x="293163" y="1602540"/>
                    </a:cubicBezTo>
                    <a:cubicBezTo>
                      <a:pt x="267684" y="1561090"/>
                      <a:pt x="262360" y="1510893"/>
                      <a:pt x="256276" y="1462598"/>
                    </a:cubicBezTo>
                    <a:cubicBezTo>
                      <a:pt x="228515" y="1244699"/>
                      <a:pt x="179840" y="1029461"/>
                      <a:pt x="110249" y="821449"/>
                    </a:cubicBezTo>
                    <a:cubicBezTo>
                      <a:pt x="66897" y="692155"/>
                      <a:pt x="15560" y="563621"/>
                      <a:pt x="2630" y="427861"/>
                    </a:cubicBezTo>
                    <a:cubicBezTo>
                      <a:pt x="-4975" y="344961"/>
                      <a:pt x="3391" y="259398"/>
                      <a:pt x="34574" y="181822"/>
                    </a:cubicBezTo>
                    <a:cubicBezTo>
                      <a:pt x="47503" y="149498"/>
                      <a:pt x="64616" y="116033"/>
                      <a:pt x="87432" y="89794"/>
                    </a:cubicBezTo>
                    <a:cubicBezTo>
                      <a:pt x="112911" y="60133"/>
                      <a:pt x="148277" y="34274"/>
                      <a:pt x="183262" y="17922"/>
                    </a:cubicBezTo>
                    <a:cubicBezTo>
                      <a:pt x="239924" y="-8698"/>
                      <a:pt x="309515" y="-3754"/>
                      <a:pt x="366556" y="20203"/>
                    </a:cubicBezTo>
                    <a:cubicBezTo>
                      <a:pt x="445654" y="53668"/>
                      <a:pt x="507639" y="116414"/>
                      <a:pt x="573047" y="172315"/>
                    </a:cubicBezTo>
                    <a:cubicBezTo>
                      <a:pt x="638455" y="228216"/>
                      <a:pt x="714891" y="279553"/>
                      <a:pt x="800834" y="281074"/>
                    </a:cubicBezTo>
                    <a:cubicBezTo>
                      <a:pt x="730482" y="293623"/>
                      <a:pt x="658610" y="264722"/>
                      <a:pt x="598906" y="225554"/>
                    </a:cubicBezTo>
                    <a:cubicBezTo>
                      <a:pt x="539203" y="186385"/>
                      <a:pt x="486344" y="136568"/>
                      <a:pt x="425119" y="100062"/>
                    </a:cubicBezTo>
                    <a:cubicBezTo>
                      <a:pt x="363894" y="63555"/>
                      <a:pt x="288219" y="39598"/>
                      <a:pt x="219769" y="60513"/>
                    </a:cubicBezTo>
                    <a:cubicBezTo>
                      <a:pt x="141812" y="84470"/>
                      <a:pt x="89334" y="161667"/>
                      <a:pt x="72982" y="241525"/>
                    </a:cubicBezTo>
                    <a:cubicBezTo>
                      <a:pt x="56630" y="321384"/>
                      <a:pt x="61193" y="409988"/>
                      <a:pt x="76785" y="489847"/>
                    </a:cubicBezTo>
                    <a:cubicBezTo>
                      <a:pt x="102263" y="618381"/>
                      <a:pt x="145995" y="739689"/>
                      <a:pt x="177558" y="867083"/>
                    </a:cubicBezTo>
                    <a:cubicBezTo>
                      <a:pt x="209502" y="995997"/>
                      <a:pt x="240684" y="1121869"/>
                      <a:pt x="269966" y="1253445"/>
                    </a:cubicBezTo>
                    <a:close/>
                  </a:path>
                </a:pathLst>
              </a:custGeom>
              <a:solidFill>
                <a:srgbClr val="19191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4" name="Freeform: Shape 73">
                <a:extLst>
                  <a:ext uri="{FF2B5EF4-FFF2-40B4-BE49-F238E27FC236}">
                    <a16:creationId xmlns:a16="http://schemas.microsoft.com/office/drawing/2014/main" id="{DCF6AF40-4F5B-49CC-A9E3-7A4C5EFDE96D}"/>
                  </a:ext>
                </a:extLst>
              </p:cNvPr>
              <p:cNvSpPr/>
              <p:nvPr/>
            </p:nvSpPr>
            <p:spPr>
              <a:xfrm>
                <a:off x="838445" y="4399919"/>
                <a:ext cx="806189" cy="1631393"/>
              </a:xfrm>
              <a:custGeom>
                <a:avLst/>
                <a:gdLst>
                  <a:gd name="connsiteX0" fmla="*/ 416077 w 806189"/>
                  <a:gd name="connsiteY0" fmla="*/ 37435 h 1631392"/>
                  <a:gd name="connsiteX1" fmla="*/ 321388 w 806189"/>
                  <a:gd name="connsiteY1" fmla="*/ 60632 h 1631392"/>
                  <a:gd name="connsiteX2" fmla="*/ 224036 w 806189"/>
                  <a:gd name="connsiteY2" fmla="*/ 121477 h 1631392"/>
                  <a:gd name="connsiteX3" fmla="*/ 133150 w 806189"/>
                  <a:gd name="connsiteY3" fmla="*/ 176237 h 1631392"/>
                  <a:gd name="connsiteX4" fmla="*/ 58615 w 806189"/>
                  <a:gd name="connsiteY4" fmla="*/ 197152 h 1631392"/>
                  <a:gd name="connsiteX5" fmla="*/ 38080 w 806189"/>
                  <a:gd name="connsiteY5" fmla="*/ 197152 h 1631392"/>
                  <a:gd name="connsiteX6" fmla="*/ 37700 w 806189"/>
                  <a:gd name="connsiteY6" fmla="*/ 196011 h 1631392"/>
                  <a:gd name="connsiteX7" fmla="*/ 57475 w 806189"/>
                  <a:gd name="connsiteY7" fmla="*/ 192589 h 1631392"/>
                  <a:gd name="connsiteX8" fmla="*/ 172319 w 806189"/>
                  <a:gd name="connsiteY8" fmla="*/ 135167 h 1631392"/>
                  <a:gd name="connsiteX9" fmla="*/ 290205 w 806189"/>
                  <a:gd name="connsiteY9" fmla="*/ 44280 h 1631392"/>
                  <a:gd name="connsiteX10" fmla="*/ 365880 w 806189"/>
                  <a:gd name="connsiteY10" fmla="*/ 9675 h 1631392"/>
                  <a:gd name="connsiteX11" fmla="*/ 468935 w 806189"/>
                  <a:gd name="connsiteY11" fmla="*/ 548 h 1631392"/>
                  <a:gd name="connsiteX12" fmla="*/ 591005 w 806189"/>
                  <a:gd name="connsiteY12" fmla="*/ 26407 h 1631392"/>
                  <a:gd name="connsiteX13" fmla="*/ 726003 w 806189"/>
                  <a:gd name="connsiteY13" fmla="*/ 127561 h 1631392"/>
                  <a:gd name="connsiteX14" fmla="*/ 799777 w 806189"/>
                  <a:gd name="connsiteY14" fmla="*/ 307433 h 1631392"/>
                  <a:gd name="connsiteX15" fmla="*/ 776580 w 806189"/>
                  <a:gd name="connsiteY15" fmla="*/ 605571 h 1631392"/>
                  <a:gd name="connsiteX16" fmla="*/ 742735 w 806189"/>
                  <a:gd name="connsiteY16" fmla="*/ 713190 h 1631392"/>
                  <a:gd name="connsiteX17" fmla="*/ 689116 w 806189"/>
                  <a:gd name="connsiteY17" fmla="*/ 849329 h 1631392"/>
                  <a:gd name="connsiteX18" fmla="*/ 632835 w 806189"/>
                  <a:gd name="connsiteY18" fmla="*/ 983567 h 1631392"/>
                  <a:gd name="connsiteX19" fmla="*/ 571991 w 806189"/>
                  <a:gd name="connsiteY19" fmla="*/ 1152411 h 1631392"/>
                  <a:gd name="connsiteX20" fmla="*/ 543090 w 806189"/>
                  <a:gd name="connsiteY20" fmla="*/ 1288550 h 1631392"/>
                  <a:gd name="connsiteX21" fmla="*/ 511527 w 806189"/>
                  <a:gd name="connsiteY21" fmla="*/ 1481351 h 1631392"/>
                  <a:gd name="connsiteX22" fmla="*/ 484146 w 806189"/>
                  <a:gd name="connsiteY22" fmla="*/ 1582885 h 1631392"/>
                  <a:gd name="connsiteX23" fmla="*/ 423682 w 806189"/>
                  <a:gd name="connsiteY23" fmla="*/ 1630800 h 1631392"/>
                  <a:gd name="connsiteX24" fmla="*/ 345345 w 806189"/>
                  <a:gd name="connsiteY24" fmla="*/ 1600378 h 1631392"/>
                  <a:gd name="connsiteX25" fmla="*/ 303514 w 806189"/>
                  <a:gd name="connsiteY25" fmla="*/ 1495041 h 1631392"/>
                  <a:gd name="connsiteX26" fmla="*/ 284881 w 806189"/>
                  <a:gd name="connsiteY26" fmla="*/ 1407197 h 1631392"/>
                  <a:gd name="connsiteX27" fmla="*/ 266247 w 806189"/>
                  <a:gd name="connsiteY27" fmla="*/ 1311367 h 1631392"/>
                  <a:gd name="connsiteX28" fmla="*/ 243050 w 806189"/>
                  <a:gd name="connsiteY28" fmla="*/ 1196903 h 1631392"/>
                  <a:gd name="connsiteX29" fmla="*/ 201980 w 806189"/>
                  <a:gd name="connsiteY29" fmla="*/ 1061524 h 1631392"/>
                  <a:gd name="connsiteX30" fmla="*/ 127826 w 806189"/>
                  <a:gd name="connsiteY30" fmla="*/ 918540 h 1631392"/>
                  <a:gd name="connsiteX31" fmla="*/ 14503 w 806189"/>
                  <a:gd name="connsiteY31" fmla="*/ 802175 h 1631392"/>
                  <a:gd name="connsiteX32" fmla="*/ 813 w 806189"/>
                  <a:gd name="connsiteY32" fmla="*/ 793048 h 1631392"/>
                  <a:gd name="connsiteX33" fmla="*/ 1194 w 806189"/>
                  <a:gd name="connsiteY33" fmla="*/ 789245 h 1631392"/>
                  <a:gd name="connsiteX34" fmla="*/ 4616 w 806189"/>
                  <a:gd name="connsiteY34" fmla="*/ 789625 h 1631392"/>
                  <a:gd name="connsiteX35" fmla="*/ 33517 w 806189"/>
                  <a:gd name="connsiteY35" fmla="*/ 807879 h 1631392"/>
                  <a:gd name="connsiteX36" fmla="*/ 61658 w 806189"/>
                  <a:gd name="connsiteY36" fmla="*/ 829174 h 1631392"/>
                  <a:gd name="connsiteX37" fmla="*/ 111094 w 806189"/>
                  <a:gd name="connsiteY37" fmla="*/ 874427 h 1631392"/>
                  <a:gd name="connsiteX38" fmla="*/ 192473 w 806189"/>
                  <a:gd name="connsiteY38" fmla="*/ 982426 h 1631392"/>
                  <a:gd name="connsiteX39" fmla="*/ 249135 w 806189"/>
                  <a:gd name="connsiteY39" fmla="*/ 1112482 h 1631392"/>
                  <a:gd name="connsiteX40" fmla="*/ 296669 w 806189"/>
                  <a:gd name="connsiteY40" fmla="*/ 1284747 h 1631392"/>
                  <a:gd name="connsiteX41" fmla="*/ 312641 w 806189"/>
                  <a:gd name="connsiteY41" fmla="*/ 1353958 h 1631392"/>
                  <a:gd name="connsiteX42" fmla="*/ 357134 w 806189"/>
                  <a:gd name="connsiteY42" fmla="*/ 1532689 h 1631392"/>
                  <a:gd name="connsiteX43" fmla="*/ 386035 w 806189"/>
                  <a:gd name="connsiteY43" fmla="*/ 1576801 h 1631392"/>
                  <a:gd name="connsiteX44" fmla="*/ 431288 w 806189"/>
                  <a:gd name="connsiteY44" fmla="*/ 1574900 h 1631392"/>
                  <a:gd name="connsiteX45" fmla="*/ 448781 w 806189"/>
                  <a:gd name="connsiteY45" fmla="*/ 1541435 h 1631392"/>
                  <a:gd name="connsiteX46" fmla="*/ 457147 w 806189"/>
                  <a:gd name="connsiteY46" fmla="*/ 1496182 h 1631392"/>
                  <a:gd name="connsiteX47" fmla="*/ 469316 w 806189"/>
                  <a:gd name="connsiteY47" fmla="*/ 1422028 h 1631392"/>
                  <a:gd name="connsiteX48" fmla="*/ 478823 w 806189"/>
                  <a:gd name="connsiteY48" fmla="*/ 1350916 h 1631392"/>
                  <a:gd name="connsiteX49" fmla="*/ 517611 w 806189"/>
                  <a:gd name="connsiteY49" fmla="*/ 1137580 h 1631392"/>
                  <a:gd name="connsiteX50" fmla="*/ 550315 w 806189"/>
                  <a:gd name="connsiteY50" fmla="*/ 1033384 h 1631392"/>
                  <a:gd name="connsiteX51" fmla="*/ 664398 w 806189"/>
                  <a:gd name="connsiteY51" fmla="*/ 748936 h 1631392"/>
                  <a:gd name="connsiteX52" fmla="*/ 682271 w 806189"/>
                  <a:gd name="connsiteY52" fmla="*/ 701401 h 1631392"/>
                  <a:gd name="connsiteX53" fmla="*/ 698243 w 806189"/>
                  <a:gd name="connsiteY53" fmla="*/ 655007 h 1631392"/>
                  <a:gd name="connsiteX54" fmla="*/ 721820 w 806189"/>
                  <a:gd name="connsiteY54" fmla="*/ 572106 h 1631392"/>
                  <a:gd name="connsiteX55" fmla="*/ 734750 w 806189"/>
                  <a:gd name="connsiteY55" fmla="*/ 514684 h 1631392"/>
                  <a:gd name="connsiteX56" fmla="*/ 745017 w 806189"/>
                  <a:gd name="connsiteY56" fmla="*/ 338235 h 1631392"/>
                  <a:gd name="connsiteX57" fmla="*/ 731707 w 806189"/>
                  <a:gd name="connsiteY57" fmla="*/ 263701 h 1631392"/>
                  <a:gd name="connsiteX58" fmla="*/ 691398 w 806189"/>
                  <a:gd name="connsiteY58" fmla="*/ 170533 h 1631392"/>
                  <a:gd name="connsiteX59" fmla="*/ 572371 w 806189"/>
                  <a:gd name="connsiteY59" fmla="*/ 67477 h 1631392"/>
                  <a:gd name="connsiteX60" fmla="*/ 449161 w 806189"/>
                  <a:gd name="connsiteY60" fmla="*/ 37435 h 1631392"/>
                  <a:gd name="connsiteX61" fmla="*/ 416077 w 806189"/>
                  <a:gd name="connsiteY61" fmla="*/ 37435 h 16313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806189" h="1631392">
                    <a:moveTo>
                      <a:pt x="416077" y="37435"/>
                    </a:moveTo>
                    <a:cubicBezTo>
                      <a:pt x="382612" y="37816"/>
                      <a:pt x="351429" y="46182"/>
                      <a:pt x="321388" y="60632"/>
                    </a:cubicBezTo>
                    <a:cubicBezTo>
                      <a:pt x="286782" y="77365"/>
                      <a:pt x="255219" y="99421"/>
                      <a:pt x="224036" y="121477"/>
                    </a:cubicBezTo>
                    <a:cubicBezTo>
                      <a:pt x="194755" y="142012"/>
                      <a:pt x="165093" y="161026"/>
                      <a:pt x="133150" y="176237"/>
                    </a:cubicBezTo>
                    <a:cubicBezTo>
                      <a:pt x="109573" y="187265"/>
                      <a:pt x="84855" y="194490"/>
                      <a:pt x="58615" y="197152"/>
                    </a:cubicBezTo>
                    <a:cubicBezTo>
                      <a:pt x="47968" y="199054"/>
                      <a:pt x="38461" y="197532"/>
                      <a:pt x="38080" y="197152"/>
                    </a:cubicBezTo>
                    <a:cubicBezTo>
                      <a:pt x="37320" y="196772"/>
                      <a:pt x="36940" y="196011"/>
                      <a:pt x="37700" y="196011"/>
                    </a:cubicBezTo>
                    <a:cubicBezTo>
                      <a:pt x="44165" y="194871"/>
                      <a:pt x="51010" y="193730"/>
                      <a:pt x="57475" y="192589"/>
                    </a:cubicBezTo>
                    <a:cubicBezTo>
                      <a:pt x="100446" y="183082"/>
                      <a:pt x="137713" y="161406"/>
                      <a:pt x="172319" y="135167"/>
                    </a:cubicBezTo>
                    <a:cubicBezTo>
                      <a:pt x="211867" y="105125"/>
                      <a:pt x="248374" y="71280"/>
                      <a:pt x="290205" y="44280"/>
                    </a:cubicBezTo>
                    <a:cubicBezTo>
                      <a:pt x="313782" y="29069"/>
                      <a:pt x="338880" y="15760"/>
                      <a:pt x="365880" y="9675"/>
                    </a:cubicBezTo>
                    <a:cubicBezTo>
                      <a:pt x="399345" y="1689"/>
                      <a:pt x="433950" y="-1353"/>
                      <a:pt x="468935" y="548"/>
                    </a:cubicBezTo>
                    <a:cubicBezTo>
                      <a:pt x="511146" y="2830"/>
                      <a:pt x="551836" y="11577"/>
                      <a:pt x="591005" y="26407"/>
                    </a:cubicBezTo>
                    <a:cubicBezTo>
                      <a:pt x="643863" y="53407"/>
                      <a:pt x="686835" y="78505"/>
                      <a:pt x="726003" y="127561"/>
                    </a:cubicBezTo>
                    <a:cubicBezTo>
                      <a:pt x="765932" y="181181"/>
                      <a:pt x="787608" y="242405"/>
                      <a:pt x="799777" y="307433"/>
                    </a:cubicBezTo>
                    <a:cubicBezTo>
                      <a:pt x="818411" y="406305"/>
                      <a:pt x="801679" y="508980"/>
                      <a:pt x="776580" y="605571"/>
                    </a:cubicBezTo>
                    <a:cubicBezTo>
                      <a:pt x="767073" y="642078"/>
                      <a:pt x="755285" y="677443"/>
                      <a:pt x="742735" y="713190"/>
                    </a:cubicBezTo>
                    <a:cubicBezTo>
                      <a:pt x="726764" y="759203"/>
                      <a:pt x="708130" y="804456"/>
                      <a:pt x="689116" y="849329"/>
                    </a:cubicBezTo>
                    <a:cubicBezTo>
                      <a:pt x="670483" y="894202"/>
                      <a:pt x="651469" y="938694"/>
                      <a:pt x="632835" y="983567"/>
                    </a:cubicBezTo>
                    <a:cubicBezTo>
                      <a:pt x="610018" y="1038707"/>
                      <a:pt x="587582" y="1094228"/>
                      <a:pt x="571991" y="1152411"/>
                    </a:cubicBezTo>
                    <a:cubicBezTo>
                      <a:pt x="559822" y="1197283"/>
                      <a:pt x="551075" y="1242917"/>
                      <a:pt x="543090" y="1288550"/>
                    </a:cubicBezTo>
                    <a:cubicBezTo>
                      <a:pt x="532062" y="1352817"/>
                      <a:pt x="522555" y="1417084"/>
                      <a:pt x="511527" y="1481351"/>
                    </a:cubicBezTo>
                    <a:cubicBezTo>
                      <a:pt x="505822" y="1515956"/>
                      <a:pt x="500879" y="1550942"/>
                      <a:pt x="484146" y="1582885"/>
                    </a:cubicBezTo>
                    <a:cubicBezTo>
                      <a:pt x="471217" y="1607603"/>
                      <a:pt x="452583" y="1625477"/>
                      <a:pt x="423682" y="1630800"/>
                    </a:cubicBezTo>
                    <a:cubicBezTo>
                      <a:pt x="396683" y="1635744"/>
                      <a:pt x="363218" y="1622815"/>
                      <a:pt x="345345" y="1600378"/>
                    </a:cubicBezTo>
                    <a:cubicBezTo>
                      <a:pt x="320627" y="1569195"/>
                      <a:pt x="311500" y="1532308"/>
                      <a:pt x="303514" y="1495041"/>
                    </a:cubicBezTo>
                    <a:cubicBezTo>
                      <a:pt x="297430" y="1465760"/>
                      <a:pt x="290585" y="1436478"/>
                      <a:pt x="284881" y="1407197"/>
                    </a:cubicBezTo>
                    <a:cubicBezTo>
                      <a:pt x="278416" y="1375254"/>
                      <a:pt x="272712" y="1343310"/>
                      <a:pt x="266247" y="1311367"/>
                    </a:cubicBezTo>
                    <a:cubicBezTo>
                      <a:pt x="258642" y="1273339"/>
                      <a:pt x="253698" y="1233790"/>
                      <a:pt x="243050" y="1196903"/>
                    </a:cubicBezTo>
                    <a:cubicBezTo>
                      <a:pt x="230121" y="1151650"/>
                      <a:pt x="218712" y="1105636"/>
                      <a:pt x="201980" y="1061524"/>
                    </a:cubicBezTo>
                    <a:cubicBezTo>
                      <a:pt x="182966" y="1010947"/>
                      <a:pt x="159389" y="962652"/>
                      <a:pt x="127826" y="918540"/>
                    </a:cubicBezTo>
                    <a:cubicBezTo>
                      <a:pt x="96263" y="874047"/>
                      <a:pt x="57475" y="836019"/>
                      <a:pt x="14503" y="802175"/>
                    </a:cubicBezTo>
                    <a:cubicBezTo>
                      <a:pt x="10320" y="798752"/>
                      <a:pt x="5377" y="796090"/>
                      <a:pt x="813" y="793048"/>
                    </a:cubicBezTo>
                    <a:cubicBezTo>
                      <a:pt x="-328" y="791527"/>
                      <a:pt x="-328" y="790386"/>
                      <a:pt x="1194" y="789245"/>
                    </a:cubicBezTo>
                    <a:cubicBezTo>
                      <a:pt x="2334" y="788485"/>
                      <a:pt x="3475" y="788865"/>
                      <a:pt x="4616" y="789625"/>
                    </a:cubicBezTo>
                    <a:cubicBezTo>
                      <a:pt x="12602" y="796851"/>
                      <a:pt x="24390" y="801794"/>
                      <a:pt x="33517" y="807879"/>
                    </a:cubicBezTo>
                    <a:cubicBezTo>
                      <a:pt x="43024" y="814724"/>
                      <a:pt x="52531" y="821949"/>
                      <a:pt x="61658" y="829174"/>
                    </a:cubicBezTo>
                    <a:cubicBezTo>
                      <a:pt x="78770" y="843245"/>
                      <a:pt x="95502" y="858456"/>
                      <a:pt x="111094" y="874427"/>
                    </a:cubicBezTo>
                    <a:cubicBezTo>
                      <a:pt x="143037" y="906371"/>
                      <a:pt x="170797" y="942877"/>
                      <a:pt x="192473" y="982426"/>
                    </a:cubicBezTo>
                    <a:cubicBezTo>
                      <a:pt x="215290" y="1023877"/>
                      <a:pt x="233163" y="1067609"/>
                      <a:pt x="249135" y="1112482"/>
                    </a:cubicBezTo>
                    <a:cubicBezTo>
                      <a:pt x="269289" y="1168763"/>
                      <a:pt x="282979" y="1226565"/>
                      <a:pt x="296669" y="1284747"/>
                    </a:cubicBezTo>
                    <a:cubicBezTo>
                      <a:pt x="301993" y="1307944"/>
                      <a:pt x="307317" y="1330761"/>
                      <a:pt x="312641" y="1353958"/>
                    </a:cubicBezTo>
                    <a:cubicBezTo>
                      <a:pt x="325951" y="1413662"/>
                      <a:pt x="337740" y="1474506"/>
                      <a:pt x="357134" y="1532689"/>
                    </a:cubicBezTo>
                    <a:cubicBezTo>
                      <a:pt x="362838" y="1549801"/>
                      <a:pt x="371204" y="1566533"/>
                      <a:pt x="386035" y="1576801"/>
                    </a:cubicBezTo>
                    <a:cubicBezTo>
                      <a:pt x="403147" y="1588590"/>
                      <a:pt x="412654" y="1592012"/>
                      <a:pt x="431288" y="1574900"/>
                    </a:cubicBezTo>
                    <a:cubicBezTo>
                      <a:pt x="439274" y="1564252"/>
                      <a:pt x="444598" y="1553604"/>
                      <a:pt x="448781" y="1541435"/>
                    </a:cubicBezTo>
                    <a:cubicBezTo>
                      <a:pt x="453724" y="1527365"/>
                      <a:pt x="454485" y="1511013"/>
                      <a:pt x="457147" y="1496182"/>
                    </a:cubicBezTo>
                    <a:cubicBezTo>
                      <a:pt x="460569" y="1471464"/>
                      <a:pt x="465513" y="1446746"/>
                      <a:pt x="469316" y="1422028"/>
                    </a:cubicBezTo>
                    <a:cubicBezTo>
                      <a:pt x="473118" y="1398451"/>
                      <a:pt x="475020" y="1374873"/>
                      <a:pt x="478823" y="1350916"/>
                    </a:cubicBezTo>
                    <a:cubicBezTo>
                      <a:pt x="489470" y="1279043"/>
                      <a:pt x="502020" y="1208312"/>
                      <a:pt x="517611" y="1137580"/>
                    </a:cubicBezTo>
                    <a:cubicBezTo>
                      <a:pt x="525597" y="1101453"/>
                      <a:pt x="537385" y="1067989"/>
                      <a:pt x="550315" y="1033384"/>
                    </a:cubicBezTo>
                    <a:cubicBezTo>
                      <a:pt x="586822" y="937934"/>
                      <a:pt x="627511" y="844385"/>
                      <a:pt x="664398" y="748936"/>
                    </a:cubicBezTo>
                    <a:cubicBezTo>
                      <a:pt x="670483" y="733344"/>
                      <a:pt x="676567" y="717373"/>
                      <a:pt x="682271" y="701401"/>
                    </a:cubicBezTo>
                    <a:cubicBezTo>
                      <a:pt x="687595" y="686570"/>
                      <a:pt x="691398" y="669077"/>
                      <a:pt x="698243" y="655007"/>
                    </a:cubicBezTo>
                    <a:cubicBezTo>
                      <a:pt x="706989" y="628007"/>
                      <a:pt x="714975" y="599867"/>
                      <a:pt x="721820" y="572106"/>
                    </a:cubicBezTo>
                    <a:cubicBezTo>
                      <a:pt x="726384" y="553092"/>
                      <a:pt x="730186" y="533698"/>
                      <a:pt x="734750" y="514684"/>
                    </a:cubicBezTo>
                    <a:cubicBezTo>
                      <a:pt x="748820" y="456502"/>
                      <a:pt x="749200" y="397559"/>
                      <a:pt x="745017" y="338235"/>
                    </a:cubicBezTo>
                    <a:cubicBezTo>
                      <a:pt x="743496" y="312757"/>
                      <a:pt x="738172" y="288039"/>
                      <a:pt x="731707" y="263701"/>
                    </a:cubicBezTo>
                    <a:cubicBezTo>
                      <a:pt x="722961" y="230997"/>
                      <a:pt x="709651" y="199434"/>
                      <a:pt x="691398" y="170533"/>
                    </a:cubicBezTo>
                    <a:cubicBezTo>
                      <a:pt x="643483" y="108547"/>
                      <a:pt x="607737" y="87632"/>
                      <a:pt x="572371" y="67477"/>
                    </a:cubicBezTo>
                    <a:cubicBezTo>
                      <a:pt x="532442" y="49224"/>
                      <a:pt x="491752" y="39717"/>
                      <a:pt x="449161" y="37435"/>
                    </a:cubicBezTo>
                    <a:cubicBezTo>
                      <a:pt x="439654" y="35914"/>
                      <a:pt x="427865" y="35914"/>
                      <a:pt x="416077" y="37435"/>
                    </a:cubicBezTo>
                    <a:close/>
                  </a:path>
                </a:pathLst>
              </a:custGeom>
              <a:solidFill>
                <a:srgbClr val="191919"/>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sp>
          <p:nvSpPr>
            <p:cNvPr id="27" name="Freeform: Shape 66">
              <a:extLst>
                <a:ext uri="{FF2B5EF4-FFF2-40B4-BE49-F238E27FC236}">
                  <a16:creationId xmlns:a16="http://schemas.microsoft.com/office/drawing/2014/main" id="{92B21CD8-9C29-45A5-B9F1-2924A3DB2050}"/>
                </a:ext>
              </a:extLst>
            </p:cNvPr>
            <p:cNvSpPr/>
            <p:nvPr/>
          </p:nvSpPr>
          <p:spPr>
            <a:xfrm rot="19161420">
              <a:off x="1129987" y="2960550"/>
              <a:ext cx="334901" cy="365346"/>
            </a:xfrm>
            <a:custGeom>
              <a:avLst/>
              <a:gdLst>
                <a:gd name="connsiteX0" fmla="*/ 310569 w 334900"/>
                <a:gd name="connsiteY0" fmla="*/ 7503 h 365346"/>
                <a:gd name="connsiteX1" fmla="*/ 285071 w 334900"/>
                <a:gd name="connsiteY1" fmla="*/ 2937 h 365346"/>
                <a:gd name="connsiteX2" fmla="*/ 19053 w 334900"/>
                <a:gd name="connsiteY2" fmla="*/ 180662 h 365346"/>
                <a:gd name="connsiteX3" fmla="*/ 405 w 334900"/>
                <a:gd name="connsiteY3" fmla="*/ 363335 h 365346"/>
                <a:gd name="connsiteX4" fmla="*/ 85653 w 334900"/>
                <a:gd name="connsiteY4" fmla="*/ 315003 h 365346"/>
                <a:gd name="connsiteX5" fmla="*/ 127896 w 334900"/>
                <a:gd name="connsiteY5" fmla="*/ 237367 h 365346"/>
                <a:gd name="connsiteX6" fmla="*/ 230269 w 334900"/>
                <a:gd name="connsiteY6" fmla="*/ 151739 h 365346"/>
                <a:gd name="connsiteX7" fmla="*/ 264139 w 334900"/>
                <a:gd name="connsiteY7" fmla="*/ 95795 h 365346"/>
                <a:gd name="connsiteX8" fmla="*/ 329597 w 334900"/>
                <a:gd name="connsiteY8" fmla="*/ 71058 h 365346"/>
                <a:gd name="connsiteX9" fmla="*/ 310569 w 334900"/>
                <a:gd name="connsiteY9" fmla="*/ 7503 h 36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00" h="365346">
                  <a:moveTo>
                    <a:pt x="310569" y="7503"/>
                  </a:moveTo>
                  <a:cubicBezTo>
                    <a:pt x="302197" y="5601"/>
                    <a:pt x="293443" y="4459"/>
                    <a:pt x="285071" y="2937"/>
                  </a:cubicBezTo>
                  <a:cubicBezTo>
                    <a:pt x="167475" y="-17234"/>
                    <a:pt x="48737" y="69156"/>
                    <a:pt x="19053" y="180662"/>
                  </a:cubicBezTo>
                  <a:cubicBezTo>
                    <a:pt x="3069" y="240412"/>
                    <a:pt x="-1498" y="301683"/>
                    <a:pt x="405" y="363335"/>
                  </a:cubicBezTo>
                  <a:cubicBezTo>
                    <a:pt x="786" y="380841"/>
                    <a:pt x="80325" y="325659"/>
                    <a:pt x="85653" y="315003"/>
                  </a:cubicBezTo>
                  <a:cubicBezTo>
                    <a:pt x="100495" y="284938"/>
                    <a:pt x="87936" y="250687"/>
                    <a:pt x="127896" y="237367"/>
                  </a:cubicBezTo>
                  <a:cubicBezTo>
                    <a:pt x="173945" y="222144"/>
                    <a:pt x="204771" y="192079"/>
                    <a:pt x="230269" y="151739"/>
                  </a:cubicBezTo>
                  <a:cubicBezTo>
                    <a:pt x="240925" y="134994"/>
                    <a:pt x="248536" y="108735"/>
                    <a:pt x="264139" y="95795"/>
                  </a:cubicBezTo>
                  <a:cubicBezTo>
                    <a:pt x="283168" y="80192"/>
                    <a:pt x="311711" y="88184"/>
                    <a:pt x="329597" y="71058"/>
                  </a:cubicBezTo>
                  <a:cubicBezTo>
                    <a:pt x="347484" y="54313"/>
                    <a:pt x="337589" y="13212"/>
                    <a:pt x="310569" y="7503"/>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28" name="Freeform: Shape 67">
              <a:extLst>
                <a:ext uri="{FF2B5EF4-FFF2-40B4-BE49-F238E27FC236}">
                  <a16:creationId xmlns:a16="http://schemas.microsoft.com/office/drawing/2014/main" id="{42E7FA5C-FFD0-4924-9745-5DDDDE9095ED}"/>
                </a:ext>
              </a:extLst>
            </p:cNvPr>
            <p:cNvSpPr/>
            <p:nvPr/>
          </p:nvSpPr>
          <p:spPr>
            <a:xfrm rot="19161420">
              <a:off x="871660" y="1968227"/>
              <a:ext cx="263967" cy="287964"/>
            </a:xfrm>
            <a:custGeom>
              <a:avLst/>
              <a:gdLst>
                <a:gd name="connsiteX0" fmla="*/ 310569 w 334900"/>
                <a:gd name="connsiteY0" fmla="*/ 7503 h 365346"/>
                <a:gd name="connsiteX1" fmla="*/ 285071 w 334900"/>
                <a:gd name="connsiteY1" fmla="*/ 2937 h 365346"/>
                <a:gd name="connsiteX2" fmla="*/ 19053 w 334900"/>
                <a:gd name="connsiteY2" fmla="*/ 180662 h 365346"/>
                <a:gd name="connsiteX3" fmla="*/ 405 w 334900"/>
                <a:gd name="connsiteY3" fmla="*/ 363335 h 365346"/>
                <a:gd name="connsiteX4" fmla="*/ 85653 w 334900"/>
                <a:gd name="connsiteY4" fmla="*/ 315003 h 365346"/>
                <a:gd name="connsiteX5" fmla="*/ 127896 w 334900"/>
                <a:gd name="connsiteY5" fmla="*/ 237367 h 365346"/>
                <a:gd name="connsiteX6" fmla="*/ 230269 w 334900"/>
                <a:gd name="connsiteY6" fmla="*/ 151739 h 365346"/>
                <a:gd name="connsiteX7" fmla="*/ 264139 w 334900"/>
                <a:gd name="connsiteY7" fmla="*/ 95795 h 365346"/>
                <a:gd name="connsiteX8" fmla="*/ 329597 w 334900"/>
                <a:gd name="connsiteY8" fmla="*/ 71058 h 365346"/>
                <a:gd name="connsiteX9" fmla="*/ 310569 w 334900"/>
                <a:gd name="connsiteY9" fmla="*/ 7503 h 36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00" h="365346">
                  <a:moveTo>
                    <a:pt x="310569" y="7503"/>
                  </a:moveTo>
                  <a:cubicBezTo>
                    <a:pt x="302197" y="5601"/>
                    <a:pt x="293443" y="4459"/>
                    <a:pt x="285071" y="2937"/>
                  </a:cubicBezTo>
                  <a:cubicBezTo>
                    <a:pt x="167475" y="-17234"/>
                    <a:pt x="48737" y="69156"/>
                    <a:pt x="19053" y="180662"/>
                  </a:cubicBezTo>
                  <a:cubicBezTo>
                    <a:pt x="3069" y="240412"/>
                    <a:pt x="-1498" y="301683"/>
                    <a:pt x="405" y="363335"/>
                  </a:cubicBezTo>
                  <a:cubicBezTo>
                    <a:pt x="786" y="380841"/>
                    <a:pt x="80325" y="325659"/>
                    <a:pt x="85653" y="315003"/>
                  </a:cubicBezTo>
                  <a:cubicBezTo>
                    <a:pt x="100495" y="284938"/>
                    <a:pt x="87936" y="250687"/>
                    <a:pt x="127896" y="237367"/>
                  </a:cubicBezTo>
                  <a:cubicBezTo>
                    <a:pt x="173945" y="222144"/>
                    <a:pt x="204771" y="192079"/>
                    <a:pt x="230269" y="151739"/>
                  </a:cubicBezTo>
                  <a:cubicBezTo>
                    <a:pt x="240925" y="134994"/>
                    <a:pt x="248536" y="108735"/>
                    <a:pt x="264139" y="95795"/>
                  </a:cubicBezTo>
                  <a:cubicBezTo>
                    <a:pt x="283168" y="80192"/>
                    <a:pt x="311711" y="88184"/>
                    <a:pt x="329597" y="71058"/>
                  </a:cubicBezTo>
                  <a:cubicBezTo>
                    <a:pt x="347484" y="54313"/>
                    <a:pt x="337589" y="13212"/>
                    <a:pt x="310569" y="7503"/>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29" name="Freeform: Shape 68">
              <a:extLst>
                <a:ext uri="{FF2B5EF4-FFF2-40B4-BE49-F238E27FC236}">
                  <a16:creationId xmlns:a16="http://schemas.microsoft.com/office/drawing/2014/main" id="{D3A3900D-3007-46F8-B0BF-3ECA1948A7CD}"/>
                </a:ext>
              </a:extLst>
            </p:cNvPr>
            <p:cNvSpPr/>
            <p:nvPr/>
          </p:nvSpPr>
          <p:spPr>
            <a:xfrm rot="7200000">
              <a:off x="2037306" y="1811683"/>
              <a:ext cx="263967" cy="287964"/>
            </a:xfrm>
            <a:custGeom>
              <a:avLst/>
              <a:gdLst>
                <a:gd name="connsiteX0" fmla="*/ 310569 w 334900"/>
                <a:gd name="connsiteY0" fmla="*/ 7503 h 365346"/>
                <a:gd name="connsiteX1" fmla="*/ 285071 w 334900"/>
                <a:gd name="connsiteY1" fmla="*/ 2937 h 365346"/>
                <a:gd name="connsiteX2" fmla="*/ 19053 w 334900"/>
                <a:gd name="connsiteY2" fmla="*/ 180662 h 365346"/>
                <a:gd name="connsiteX3" fmla="*/ 405 w 334900"/>
                <a:gd name="connsiteY3" fmla="*/ 363335 h 365346"/>
                <a:gd name="connsiteX4" fmla="*/ 85653 w 334900"/>
                <a:gd name="connsiteY4" fmla="*/ 315003 h 365346"/>
                <a:gd name="connsiteX5" fmla="*/ 127896 w 334900"/>
                <a:gd name="connsiteY5" fmla="*/ 237367 h 365346"/>
                <a:gd name="connsiteX6" fmla="*/ 230269 w 334900"/>
                <a:gd name="connsiteY6" fmla="*/ 151739 h 365346"/>
                <a:gd name="connsiteX7" fmla="*/ 264139 w 334900"/>
                <a:gd name="connsiteY7" fmla="*/ 95795 h 365346"/>
                <a:gd name="connsiteX8" fmla="*/ 329597 w 334900"/>
                <a:gd name="connsiteY8" fmla="*/ 71058 h 365346"/>
                <a:gd name="connsiteX9" fmla="*/ 310569 w 334900"/>
                <a:gd name="connsiteY9" fmla="*/ 7503 h 36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00" h="365346">
                  <a:moveTo>
                    <a:pt x="310569" y="7503"/>
                  </a:moveTo>
                  <a:cubicBezTo>
                    <a:pt x="302197" y="5601"/>
                    <a:pt x="293443" y="4459"/>
                    <a:pt x="285071" y="2937"/>
                  </a:cubicBezTo>
                  <a:cubicBezTo>
                    <a:pt x="167475" y="-17234"/>
                    <a:pt x="48737" y="69156"/>
                    <a:pt x="19053" y="180662"/>
                  </a:cubicBezTo>
                  <a:cubicBezTo>
                    <a:pt x="3069" y="240412"/>
                    <a:pt x="-1498" y="301683"/>
                    <a:pt x="405" y="363335"/>
                  </a:cubicBezTo>
                  <a:cubicBezTo>
                    <a:pt x="786" y="380841"/>
                    <a:pt x="80325" y="325659"/>
                    <a:pt x="85653" y="315003"/>
                  </a:cubicBezTo>
                  <a:cubicBezTo>
                    <a:pt x="100495" y="284938"/>
                    <a:pt x="87936" y="250687"/>
                    <a:pt x="127896" y="237367"/>
                  </a:cubicBezTo>
                  <a:cubicBezTo>
                    <a:pt x="173945" y="222144"/>
                    <a:pt x="204771" y="192079"/>
                    <a:pt x="230269" y="151739"/>
                  </a:cubicBezTo>
                  <a:cubicBezTo>
                    <a:pt x="240925" y="134994"/>
                    <a:pt x="248536" y="108735"/>
                    <a:pt x="264139" y="95795"/>
                  </a:cubicBezTo>
                  <a:cubicBezTo>
                    <a:pt x="283168" y="80192"/>
                    <a:pt x="311711" y="88184"/>
                    <a:pt x="329597" y="71058"/>
                  </a:cubicBezTo>
                  <a:cubicBezTo>
                    <a:pt x="347484" y="54313"/>
                    <a:pt x="337589" y="13212"/>
                    <a:pt x="310569" y="7503"/>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0" name="Freeform: Shape 69">
              <a:extLst>
                <a:ext uri="{FF2B5EF4-FFF2-40B4-BE49-F238E27FC236}">
                  <a16:creationId xmlns:a16="http://schemas.microsoft.com/office/drawing/2014/main" id="{AEEF8B14-6643-4E78-A06B-BC2B23E424B6}"/>
                </a:ext>
              </a:extLst>
            </p:cNvPr>
            <p:cNvSpPr/>
            <p:nvPr/>
          </p:nvSpPr>
          <p:spPr>
            <a:xfrm rot="4546792">
              <a:off x="1471922" y="1890307"/>
              <a:ext cx="263967" cy="246505"/>
            </a:xfrm>
            <a:custGeom>
              <a:avLst/>
              <a:gdLst>
                <a:gd name="connsiteX0" fmla="*/ 310569 w 334900"/>
                <a:gd name="connsiteY0" fmla="*/ 7503 h 365346"/>
                <a:gd name="connsiteX1" fmla="*/ 285071 w 334900"/>
                <a:gd name="connsiteY1" fmla="*/ 2937 h 365346"/>
                <a:gd name="connsiteX2" fmla="*/ 19053 w 334900"/>
                <a:gd name="connsiteY2" fmla="*/ 180662 h 365346"/>
                <a:gd name="connsiteX3" fmla="*/ 405 w 334900"/>
                <a:gd name="connsiteY3" fmla="*/ 363335 h 365346"/>
                <a:gd name="connsiteX4" fmla="*/ 85653 w 334900"/>
                <a:gd name="connsiteY4" fmla="*/ 315003 h 365346"/>
                <a:gd name="connsiteX5" fmla="*/ 127896 w 334900"/>
                <a:gd name="connsiteY5" fmla="*/ 237367 h 365346"/>
                <a:gd name="connsiteX6" fmla="*/ 230269 w 334900"/>
                <a:gd name="connsiteY6" fmla="*/ 151739 h 365346"/>
                <a:gd name="connsiteX7" fmla="*/ 264139 w 334900"/>
                <a:gd name="connsiteY7" fmla="*/ 95795 h 365346"/>
                <a:gd name="connsiteX8" fmla="*/ 329597 w 334900"/>
                <a:gd name="connsiteY8" fmla="*/ 71058 h 365346"/>
                <a:gd name="connsiteX9" fmla="*/ 310569 w 334900"/>
                <a:gd name="connsiteY9" fmla="*/ 7503 h 36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00" h="365346">
                  <a:moveTo>
                    <a:pt x="310569" y="7503"/>
                  </a:moveTo>
                  <a:cubicBezTo>
                    <a:pt x="302197" y="5601"/>
                    <a:pt x="293443" y="4459"/>
                    <a:pt x="285071" y="2937"/>
                  </a:cubicBezTo>
                  <a:cubicBezTo>
                    <a:pt x="167475" y="-17234"/>
                    <a:pt x="48737" y="69156"/>
                    <a:pt x="19053" y="180662"/>
                  </a:cubicBezTo>
                  <a:cubicBezTo>
                    <a:pt x="3069" y="240412"/>
                    <a:pt x="-1498" y="301683"/>
                    <a:pt x="405" y="363335"/>
                  </a:cubicBezTo>
                  <a:cubicBezTo>
                    <a:pt x="786" y="380841"/>
                    <a:pt x="80325" y="325659"/>
                    <a:pt x="85653" y="315003"/>
                  </a:cubicBezTo>
                  <a:cubicBezTo>
                    <a:pt x="100495" y="284938"/>
                    <a:pt x="87936" y="250687"/>
                    <a:pt x="127896" y="237367"/>
                  </a:cubicBezTo>
                  <a:cubicBezTo>
                    <a:pt x="173945" y="222144"/>
                    <a:pt x="204771" y="192079"/>
                    <a:pt x="230269" y="151739"/>
                  </a:cubicBezTo>
                  <a:cubicBezTo>
                    <a:pt x="240925" y="134994"/>
                    <a:pt x="248536" y="108735"/>
                    <a:pt x="264139" y="95795"/>
                  </a:cubicBezTo>
                  <a:cubicBezTo>
                    <a:pt x="283168" y="80192"/>
                    <a:pt x="311711" y="88184"/>
                    <a:pt x="329597" y="71058"/>
                  </a:cubicBezTo>
                  <a:cubicBezTo>
                    <a:pt x="347484" y="54313"/>
                    <a:pt x="337589" y="13212"/>
                    <a:pt x="310569" y="7503"/>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1" name="Freeform: Shape 70">
              <a:extLst>
                <a:ext uri="{FF2B5EF4-FFF2-40B4-BE49-F238E27FC236}">
                  <a16:creationId xmlns:a16="http://schemas.microsoft.com/office/drawing/2014/main" id="{42D91807-8B04-4F18-870B-6D89A069D3D4}"/>
                </a:ext>
              </a:extLst>
            </p:cNvPr>
            <p:cNvSpPr/>
            <p:nvPr/>
          </p:nvSpPr>
          <p:spPr>
            <a:xfrm rot="9999332">
              <a:off x="1828224" y="3063857"/>
              <a:ext cx="167323" cy="246505"/>
            </a:xfrm>
            <a:custGeom>
              <a:avLst/>
              <a:gdLst>
                <a:gd name="connsiteX0" fmla="*/ 310569 w 334900"/>
                <a:gd name="connsiteY0" fmla="*/ 7503 h 365346"/>
                <a:gd name="connsiteX1" fmla="*/ 285071 w 334900"/>
                <a:gd name="connsiteY1" fmla="*/ 2937 h 365346"/>
                <a:gd name="connsiteX2" fmla="*/ 19053 w 334900"/>
                <a:gd name="connsiteY2" fmla="*/ 180662 h 365346"/>
                <a:gd name="connsiteX3" fmla="*/ 405 w 334900"/>
                <a:gd name="connsiteY3" fmla="*/ 363335 h 365346"/>
                <a:gd name="connsiteX4" fmla="*/ 85653 w 334900"/>
                <a:gd name="connsiteY4" fmla="*/ 315003 h 365346"/>
                <a:gd name="connsiteX5" fmla="*/ 127896 w 334900"/>
                <a:gd name="connsiteY5" fmla="*/ 237367 h 365346"/>
                <a:gd name="connsiteX6" fmla="*/ 230269 w 334900"/>
                <a:gd name="connsiteY6" fmla="*/ 151739 h 365346"/>
                <a:gd name="connsiteX7" fmla="*/ 264139 w 334900"/>
                <a:gd name="connsiteY7" fmla="*/ 95795 h 365346"/>
                <a:gd name="connsiteX8" fmla="*/ 329597 w 334900"/>
                <a:gd name="connsiteY8" fmla="*/ 71058 h 365346"/>
                <a:gd name="connsiteX9" fmla="*/ 310569 w 334900"/>
                <a:gd name="connsiteY9" fmla="*/ 7503 h 36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00" h="365346">
                  <a:moveTo>
                    <a:pt x="310569" y="7503"/>
                  </a:moveTo>
                  <a:cubicBezTo>
                    <a:pt x="302197" y="5601"/>
                    <a:pt x="293443" y="4459"/>
                    <a:pt x="285071" y="2937"/>
                  </a:cubicBezTo>
                  <a:cubicBezTo>
                    <a:pt x="167475" y="-17234"/>
                    <a:pt x="48737" y="69156"/>
                    <a:pt x="19053" y="180662"/>
                  </a:cubicBezTo>
                  <a:cubicBezTo>
                    <a:pt x="3069" y="240412"/>
                    <a:pt x="-1498" y="301683"/>
                    <a:pt x="405" y="363335"/>
                  </a:cubicBezTo>
                  <a:cubicBezTo>
                    <a:pt x="786" y="380841"/>
                    <a:pt x="80325" y="325659"/>
                    <a:pt x="85653" y="315003"/>
                  </a:cubicBezTo>
                  <a:cubicBezTo>
                    <a:pt x="100495" y="284938"/>
                    <a:pt x="87936" y="250687"/>
                    <a:pt x="127896" y="237367"/>
                  </a:cubicBezTo>
                  <a:cubicBezTo>
                    <a:pt x="173945" y="222144"/>
                    <a:pt x="204771" y="192079"/>
                    <a:pt x="230269" y="151739"/>
                  </a:cubicBezTo>
                  <a:cubicBezTo>
                    <a:pt x="240925" y="134994"/>
                    <a:pt x="248536" y="108735"/>
                    <a:pt x="264139" y="95795"/>
                  </a:cubicBezTo>
                  <a:cubicBezTo>
                    <a:pt x="283168" y="80192"/>
                    <a:pt x="311711" y="88184"/>
                    <a:pt x="329597" y="71058"/>
                  </a:cubicBezTo>
                  <a:cubicBezTo>
                    <a:pt x="347484" y="54313"/>
                    <a:pt x="337589" y="13212"/>
                    <a:pt x="310569" y="7503"/>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32" name="Freeform: Shape 71">
              <a:extLst>
                <a:ext uri="{FF2B5EF4-FFF2-40B4-BE49-F238E27FC236}">
                  <a16:creationId xmlns:a16="http://schemas.microsoft.com/office/drawing/2014/main" id="{730E9701-DB42-4AF8-8058-D06201F0B57C}"/>
                </a:ext>
              </a:extLst>
            </p:cNvPr>
            <p:cNvSpPr/>
            <p:nvPr/>
          </p:nvSpPr>
          <p:spPr>
            <a:xfrm rot="6300000">
              <a:off x="1564746" y="2593078"/>
              <a:ext cx="263967" cy="287964"/>
            </a:xfrm>
            <a:custGeom>
              <a:avLst/>
              <a:gdLst>
                <a:gd name="connsiteX0" fmla="*/ 310569 w 334900"/>
                <a:gd name="connsiteY0" fmla="*/ 7503 h 365346"/>
                <a:gd name="connsiteX1" fmla="*/ 285071 w 334900"/>
                <a:gd name="connsiteY1" fmla="*/ 2937 h 365346"/>
                <a:gd name="connsiteX2" fmla="*/ 19053 w 334900"/>
                <a:gd name="connsiteY2" fmla="*/ 180662 h 365346"/>
                <a:gd name="connsiteX3" fmla="*/ 405 w 334900"/>
                <a:gd name="connsiteY3" fmla="*/ 363335 h 365346"/>
                <a:gd name="connsiteX4" fmla="*/ 85653 w 334900"/>
                <a:gd name="connsiteY4" fmla="*/ 315003 h 365346"/>
                <a:gd name="connsiteX5" fmla="*/ 127896 w 334900"/>
                <a:gd name="connsiteY5" fmla="*/ 237367 h 365346"/>
                <a:gd name="connsiteX6" fmla="*/ 230269 w 334900"/>
                <a:gd name="connsiteY6" fmla="*/ 151739 h 365346"/>
                <a:gd name="connsiteX7" fmla="*/ 264139 w 334900"/>
                <a:gd name="connsiteY7" fmla="*/ 95795 h 365346"/>
                <a:gd name="connsiteX8" fmla="*/ 329597 w 334900"/>
                <a:gd name="connsiteY8" fmla="*/ 71058 h 365346"/>
                <a:gd name="connsiteX9" fmla="*/ 310569 w 334900"/>
                <a:gd name="connsiteY9" fmla="*/ 7503 h 365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4900" h="365346">
                  <a:moveTo>
                    <a:pt x="310569" y="7503"/>
                  </a:moveTo>
                  <a:cubicBezTo>
                    <a:pt x="302197" y="5601"/>
                    <a:pt x="293443" y="4459"/>
                    <a:pt x="285071" y="2937"/>
                  </a:cubicBezTo>
                  <a:cubicBezTo>
                    <a:pt x="167475" y="-17234"/>
                    <a:pt x="48737" y="69156"/>
                    <a:pt x="19053" y="180662"/>
                  </a:cubicBezTo>
                  <a:cubicBezTo>
                    <a:pt x="3069" y="240412"/>
                    <a:pt x="-1498" y="301683"/>
                    <a:pt x="405" y="363335"/>
                  </a:cubicBezTo>
                  <a:cubicBezTo>
                    <a:pt x="786" y="380841"/>
                    <a:pt x="80325" y="325659"/>
                    <a:pt x="85653" y="315003"/>
                  </a:cubicBezTo>
                  <a:cubicBezTo>
                    <a:pt x="100495" y="284938"/>
                    <a:pt x="87936" y="250687"/>
                    <a:pt x="127896" y="237367"/>
                  </a:cubicBezTo>
                  <a:cubicBezTo>
                    <a:pt x="173945" y="222144"/>
                    <a:pt x="204771" y="192079"/>
                    <a:pt x="230269" y="151739"/>
                  </a:cubicBezTo>
                  <a:cubicBezTo>
                    <a:pt x="240925" y="134994"/>
                    <a:pt x="248536" y="108735"/>
                    <a:pt x="264139" y="95795"/>
                  </a:cubicBezTo>
                  <a:cubicBezTo>
                    <a:pt x="283168" y="80192"/>
                    <a:pt x="311711" y="88184"/>
                    <a:pt x="329597" y="71058"/>
                  </a:cubicBezTo>
                  <a:cubicBezTo>
                    <a:pt x="347484" y="54313"/>
                    <a:pt x="337589" y="13212"/>
                    <a:pt x="310569" y="7503"/>
                  </a:cubicBezTo>
                  <a:close/>
                </a:path>
              </a:pathLst>
            </a:custGeom>
            <a:solidFill>
              <a:srgbClr val="43434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grpSp>
        <p:nvGrpSpPr>
          <p:cNvPr id="7" name="Group 74">
            <a:extLst>
              <a:ext uri="{FF2B5EF4-FFF2-40B4-BE49-F238E27FC236}">
                <a16:creationId xmlns:a16="http://schemas.microsoft.com/office/drawing/2014/main" id="{1DDA51AC-0853-4012-A729-C8F59ABE57D9}"/>
              </a:ext>
            </a:extLst>
          </p:cNvPr>
          <p:cNvGrpSpPr/>
          <p:nvPr/>
        </p:nvGrpSpPr>
        <p:grpSpPr>
          <a:xfrm rot="2700000" flipV="1">
            <a:off x="3072400" y="2137743"/>
            <a:ext cx="1924093" cy="628515"/>
            <a:chOff x="5005473" y="4141321"/>
            <a:chExt cx="6805425" cy="2223034"/>
          </a:xfrm>
        </p:grpSpPr>
        <p:grpSp>
          <p:nvGrpSpPr>
            <p:cNvPr id="21" name="Group 75">
              <a:extLst>
                <a:ext uri="{FF2B5EF4-FFF2-40B4-BE49-F238E27FC236}">
                  <a16:creationId xmlns:a16="http://schemas.microsoft.com/office/drawing/2014/main" id="{F3847F7D-4A5D-4C82-A92F-C83F726F1F8F}"/>
                </a:ext>
              </a:extLst>
            </p:cNvPr>
            <p:cNvGrpSpPr/>
            <p:nvPr/>
          </p:nvGrpSpPr>
          <p:grpSpPr>
            <a:xfrm>
              <a:off x="5090052" y="5237879"/>
              <a:ext cx="6720846" cy="1126476"/>
              <a:chOff x="3613677" y="4201880"/>
              <a:chExt cx="6720846" cy="1126476"/>
            </a:xfrm>
          </p:grpSpPr>
          <p:sp>
            <p:nvSpPr>
              <p:cNvPr id="23" name="Freeform: Shape 77">
                <a:extLst>
                  <a:ext uri="{FF2B5EF4-FFF2-40B4-BE49-F238E27FC236}">
                    <a16:creationId xmlns:a16="http://schemas.microsoft.com/office/drawing/2014/main" id="{BC637C97-BA5A-4120-96E0-3D01085478B4}"/>
                  </a:ext>
                </a:extLst>
              </p:cNvPr>
              <p:cNvSpPr/>
              <p:nvPr/>
            </p:nvSpPr>
            <p:spPr>
              <a:xfrm>
                <a:off x="3731164" y="4201880"/>
                <a:ext cx="1499709" cy="941610"/>
              </a:xfrm>
              <a:custGeom>
                <a:avLst/>
                <a:gdLst>
                  <a:gd name="connsiteX0" fmla="*/ 107118 w 1499709"/>
                  <a:gd name="connsiteY0" fmla="*/ 0 h 941610"/>
                  <a:gd name="connsiteX1" fmla="*/ 205763 w 1499709"/>
                  <a:gd name="connsiteY1" fmla="*/ 65599 h 941610"/>
                  <a:gd name="connsiteX2" fmla="*/ 214239 w 1499709"/>
                  <a:gd name="connsiteY2" fmla="*/ 107112 h 941610"/>
                  <a:gd name="connsiteX3" fmla="*/ 222715 w 1499709"/>
                  <a:gd name="connsiteY3" fmla="*/ 65599 h 941610"/>
                  <a:gd name="connsiteX4" fmla="*/ 321356 w 1499709"/>
                  <a:gd name="connsiteY4" fmla="*/ 0 h 941610"/>
                  <a:gd name="connsiteX5" fmla="*/ 420001 w 1499709"/>
                  <a:gd name="connsiteY5" fmla="*/ 65599 h 941610"/>
                  <a:gd name="connsiteX6" fmla="*/ 428477 w 1499709"/>
                  <a:gd name="connsiteY6" fmla="*/ 107112 h 941610"/>
                  <a:gd name="connsiteX7" fmla="*/ 436953 w 1499709"/>
                  <a:gd name="connsiteY7" fmla="*/ 65599 h 941610"/>
                  <a:gd name="connsiteX8" fmla="*/ 535594 w 1499709"/>
                  <a:gd name="connsiteY8" fmla="*/ 0 h 941610"/>
                  <a:gd name="connsiteX9" fmla="*/ 634239 w 1499709"/>
                  <a:gd name="connsiteY9" fmla="*/ 65599 h 941610"/>
                  <a:gd name="connsiteX10" fmla="*/ 642715 w 1499709"/>
                  <a:gd name="connsiteY10" fmla="*/ 107113 h 941610"/>
                  <a:gd name="connsiteX11" fmla="*/ 651190 w 1499709"/>
                  <a:gd name="connsiteY11" fmla="*/ 65599 h 941610"/>
                  <a:gd name="connsiteX12" fmla="*/ 749832 w 1499709"/>
                  <a:gd name="connsiteY12" fmla="*/ 0 h 941610"/>
                  <a:gd name="connsiteX13" fmla="*/ 848477 w 1499709"/>
                  <a:gd name="connsiteY13" fmla="*/ 65599 h 941610"/>
                  <a:gd name="connsiteX14" fmla="*/ 856953 w 1499709"/>
                  <a:gd name="connsiteY14" fmla="*/ 107113 h 941610"/>
                  <a:gd name="connsiteX15" fmla="*/ 865428 w 1499709"/>
                  <a:gd name="connsiteY15" fmla="*/ 65599 h 941610"/>
                  <a:gd name="connsiteX16" fmla="*/ 964070 w 1499709"/>
                  <a:gd name="connsiteY16" fmla="*/ 0 h 941610"/>
                  <a:gd name="connsiteX17" fmla="*/ 1062715 w 1499709"/>
                  <a:gd name="connsiteY17" fmla="*/ 65599 h 941610"/>
                  <a:gd name="connsiteX18" fmla="*/ 1071191 w 1499709"/>
                  <a:gd name="connsiteY18" fmla="*/ 107113 h 941610"/>
                  <a:gd name="connsiteX19" fmla="*/ 1079666 w 1499709"/>
                  <a:gd name="connsiteY19" fmla="*/ 65599 h 941610"/>
                  <a:gd name="connsiteX20" fmla="*/ 1178308 w 1499709"/>
                  <a:gd name="connsiteY20" fmla="*/ 0 h 941610"/>
                  <a:gd name="connsiteX21" fmla="*/ 1276953 w 1499709"/>
                  <a:gd name="connsiteY21" fmla="*/ 65599 h 941610"/>
                  <a:gd name="connsiteX22" fmla="*/ 1285428 w 1499709"/>
                  <a:gd name="connsiteY22" fmla="*/ 107106 h 941610"/>
                  <a:gd name="connsiteX23" fmla="*/ 1293902 w 1499709"/>
                  <a:gd name="connsiteY23" fmla="*/ 65599 h 941610"/>
                  <a:gd name="connsiteX24" fmla="*/ 1392543 w 1499709"/>
                  <a:gd name="connsiteY24" fmla="*/ 0 h 941610"/>
                  <a:gd name="connsiteX25" fmla="*/ 1499665 w 1499709"/>
                  <a:gd name="connsiteY25" fmla="*/ 107118 h 941610"/>
                  <a:gd name="connsiteX26" fmla="*/ 1499665 w 1499709"/>
                  <a:gd name="connsiteY26" fmla="*/ 834492 h 941610"/>
                  <a:gd name="connsiteX27" fmla="*/ 1394273 w 1499709"/>
                  <a:gd name="connsiteY27" fmla="*/ 941610 h 941610"/>
                  <a:gd name="connsiteX28" fmla="*/ 1293929 w 1499709"/>
                  <a:gd name="connsiteY28" fmla="*/ 876011 h 941610"/>
                  <a:gd name="connsiteX29" fmla="*/ 1285428 w 1499709"/>
                  <a:gd name="connsiteY29" fmla="*/ 834505 h 941610"/>
                  <a:gd name="connsiteX30" fmla="*/ 1277951 w 1499709"/>
                  <a:gd name="connsiteY30" fmla="*/ 876011 h 941610"/>
                  <a:gd name="connsiteX31" fmla="*/ 1180037 w 1499709"/>
                  <a:gd name="connsiteY31" fmla="*/ 941610 h 941610"/>
                  <a:gd name="connsiteX32" fmla="*/ 1079693 w 1499709"/>
                  <a:gd name="connsiteY32" fmla="*/ 876011 h 941610"/>
                  <a:gd name="connsiteX33" fmla="*/ 1071191 w 1499709"/>
                  <a:gd name="connsiteY33" fmla="*/ 834497 h 941610"/>
                  <a:gd name="connsiteX34" fmla="*/ 1063713 w 1499709"/>
                  <a:gd name="connsiteY34" fmla="*/ 876011 h 941610"/>
                  <a:gd name="connsiteX35" fmla="*/ 965799 w 1499709"/>
                  <a:gd name="connsiteY35" fmla="*/ 941610 h 941610"/>
                  <a:gd name="connsiteX36" fmla="*/ 865455 w 1499709"/>
                  <a:gd name="connsiteY36" fmla="*/ 876011 h 941610"/>
                  <a:gd name="connsiteX37" fmla="*/ 856953 w 1499709"/>
                  <a:gd name="connsiteY37" fmla="*/ 834497 h 941610"/>
                  <a:gd name="connsiteX38" fmla="*/ 849475 w 1499709"/>
                  <a:gd name="connsiteY38" fmla="*/ 876011 h 941610"/>
                  <a:gd name="connsiteX39" fmla="*/ 751561 w 1499709"/>
                  <a:gd name="connsiteY39" fmla="*/ 941610 h 941610"/>
                  <a:gd name="connsiteX40" fmla="*/ 651217 w 1499709"/>
                  <a:gd name="connsiteY40" fmla="*/ 876011 h 941610"/>
                  <a:gd name="connsiteX41" fmla="*/ 642715 w 1499709"/>
                  <a:gd name="connsiteY41" fmla="*/ 834497 h 941610"/>
                  <a:gd name="connsiteX42" fmla="*/ 635237 w 1499709"/>
                  <a:gd name="connsiteY42" fmla="*/ 876011 h 941610"/>
                  <a:gd name="connsiteX43" fmla="*/ 537323 w 1499709"/>
                  <a:gd name="connsiteY43" fmla="*/ 941610 h 941610"/>
                  <a:gd name="connsiteX44" fmla="*/ 436980 w 1499709"/>
                  <a:gd name="connsiteY44" fmla="*/ 876011 h 941610"/>
                  <a:gd name="connsiteX45" fmla="*/ 428477 w 1499709"/>
                  <a:gd name="connsiteY45" fmla="*/ 834498 h 941610"/>
                  <a:gd name="connsiteX46" fmla="*/ 420999 w 1499709"/>
                  <a:gd name="connsiteY46" fmla="*/ 876011 h 941610"/>
                  <a:gd name="connsiteX47" fmla="*/ 323085 w 1499709"/>
                  <a:gd name="connsiteY47" fmla="*/ 941610 h 941610"/>
                  <a:gd name="connsiteX48" fmla="*/ 222742 w 1499709"/>
                  <a:gd name="connsiteY48" fmla="*/ 876011 h 941610"/>
                  <a:gd name="connsiteX49" fmla="*/ 214239 w 1499709"/>
                  <a:gd name="connsiteY49" fmla="*/ 834498 h 941610"/>
                  <a:gd name="connsiteX50" fmla="*/ 206761 w 1499709"/>
                  <a:gd name="connsiteY50" fmla="*/ 876011 h 941610"/>
                  <a:gd name="connsiteX51" fmla="*/ 108847 w 1499709"/>
                  <a:gd name="connsiteY51" fmla="*/ 941610 h 941610"/>
                  <a:gd name="connsiteX52" fmla="*/ 0 w 1499709"/>
                  <a:gd name="connsiteY52" fmla="*/ 834492 h 941610"/>
                  <a:gd name="connsiteX53" fmla="*/ 0 w 1499709"/>
                  <a:gd name="connsiteY53" fmla="*/ 107118 h 941610"/>
                  <a:gd name="connsiteX54" fmla="*/ 107118 w 1499709"/>
                  <a:gd name="connsiteY54" fmla="*/ 0 h 9416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1499709" h="941610">
                    <a:moveTo>
                      <a:pt x="107118" y="0"/>
                    </a:moveTo>
                    <a:cubicBezTo>
                      <a:pt x="151177" y="0"/>
                      <a:pt x="189404" y="27212"/>
                      <a:pt x="205763" y="65599"/>
                    </a:cubicBezTo>
                    <a:lnTo>
                      <a:pt x="214239" y="107112"/>
                    </a:lnTo>
                    <a:lnTo>
                      <a:pt x="222715" y="65599"/>
                    </a:lnTo>
                    <a:cubicBezTo>
                      <a:pt x="239074" y="27212"/>
                      <a:pt x="277300" y="0"/>
                      <a:pt x="321356" y="0"/>
                    </a:cubicBezTo>
                    <a:cubicBezTo>
                      <a:pt x="365415" y="0"/>
                      <a:pt x="403642" y="27212"/>
                      <a:pt x="420001" y="65599"/>
                    </a:cubicBezTo>
                    <a:lnTo>
                      <a:pt x="428477" y="107112"/>
                    </a:lnTo>
                    <a:lnTo>
                      <a:pt x="436953" y="65599"/>
                    </a:lnTo>
                    <a:cubicBezTo>
                      <a:pt x="453312" y="27212"/>
                      <a:pt x="491538" y="0"/>
                      <a:pt x="535594" y="0"/>
                    </a:cubicBezTo>
                    <a:cubicBezTo>
                      <a:pt x="579653" y="0"/>
                      <a:pt x="617879" y="27212"/>
                      <a:pt x="634239" y="65599"/>
                    </a:cubicBezTo>
                    <a:lnTo>
                      <a:pt x="642715" y="107113"/>
                    </a:lnTo>
                    <a:lnTo>
                      <a:pt x="651190" y="65599"/>
                    </a:lnTo>
                    <a:cubicBezTo>
                      <a:pt x="667550" y="27212"/>
                      <a:pt x="705776" y="0"/>
                      <a:pt x="749832" y="0"/>
                    </a:cubicBezTo>
                    <a:cubicBezTo>
                      <a:pt x="793891" y="0"/>
                      <a:pt x="832117" y="27212"/>
                      <a:pt x="848477" y="65599"/>
                    </a:cubicBezTo>
                    <a:lnTo>
                      <a:pt x="856953" y="107113"/>
                    </a:lnTo>
                    <a:lnTo>
                      <a:pt x="865428" y="65599"/>
                    </a:lnTo>
                    <a:cubicBezTo>
                      <a:pt x="881788" y="27212"/>
                      <a:pt x="920014" y="0"/>
                      <a:pt x="964070" y="0"/>
                    </a:cubicBezTo>
                    <a:cubicBezTo>
                      <a:pt x="1008129" y="0"/>
                      <a:pt x="1046355" y="27212"/>
                      <a:pt x="1062715" y="65599"/>
                    </a:cubicBezTo>
                    <a:lnTo>
                      <a:pt x="1071191" y="107113"/>
                    </a:lnTo>
                    <a:lnTo>
                      <a:pt x="1079666" y="65599"/>
                    </a:lnTo>
                    <a:cubicBezTo>
                      <a:pt x="1096026" y="27212"/>
                      <a:pt x="1134252" y="0"/>
                      <a:pt x="1178308" y="0"/>
                    </a:cubicBezTo>
                    <a:cubicBezTo>
                      <a:pt x="1222367" y="0"/>
                      <a:pt x="1260593" y="27212"/>
                      <a:pt x="1276953" y="65599"/>
                    </a:cubicBezTo>
                    <a:lnTo>
                      <a:pt x="1285428" y="107106"/>
                    </a:lnTo>
                    <a:lnTo>
                      <a:pt x="1293902" y="65599"/>
                    </a:lnTo>
                    <a:cubicBezTo>
                      <a:pt x="1310261" y="27212"/>
                      <a:pt x="1348487" y="0"/>
                      <a:pt x="1392543" y="0"/>
                    </a:cubicBezTo>
                    <a:cubicBezTo>
                      <a:pt x="1451289" y="0"/>
                      <a:pt x="1499665" y="48377"/>
                      <a:pt x="1499665" y="107118"/>
                    </a:cubicBezTo>
                    <a:lnTo>
                      <a:pt x="1499665" y="834492"/>
                    </a:lnTo>
                    <a:cubicBezTo>
                      <a:pt x="1501391" y="893233"/>
                      <a:pt x="1453014" y="941610"/>
                      <a:pt x="1394273" y="941610"/>
                    </a:cubicBezTo>
                    <a:cubicBezTo>
                      <a:pt x="1348919" y="941610"/>
                      <a:pt x="1310369" y="914398"/>
                      <a:pt x="1293929" y="876011"/>
                    </a:cubicBezTo>
                    <a:lnTo>
                      <a:pt x="1285428" y="834505"/>
                    </a:lnTo>
                    <a:lnTo>
                      <a:pt x="1277951" y="876011"/>
                    </a:lnTo>
                    <a:cubicBezTo>
                      <a:pt x="1262319" y="914398"/>
                      <a:pt x="1224093" y="941610"/>
                      <a:pt x="1180037" y="941610"/>
                    </a:cubicBezTo>
                    <a:cubicBezTo>
                      <a:pt x="1134684" y="941610"/>
                      <a:pt x="1096134" y="914398"/>
                      <a:pt x="1079693" y="876011"/>
                    </a:cubicBezTo>
                    <a:lnTo>
                      <a:pt x="1071191" y="834497"/>
                    </a:lnTo>
                    <a:lnTo>
                      <a:pt x="1063713" y="876011"/>
                    </a:lnTo>
                    <a:cubicBezTo>
                      <a:pt x="1048081" y="914398"/>
                      <a:pt x="1009855" y="941610"/>
                      <a:pt x="965799" y="941610"/>
                    </a:cubicBezTo>
                    <a:cubicBezTo>
                      <a:pt x="920446" y="941610"/>
                      <a:pt x="881896" y="914398"/>
                      <a:pt x="865455" y="876011"/>
                    </a:cubicBezTo>
                    <a:lnTo>
                      <a:pt x="856953" y="834497"/>
                    </a:lnTo>
                    <a:lnTo>
                      <a:pt x="849475" y="876011"/>
                    </a:lnTo>
                    <a:cubicBezTo>
                      <a:pt x="833843" y="914398"/>
                      <a:pt x="795617" y="941610"/>
                      <a:pt x="751561" y="941610"/>
                    </a:cubicBezTo>
                    <a:cubicBezTo>
                      <a:pt x="706208" y="941610"/>
                      <a:pt x="667658" y="914398"/>
                      <a:pt x="651217" y="876011"/>
                    </a:cubicBezTo>
                    <a:lnTo>
                      <a:pt x="642715" y="834497"/>
                    </a:lnTo>
                    <a:lnTo>
                      <a:pt x="635237" y="876011"/>
                    </a:lnTo>
                    <a:cubicBezTo>
                      <a:pt x="619605" y="914398"/>
                      <a:pt x="581379" y="941610"/>
                      <a:pt x="537323" y="941610"/>
                    </a:cubicBezTo>
                    <a:cubicBezTo>
                      <a:pt x="491970" y="941610"/>
                      <a:pt x="453420" y="914398"/>
                      <a:pt x="436980" y="876011"/>
                    </a:cubicBezTo>
                    <a:lnTo>
                      <a:pt x="428477" y="834498"/>
                    </a:lnTo>
                    <a:lnTo>
                      <a:pt x="420999" y="876011"/>
                    </a:lnTo>
                    <a:cubicBezTo>
                      <a:pt x="405367" y="914398"/>
                      <a:pt x="367141" y="941610"/>
                      <a:pt x="323085" y="941610"/>
                    </a:cubicBezTo>
                    <a:cubicBezTo>
                      <a:pt x="277732" y="941610"/>
                      <a:pt x="239182" y="914398"/>
                      <a:pt x="222742" y="876011"/>
                    </a:cubicBezTo>
                    <a:lnTo>
                      <a:pt x="214239" y="834498"/>
                    </a:lnTo>
                    <a:lnTo>
                      <a:pt x="206761" y="876011"/>
                    </a:lnTo>
                    <a:cubicBezTo>
                      <a:pt x="191129" y="914398"/>
                      <a:pt x="152903" y="941610"/>
                      <a:pt x="108847" y="941610"/>
                    </a:cubicBezTo>
                    <a:cubicBezTo>
                      <a:pt x="48377" y="941610"/>
                      <a:pt x="0" y="893233"/>
                      <a:pt x="0" y="834492"/>
                    </a:cubicBezTo>
                    <a:lnTo>
                      <a:pt x="0" y="107118"/>
                    </a:lnTo>
                    <a:cubicBezTo>
                      <a:pt x="0" y="48377"/>
                      <a:pt x="48377" y="0"/>
                      <a:pt x="107118" y="0"/>
                    </a:cubicBezTo>
                    <a:close/>
                  </a:path>
                </a:pathLst>
              </a:custGeom>
              <a:solidFill>
                <a:schemeClr val="accent4"/>
              </a:solidFill>
              <a:ln w="3801"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24" name="Freeform: Shape 78">
                <a:extLst>
                  <a:ext uri="{FF2B5EF4-FFF2-40B4-BE49-F238E27FC236}">
                    <a16:creationId xmlns:a16="http://schemas.microsoft.com/office/drawing/2014/main" id="{B382DC54-F174-41B8-A9C3-81D5C67F00D2}"/>
                  </a:ext>
                </a:extLst>
              </p:cNvPr>
              <p:cNvSpPr/>
              <p:nvPr/>
            </p:nvSpPr>
            <p:spPr>
              <a:xfrm>
                <a:off x="3764877" y="4254643"/>
                <a:ext cx="1433462" cy="737743"/>
              </a:xfrm>
              <a:custGeom>
                <a:avLst/>
                <a:gdLst>
                  <a:gd name="connsiteX0" fmla="*/ 1360306 w 1433462"/>
                  <a:gd name="connsiteY0" fmla="*/ 0 h 737743"/>
                  <a:gd name="connsiteX1" fmla="*/ 1433462 w 1433462"/>
                  <a:gd name="connsiteY1" fmla="*/ 82930 h 737743"/>
                  <a:gd name="connsiteX2" fmla="*/ 1433462 w 1433462"/>
                  <a:gd name="connsiteY2" fmla="*/ 737743 h 737743"/>
                  <a:gd name="connsiteX3" fmla="*/ 1287155 w 1433462"/>
                  <a:gd name="connsiteY3" fmla="*/ 737743 h 737743"/>
                  <a:gd name="connsiteX4" fmla="*/ 1287155 w 1433462"/>
                  <a:gd name="connsiteY4" fmla="*/ 82930 h 737743"/>
                  <a:gd name="connsiteX5" fmla="*/ 1360306 w 1433462"/>
                  <a:gd name="connsiteY5" fmla="*/ 0 h 737743"/>
                  <a:gd name="connsiteX6" fmla="*/ 1145781 w 1433462"/>
                  <a:gd name="connsiteY6" fmla="*/ 0 h 737743"/>
                  <a:gd name="connsiteX7" fmla="*/ 1218937 w 1433462"/>
                  <a:gd name="connsiteY7" fmla="*/ 82930 h 737743"/>
                  <a:gd name="connsiteX8" fmla="*/ 1218937 w 1433462"/>
                  <a:gd name="connsiteY8" fmla="*/ 737743 h 737743"/>
                  <a:gd name="connsiteX9" fmla="*/ 1072630 w 1433462"/>
                  <a:gd name="connsiteY9" fmla="*/ 737743 h 737743"/>
                  <a:gd name="connsiteX10" fmla="*/ 1072630 w 1433462"/>
                  <a:gd name="connsiteY10" fmla="*/ 82930 h 737743"/>
                  <a:gd name="connsiteX11" fmla="*/ 1145781 w 1433462"/>
                  <a:gd name="connsiteY11" fmla="*/ 0 h 737743"/>
                  <a:gd name="connsiteX12" fmla="*/ 931255 w 1433462"/>
                  <a:gd name="connsiteY12" fmla="*/ 0 h 737743"/>
                  <a:gd name="connsiteX13" fmla="*/ 1004411 w 1433462"/>
                  <a:gd name="connsiteY13" fmla="*/ 82930 h 737743"/>
                  <a:gd name="connsiteX14" fmla="*/ 1004411 w 1433462"/>
                  <a:gd name="connsiteY14" fmla="*/ 737743 h 737743"/>
                  <a:gd name="connsiteX15" fmla="*/ 858104 w 1433462"/>
                  <a:gd name="connsiteY15" fmla="*/ 737743 h 737743"/>
                  <a:gd name="connsiteX16" fmla="*/ 858104 w 1433462"/>
                  <a:gd name="connsiteY16" fmla="*/ 82930 h 737743"/>
                  <a:gd name="connsiteX17" fmla="*/ 931255 w 1433462"/>
                  <a:gd name="connsiteY17" fmla="*/ 0 h 737743"/>
                  <a:gd name="connsiteX18" fmla="*/ 716729 w 1433462"/>
                  <a:gd name="connsiteY18" fmla="*/ 0 h 737743"/>
                  <a:gd name="connsiteX19" fmla="*/ 789885 w 1433462"/>
                  <a:gd name="connsiteY19" fmla="*/ 82930 h 737743"/>
                  <a:gd name="connsiteX20" fmla="*/ 789885 w 1433462"/>
                  <a:gd name="connsiteY20" fmla="*/ 737743 h 737743"/>
                  <a:gd name="connsiteX21" fmla="*/ 643578 w 1433462"/>
                  <a:gd name="connsiteY21" fmla="*/ 737743 h 737743"/>
                  <a:gd name="connsiteX22" fmla="*/ 643578 w 1433462"/>
                  <a:gd name="connsiteY22" fmla="*/ 82930 h 737743"/>
                  <a:gd name="connsiteX23" fmla="*/ 716729 w 1433462"/>
                  <a:gd name="connsiteY23" fmla="*/ 0 h 737743"/>
                  <a:gd name="connsiteX24" fmla="*/ 502203 w 1433462"/>
                  <a:gd name="connsiteY24" fmla="*/ 0 h 737743"/>
                  <a:gd name="connsiteX25" fmla="*/ 575359 w 1433462"/>
                  <a:gd name="connsiteY25" fmla="*/ 82930 h 737743"/>
                  <a:gd name="connsiteX26" fmla="*/ 575359 w 1433462"/>
                  <a:gd name="connsiteY26" fmla="*/ 737743 h 737743"/>
                  <a:gd name="connsiteX27" fmla="*/ 429052 w 1433462"/>
                  <a:gd name="connsiteY27" fmla="*/ 737743 h 737743"/>
                  <a:gd name="connsiteX28" fmla="*/ 429052 w 1433462"/>
                  <a:gd name="connsiteY28" fmla="*/ 82930 h 737743"/>
                  <a:gd name="connsiteX29" fmla="*/ 502203 w 1433462"/>
                  <a:gd name="connsiteY29" fmla="*/ 0 h 737743"/>
                  <a:gd name="connsiteX30" fmla="*/ 287677 w 1433462"/>
                  <a:gd name="connsiteY30" fmla="*/ 0 h 737743"/>
                  <a:gd name="connsiteX31" fmla="*/ 360833 w 1433462"/>
                  <a:gd name="connsiteY31" fmla="*/ 82930 h 737743"/>
                  <a:gd name="connsiteX32" fmla="*/ 360833 w 1433462"/>
                  <a:gd name="connsiteY32" fmla="*/ 737743 h 737743"/>
                  <a:gd name="connsiteX33" fmla="*/ 214526 w 1433462"/>
                  <a:gd name="connsiteY33" fmla="*/ 737743 h 737743"/>
                  <a:gd name="connsiteX34" fmla="*/ 214526 w 1433462"/>
                  <a:gd name="connsiteY34" fmla="*/ 82930 h 737743"/>
                  <a:gd name="connsiteX35" fmla="*/ 287677 w 1433462"/>
                  <a:gd name="connsiteY35" fmla="*/ 0 h 737743"/>
                  <a:gd name="connsiteX36" fmla="*/ 73151 w 1433462"/>
                  <a:gd name="connsiteY36" fmla="*/ 0 h 737743"/>
                  <a:gd name="connsiteX37" fmla="*/ 146307 w 1433462"/>
                  <a:gd name="connsiteY37" fmla="*/ 82930 h 737743"/>
                  <a:gd name="connsiteX38" fmla="*/ 146307 w 1433462"/>
                  <a:gd name="connsiteY38" fmla="*/ 737743 h 737743"/>
                  <a:gd name="connsiteX39" fmla="*/ 0 w 1433462"/>
                  <a:gd name="connsiteY39" fmla="*/ 737743 h 737743"/>
                  <a:gd name="connsiteX40" fmla="*/ 0 w 1433462"/>
                  <a:gd name="connsiteY40" fmla="*/ 82930 h 737743"/>
                  <a:gd name="connsiteX41" fmla="*/ 73151 w 1433462"/>
                  <a:gd name="connsiteY41" fmla="*/ 0 h 737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33462" h="737743">
                    <a:moveTo>
                      <a:pt x="1360306" y="0"/>
                    </a:moveTo>
                    <a:cubicBezTo>
                      <a:pt x="1401457" y="0"/>
                      <a:pt x="1433462" y="38013"/>
                      <a:pt x="1433462" y="82930"/>
                    </a:cubicBezTo>
                    <a:lnTo>
                      <a:pt x="1433462" y="737743"/>
                    </a:lnTo>
                    <a:lnTo>
                      <a:pt x="1287155" y="737743"/>
                    </a:lnTo>
                    <a:lnTo>
                      <a:pt x="1287155" y="82930"/>
                    </a:lnTo>
                    <a:cubicBezTo>
                      <a:pt x="1287155" y="36283"/>
                      <a:pt x="1320685" y="0"/>
                      <a:pt x="1360306" y="0"/>
                    </a:cubicBezTo>
                    <a:close/>
                    <a:moveTo>
                      <a:pt x="1145781" y="0"/>
                    </a:moveTo>
                    <a:cubicBezTo>
                      <a:pt x="1186932" y="0"/>
                      <a:pt x="1218937" y="38013"/>
                      <a:pt x="1218937" y="82930"/>
                    </a:cubicBezTo>
                    <a:lnTo>
                      <a:pt x="1218937" y="737743"/>
                    </a:lnTo>
                    <a:lnTo>
                      <a:pt x="1072630" y="737743"/>
                    </a:lnTo>
                    <a:lnTo>
                      <a:pt x="1072630" y="82930"/>
                    </a:lnTo>
                    <a:cubicBezTo>
                      <a:pt x="1072630" y="36283"/>
                      <a:pt x="1106160" y="0"/>
                      <a:pt x="1145781" y="0"/>
                    </a:cubicBezTo>
                    <a:close/>
                    <a:moveTo>
                      <a:pt x="931255" y="0"/>
                    </a:moveTo>
                    <a:cubicBezTo>
                      <a:pt x="972406" y="0"/>
                      <a:pt x="1004411" y="38013"/>
                      <a:pt x="1004411" y="82930"/>
                    </a:cubicBezTo>
                    <a:lnTo>
                      <a:pt x="1004411" y="737743"/>
                    </a:lnTo>
                    <a:lnTo>
                      <a:pt x="858104" y="737743"/>
                    </a:lnTo>
                    <a:lnTo>
                      <a:pt x="858104" y="82930"/>
                    </a:lnTo>
                    <a:cubicBezTo>
                      <a:pt x="858104" y="36283"/>
                      <a:pt x="891634" y="0"/>
                      <a:pt x="931255" y="0"/>
                    </a:cubicBezTo>
                    <a:close/>
                    <a:moveTo>
                      <a:pt x="716729" y="0"/>
                    </a:moveTo>
                    <a:cubicBezTo>
                      <a:pt x="757880" y="0"/>
                      <a:pt x="789885" y="38013"/>
                      <a:pt x="789885" y="82930"/>
                    </a:cubicBezTo>
                    <a:lnTo>
                      <a:pt x="789885" y="737743"/>
                    </a:lnTo>
                    <a:lnTo>
                      <a:pt x="643578" y="737743"/>
                    </a:lnTo>
                    <a:lnTo>
                      <a:pt x="643578" y="82930"/>
                    </a:lnTo>
                    <a:cubicBezTo>
                      <a:pt x="643578" y="36283"/>
                      <a:pt x="677108" y="0"/>
                      <a:pt x="716729" y="0"/>
                    </a:cubicBezTo>
                    <a:close/>
                    <a:moveTo>
                      <a:pt x="502203" y="0"/>
                    </a:moveTo>
                    <a:cubicBezTo>
                      <a:pt x="543354" y="0"/>
                      <a:pt x="575359" y="38013"/>
                      <a:pt x="575359" y="82930"/>
                    </a:cubicBezTo>
                    <a:lnTo>
                      <a:pt x="575359" y="737743"/>
                    </a:lnTo>
                    <a:lnTo>
                      <a:pt x="429052" y="737743"/>
                    </a:lnTo>
                    <a:lnTo>
                      <a:pt x="429052" y="82930"/>
                    </a:lnTo>
                    <a:cubicBezTo>
                      <a:pt x="429052" y="36283"/>
                      <a:pt x="462582" y="0"/>
                      <a:pt x="502203" y="0"/>
                    </a:cubicBezTo>
                    <a:close/>
                    <a:moveTo>
                      <a:pt x="287677" y="0"/>
                    </a:moveTo>
                    <a:cubicBezTo>
                      <a:pt x="328828" y="0"/>
                      <a:pt x="360833" y="38013"/>
                      <a:pt x="360833" y="82930"/>
                    </a:cubicBezTo>
                    <a:lnTo>
                      <a:pt x="360833" y="737743"/>
                    </a:lnTo>
                    <a:lnTo>
                      <a:pt x="214526" y="737743"/>
                    </a:lnTo>
                    <a:lnTo>
                      <a:pt x="214526" y="82930"/>
                    </a:lnTo>
                    <a:cubicBezTo>
                      <a:pt x="214526" y="36283"/>
                      <a:pt x="248056" y="0"/>
                      <a:pt x="287677" y="0"/>
                    </a:cubicBezTo>
                    <a:close/>
                    <a:moveTo>
                      <a:pt x="73151" y="0"/>
                    </a:moveTo>
                    <a:cubicBezTo>
                      <a:pt x="114302" y="0"/>
                      <a:pt x="146307" y="38013"/>
                      <a:pt x="146307" y="82930"/>
                    </a:cubicBezTo>
                    <a:lnTo>
                      <a:pt x="146307" y="737743"/>
                    </a:lnTo>
                    <a:lnTo>
                      <a:pt x="0" y="737743"/>
                    </a:lnTo>
                    <a:lnTo>
                      <a:pt x="0" y="82930"/>
                    </a:lnTo>
                    <a:cubicBezTo>
                      <a:pt x="0" y="36283"/>
                      <a:pt x="33530" y="0"/>
                      <a:pt x="73151" y="0"/>
                    </a:cubicBezTo>
                    <a:close/>
                  </a:path>
                </a:pathLst>
              </a:custGeom>
              <a:solidFill>
                <a:schemeClr val="bg1"/>
              </a:solidFill>
              <a:ln w="3801" cap="flat">
                <a:noFill/>
                <a:prstDash val="solid"/>
                <a:miter/>
              </a:ln>
            </p:spPr>
            <p:txBody>
              <a:bodyPr wrap="square" rtlCol="0" anchor="ctr">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25" name="Freeform: Shape 79">
                <a:extLst>
                  <a:ext uri="{FF2B5EF4-FFF2-40B4-BE49-F238E27FC236}">
                    <a16:creationId xmlns:a16="http://schemas.microsoft.com/office/drawing/2014/main" id="{BE711BC7-CFCD-4E8C-9824-8A686ED0E8F7}"/>
                  </a:ext>
                </a:extLst>
              </p:cNvPr>
              <p:cNvSpPr/>
              <p:nvPr/>
            </p:nvSpPr>
            <p:spPr>
              <a:xfrm>
                <a:off x="3613677" y="4585433"/>
                <a:ext cx="6720846" cy="742923"/>
              </a:xfrm>
              <a:custGeom>
                <a:avLst/>
                <a:gdLst>
                  <a:gd name="connsiteX0" fmla="*/ 1457199 w 1480413"/>
                  <a:gd name="connsiteY0" fmla="*/ 24737 h 163644"/>
                  <a:gd name="connsiteX1" fmla="*/ 1456438 w 1480413"/>
                  <a:gd name="connsiteY1" fmla="*/ 24357 h 163644"/>
                  <a:gd name="connsiteX2" fmla="*/ 1349498 w 1480413"/>
                  <a:gd name="connsiteY2" fmla="*/ 15603 h 163644"/>
                  <a:gd name="connsiteX3" fmla="*/ 1237991 w 1480413"/>
                  <a:gd name="connsiteY3" fmla="*/ 8753 h 163644"/>
                  <a:gd name="connsiteX4" fmla="*/ 1124962 w 1480413"/>
                  <a:gd name="connsiteY4" fmla="*/ 3806 h 163644"/>
                  <a:gd name="connsiteX5" fmla="*/ 1010030 w 1480413"/>
                  <a:gd name="connsiteY5" fmla="*/ 381 h 163644"/>
                  <a:gd name="connsiteX6" fmla="*/ 893576 w 1480413"/>
                  <a:gd name="connsiteY6" fmla="*/ 0 h 163644"/>
                  <a:gd name="connsiteX7" fmla="*/ 777122 w 1480413"/>
                  <a:gd name="connsiteY7" fmla="*/ 2283 h 163644"/>
                  <a:gd name="connsiteX8" fmla="*/ 661048 w 1480413"/>
                  <a:gd name="connsiteY8" fmla="*/ 8373 h 163644"/>
                  <a:gd name="connsiteX9" fmla="*/ 558295 w 1480413"/>
                  <a:gd name="connsiteY9" fmla="*/ 17126 h 163644"/>
                  <a:gd name="connsiteX10" fmla="*/ 537744 w 1480413"/>
                  <a:gd name="connsiteY10" fmla="*/ 22454 h 163644"/>
                  <a:gd name="connsiteX11" fmla="*/ 373338 w 1480413"/>
                  <a:gd name="connsiteY11" fmla="*/ 97806 h 163644"/>
                  <a:gd name="connsiteX12" fmla="*/ 354310 w 1480413"/>
                  <a:gd name="connsiteY12" fmla="*/ 101993 h 163644"/>
                  <a:gd name="connsiteX13" fmla="*/ 29684 w 1480413"/>
                  <a:gd name="connsiteY13" fmla="*/ 101993 h 163644"/>
                  <a:gd name="connsiteX14" fmla="*/ 0 w 1480413"/>
                  <a:gd name="connsiteY14" fmla="*/ 131677 h 163644"/>
                  <a:gd name="connsiteX15" fmla="*/ 0 w 1480413"/>
                  <a:gd name="connsiteY15" fmla="*/ 137385 h 163644"/>
                  <a:gd name="connsiteX16" fmla="*/ 29684 w 1480413"/>
                  <a:gd name="connsiteY16" fmla="*/ 167070 h 163644"/>
                  <a:gd name="connsiteX17" fmla="*/ 377524 w 1480413"/>
                  <a:gd name="connsiteY17" fmla="*/ 166689 h 163644"/>
                  <a:gd name="connsiteX18" fmla="*/ 393128 w 1480413"/>
                  <a:gd name="connsiteY18" fmla="*/ 163264 h 163644"/>
                  <a:gd name="connsiteX19" fmla="*/ 553347 w 1480413"/>
                  <a:gd name="connsiteY19" fmla="*/ 87150 h 163644"/>
                  <a:gd name="connsiteX20" fmla="*/ 570092 w 1480413"/>
                  <a:gd name="connsiteY20" fmla="*/ 82203 h 163644"/>
                  <a:gd name="connsiteX21" fmla="*/ 651915 w 1480413"/>
                  <a:gd name="connsiteY21" fmla="*/ 72689 h 163644"/>
                  <a:gd name="connsiteX22" fmla="*/ 750482 w 1480413"/>
                  <a:gd name="connsiteY22" fmla="*/ 64697 h 163644"/>
                  <a:gd name="connsiteX23" fmla="*/ 847908 w 1480413"/>
                  <a:gd name="connsiteY23" fmla="*/ 61272 h 163644"/>
                  <a:gd name="connsiteX24" fmla="*/ 946856 w 1480413"/>
                  <a:gd name="connsiteY24" fmla="*/ 60891 h 163644"/>
                  <a:gd name="connsiteX25" fmla="*/ 1046565 w 1480413"/>
                  <a:gd name="connsiteY25" fmla="*/ 62413 h 163644"/>
                  <a:gd name="connsiteX26" fmla="*/ 1147796 w 1480413"/>
                  <a:gd name="connsiteY26" fmla="*/ 65838 h 163644"/>
                  <a:gd name="connsiteX27" fmla="*/ 1250169 w 1480413"/>
                  <a:gd name="connsiteY27" fmla="*/ 72308 h 163644"/>
                  <a:gd name="connsiteX28" fmla="*/ 1354826 w 1480413"/>
                  <a:gd name="connsiteY28" fmla="*/ 77636 h 163644"/>
                  <a:gd name="connsiteX29" fmla="*/ 1452632 w 1480413"/>
                  <a:gd name="connsiteY29" fmla="*/ 84486 h 163644"/>
                  <a:gd name="connsiteX30" fmla="*/ 1482697 w 1480413"/>
                  <a:gd name="connsiteY30" fmla="*/ 54421 h 163644"/>
                  <a:gd name="connsiteX31" fmla="*/ 1457199 w 1480413"/>
                  <a:gd name="connsiteY31" fmla="*/ 24737 h 163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480413" h="163644">
                    <a:moveTo>
                      <a:pt x="1457199" y="24737"/>
                    </a:moveTo>
                    <a:lnTo>
                      <a:pt x="1456438" y="24357"/>
                    </a:lnTo>
                    <a:lnTo>
                      <a:pt x="1349498" y="15603"/>
                    </a:lnTo>
                    <a:lnTo>
                      <a:pt x="1237991" y="8753"/>
                    </a:lnTo>
                    <a:lnTo>
                      <a:pt x="1124962" y="3806"/>
                    </a:lnTo>
                    <a:lnTo>
                      <a:pt x="1010030" y="381"/>
                    </a:lnTo>
                    <a:lnTo>
                      <a:pt x="893576" y="0"/>
                    </a:lnTo>
                    <a:lnTo>
                      <a:pt x="777122" y="2283"/>
                    </a:lnTo>
                    <a:lnTo>
                      <a:pt x="661048" y="8373"/>
                    </a:lnTo>
                    <a:lnTo>
                      <a:pt x="558295" y="17126"/>
                    </a:lnTo>
                    <a:cubicBezTo>
                      <a:pt x="551064" y="17887"/>
                      <a:pt x="544214" y="19409"/>
                      <a:pt x="537744" y="22454"/>
                    </a:cubicBezTo>
                    <a:lnTo>
                      <a:pt x="373338" y="97806"/>
                    </a:lnTo>
                    <a:cubicBezTo>
                      <a:pt x="367249" y="100470"/>
                      <a:pt x="360779" y="101993"/>
                      <a:pt x="354310" y="101993"/>
                    </a:cubicBezTo>
                    <a:lnTo>
                      <a:pt x="29684" y="101993"/>
                    </a:lnTo>
                    <a:cubicBezTo>
                      <a:pt x="13320" y="101993"/>
                      <a:pt x="0" y="115312"/>
                      <a:pt x="0" y="131677"/>
                    </a:cubicBezTo>
                    <a:lnTo>
                      <a:pt x="0" y="137385"/>
                    </a:lnTo>
                    <a:cubicBezTo>
                      <a:pt x="0" y="153750"/>
                      <a:pt x="13320" y="167070"/>
                      <a:pt x="29684" y="167070"/>
                    </a:cubicBezTo>
                    <a:lnTo>
                      <a:pt x="377524" y="166689"/>
                    </a:lnTo>
                    <a:cubicBezTo>
                      <a:pt x="382852" y="166689"/>
                      <a:pt x="388180" y="165547"/>
                      <a:pt x="393128" y="163264"/>
                    </a:cubicBezTo>
                    <a:lnTo>
                      <a:pt x="553347" y="87150"/>
                    </a:lnTo>
                    <a:cubicBezTo>
                      <a:pt x="558675" y="84486"/>
                      <a:pt x="564384" y="82964"/>
                      <a:pt x="570092" y="82203"/>
                    </a:cubicBezTo>
                    <a:lnTo>
                      <a:pt x="651915" y="72689"/>
                    </a:lnTo>
                    <a:lnTo>
                      <a:pt x="750482" y="64697"/>
                    </a:lnTo>
                    <a:lnTo>
                      <a:pt x="847908" y="61272"/>
                    </a:lnTo>
                    <a:lnTo>
                      <a:pt x="946856" y="60891"/>
                    </a:lnTo>
                    <a:lnTo>
                      <a:pt x="1046565" y="62413"/>
                    </a:lnTo>
                    <a:lnTo>
                      <a:pt x="1147796" y="65838"/>
                    </a:lnTo>
                    <a:lnTo>
                      <a:pt x="1250169" y="72308"/>
                    </a:lnTo>
                    <a:lnTo>
                      <a:pt x="1354826" y="77636"/>
                    </a:lnTo>
                    <a:cubicBezTo>
                      <a:pt x="1354826" y="77636"/>
                      <a:pt x="1449207" y="84486"/>
                      <a:pt x="1452632" y="84486"/>
                    </a:cubicBezTo>
                    <a:cubicBezTo>
                      <a:pt x="1469377" y="84486"/>
                      <a:pt x="1482697" y="70786"/>
                      <a:pt x="1482697" y="54421"/>
                    </a:cubicBezTo>
                    <a:cubicBezTo>
                      <a:pt x="1482316" y="39579"/>
                      <a:pt x="1471660" y="27020"/>
                      <a:pt x="1457199" y="24737"/>
                    </a:cubicBezTo>
                    <a:close/>
                  </a:path>
                </a:pathLst>
              </a:custGeom>
              <a:solidFill>
                <a:schemeClr val="accent3"/>
              </a:solidFill>
              <a:ln w="3801"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grpSp>
        <p:pic>
          <p:nvPicPr>
            <p:cNvPr id="22" name="Graphic 76">
              <a:extLst>
                <a:ext uri="{FF2B5EF4-FFF2-40B4-BE49-F238E27FC236}">
                  <a16:creationId xmlns:a16="http://schemas.microsoft.com/office/drawing/2014/main" id="{B83F759D-6F93-4572-BBDD-EF3C52B4C0F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rot="2700352">
              <a:off x="5192973" y="3953821"/>
              <a:ext cx="1528840" cy="1903839"/>
            </a:xfrm>
            <a:prstGeom prst="rect">
              <a:avLst/>
            </a:prstGeom>
          </p:spPr>
        </p:pic>
      </p:grpSp>
      <p:sp>
        <p:nvSpPr>
          <p:cNvPr id="8" name="TextBox 80">
            <a:extLst>
              <a:ext uri="{FF2B5EF4-FFF2-40B4-BE49-F238E27FC236}">
                <a16:creationId xmlns:a16="http://schemas.microsoft.com/office/drawing/2014/main" id="{B2CBD33C-0D63-4779-9F48-E308491DD3E3}"/>
              </a:ext>
            </a:extLst>
          </p:cNvPr>
          <p:cNvSpPr txBox="1"/>
          <p:nvPr/>
        </p:nvSpPr>
        <p:spPr>
          <a:xfrm>
            <a:off x="6843413" y="1852139"/>
            <a:ext cx="4683686" cy="523220"/>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2800" b="1" dirty="0">
                <a:solidFill>
                  <a:srgbClr val="1985B9"/>
                </a:solidFill>
                <a:cs typeface="B Nazanin" panose="00000400000000000000" pitchFamily="2" charset="-78"/>
              </a:rPr>
              <a:t>عادات صحیح مسواک زدن</a:t>
            </a:r>
            <a:endParaRPr lang="ko-KR" altLang="en-US" sz="2800" b="1" dirty="0">
              <a:solidFill>
                <a:srgbClr val="1985B9"/>
              </a:solidFill>
              <a:cs typeface="B Nazanin" panose="00000400000000000000" pitchFamily="2" charset="-78"/>
            </a:endParaRPr>
          </a:p>
        </p:txBody>
      </p:sp>
      <p:sp>
        <p:nvSpPr>
          <p:cNvPr id="9" name="TextBox 81">
            <a:extLst>
              <a:ext uri="{FF2B5EF4-FFF2-40B4-BE49-F238E27FC236}">
                <a16:creationId xmlns:a16="http://schemas.microsoft.com/office/drawing/2014/main" id="{38260557-8E2F-4CF2-A3B2-C461A723495C}"/>
              </a:ext>
            </a:extLst>
          </p:cNvPr>
          <p:cNvSpPr txBox="1"/>
          <p:nvPr/>
        </p:nvSpPr>
        <p:spPr>
          <a:xfrm>
            <a:off x="2862332" y="3820970"/>
            <a:ext cx="1280160" cy="307777"/>
          </a:xfrm>
          <a:prstGeom prst="rect">
            <a:avLst/>
          </a:prstGeom>
          <a:solidFill>
            <a:srgbClr val="1985B9"/>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400" b="1" dirty="0">
                <a:solidFill>
                  <a:schemeClr val="bg1"/>
                </a:solidFill>
                <a:cs typeface="B Nazanin" panose="00000400000000000000" pitchFamily="2" charset="-78"/>
              </a:rPr>
              <a:t>پاورپوینت</a:t>
            </a:r>
            <a:endParaRPr lang="ko-KR" altLang="en-US" sz="1400" b="1" dirty="0">
              <a:solidFill>
                <a:schemeClr val="bg1"/>
              </a:solidFill>
              <a:cs typeface="B Nazanin" panose="00000400000000000000" pitchFamily="2" charset="-78"/>
            </a:endParaRPr>
          </a:p>
        </p:txBody>
      </p:sp>
      <p:sp>
        <p:nvSpPr>
          <p:cNvPr id="10" name="TextBox 82">
            <a:extLst>
              <a:ext uri="{FF2B5EF4-FFF2-40B4-BE49-F238E27FC236}">
                <a16:creationId xmlns:a16="http://schemas.microsoft.com/office/drawing/2014/main" id="{745852DF-8A66-46B9-B475-B2C8803FEA89}"/>
              </a:ext>
            </a:extLst>
          </p:cNvPr>
          <p:cNvSpPr txBox="1"/>
          <p:nvPr/>
        </p:nvSpPr>
        <p:spPr>
          <a:xfrm>
            <a:off x="857982" y="3820970"/>
            <a:ext cx="1280160" cy="307777"/>
          </a:xfrm>
          <a:prstGeom prst="rect">
            <a:avLst/>
          </a:prstGeom>
          <a:solidFill>
            <a:srgbClr val="12547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400" b="1" dirty="0">
                <a:solidFill>
                  <a:schemeClr val="bg1"/>
                </a:solidFill>
                <a:cs typeface="B Nazanin" panose="00000400000000000000" pitchFamily="2" charset="-78"/>
              </a:rPr>
              <a:t>نوین</a:t>
            </a:r>
            <a:endParaRPr lang="ko-KR" altLang="en-US" sz="1400" b="1" dirty="0">
              <a:solidFill>
                <a:schemeClr val="bg1"/>
              </a:solidFill>
              <a:cs typeface="B Nazanin" panose="00000400000000000000" pitchFamily="2" charset="-78"/>
            </a:endParaRPr>
          </a:p>
        </p:txBody>
      </p:sp>
      <p:sp>
        <p:nvSpPr>
          <p:cNvPr id="11" name="TextBox 83">
            <a:extLst>
              <a:ext uri="{FF2B5EF4-FFF2-40B4-BE49-F238E27FC236}">
                <a16:creationId xmlns:a16="http://schemas.microsoft.com/office/drawing/2014/main" id="{A0BAADCC-EC99-41FD-9C41-D8A852FC2C7D}"/>
              </a:ext>
            </a:extLst>
          </p:cNvPr>
          <p:cNvSpPr txBox="1"/>
          <p:nvPr/>
        </p:nvSpPr>
        <p:spPr>
          <a:xfrm>
            <a:off x="4866682" y="3820970"/>
            <a:ext cx="1280160" cy="307777"/>
          </a:xfrm>
          <a:prstGeom prst="rect">
            <a:avLst/>
          </a:prstGeom>
          <a:solidFill>
            <a:srgbClr val="125474"/>
          </a:solid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400" dirty="0">
                <a:solidFill>
                  <a:schemeClr val="bg1"/>
                </a:solidFill>
                <a:cs typeface="B Nazanin" panose="00000400000000000000" pitchFamily="2" charset="-78"/>
              </a:rPr>
              <a:t>ارائه</a:t>
            </a:r>
            <a:endParaRPr lang="ko-KR" altLang="en-US" sz="1400" b="1" dirty="0">
              <a:solidFill>
                <a:schemeClr val="bg1"/>
              </a:solidFill>
              <a:cs typeface="B Nazanin" panose="00000400000000000000" pitchFamily="2" charset="-78"/>
            </a:endParaRPr>
          </a:p>
        </p:txBody>
      </p:sp>
      <p:grpSp>
        <p:nvGrpSpPr>
          <p:cNvPr id="12" name="그룹 23">
            <a:extLst>
              <a:ext uri="{FF2B5EF4-FFF2-40B4-BE49-F238E27FC236}">
                <a16:creationId xmlns:a16="http://schemas.microsoft.com/office/drawing/2014/main" id="{146A6517-2319-42F6-A723-89910D7EC102}"/>
              </a:ext>
            </a:extLst>
          </p:cNvPr>
          <p:cNvGrpSpPr/>
          <p:nvPr/>
        </p:nvGrpSpPr>
        <p:grpSpPr>
          <a:xfrm>
            <a:off x="2634298" y="4531958"/>
            <a:ext cx="1717264" cy="1871409"/>
            <a:chOff x="4986771" y="4655450"/>
            <a:chExt cx="1996552" cy="1871409"/>
          </a:xfrm>
        </p:grpSpPr>
        <p:sp>
          <p:nvSpPr>
            <p:cNvPr id="19" name="TextBox 85">
              <a:extLst>
                <a:ext uri="{FF2B5EF4-FFF2-40B4-BE49-F238E27FC236}">
                  <a16:creationId xmlns:a16="http://schemas.microsoft.com/office/drawing/2014/main" id="{81D767A5-F787-44F0-A332-9BF20317356B}"/>
                </a:ext>
              </a:extLst>
            </p:cNvPr>
            <p:cNvSpPr txBox="1"/>
            <p:nvPr/>
          </p:nvSpPr>
          <p:spPr>
            <a:xfrm>
              <a:off x="4986771" y="4655450"/>
              <a:ext cx="1996552"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400" b="1" dirty="0">
                  <a:solidFill>
                    <a:schemeClr val="tx1">
                      <a:lumMod val="75000"/>
                      <a:lumOff val="25000"/>
                    </a:schemeClr>
                  </a:solidFill>
                  <a:cs typeface="B Nazanin" panose="00000400000000000000" pitchFamily="2" charset="-78"/>
                </a:rPr>
                <a:t>متن را اینجا بنویسید</a:t>
              </a:r>
              <a:endParaRPr lang="ko-KR" altLang="en-US" sz="1400" b="1" dirty="0">
                <a:solidFill>
                  <a:schemeClr val="tx1">
                    <a:lumMod val="75000"/>
                    <a:lumOff val="25000"/>
                  </a:schemeClr>
                </a:solidFill>
                <a:cs typeface="B Nazanin" panose="00000400000000000000" pitchFamily="2" charset="-78"/>
              </a:endParaRPr>
            </a:p>
          </p:txBody>
        </p:sp>
        <p:sp>
          <p:nvSpPr>
            <p:cNvPr id="20" name="TextBox 86">
              <a:extLst>
                <a:ext uri="{FF2B5EF4-FFF2-40B4-BE49-F238E27FC236}">
                  <a16:creationId xmlns:a16="http://schemas.microsoft.com/office/drawing/2014/main" id="{EAE637B1-3041-454C-ABA1-9C1272003D93}"/>
                </a:ext>
              </a:extLst>
            </p:cNvPr>
            <p:cNvSpPr txBox="1"/>
            <p:nvPr/>
          </p:nvSpPr>
          <p:spPr>
            <a:xfrm>
              <a:off x="4986771" y="4957199"/>
              <a:ext cx="1989293"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solidFill>
                    <a:schemeClr val="tx1">
                      <a:lumMod val="75000"/>
                      <a:lumOff val="25000"/>
                    </a:schemeClr>
                  </a:solidFill>
                  <a:cs typeface="B Nazanin" panose="00000400000000000000" pitchFamily="2" charset="-78"/>
                </a:rPr>
                <a:t>من اطمینان دارم که این محتوا ماهیت قالب پاورپوینت رایگان دندانپزشکی برای ارائه پایان نامه دندانپزشکی را نشان می دهد. اگر به کمک بیشتری نیاز دارید یا سوالات بیشتری دارید، در صورت تمایل به من اطلاع دهید.</a:t>
              </a:r>
              <a:endParaRPr lang="ko-KR" altLang="en-US" sz="1200" dirty="0">
                <a:solidFill>
                  <a:schemeClr val="tx1">
                    <a:lumMod val="75000"/>
                    <a:lumOff val="25000"/>
                  </a:schemeClr>
                </a:solidFill>
                <a:cs typeface="B Nazanin" panose="00000400000000000000" pitchFamily="2" charset="-78"/>
              </a:endParaRPr>
            </a:p>
          </p:txBody>
        </p:sp>
      </p:grpSp>
      <p:grpSp>
        <p:nvGrpSpPr>
          <p:cNvPr id="13" name="그룹 27">
            <a:extLst>
              <a:ext uri="{FF2B5EF4-FFF2-40B4-BE49-F238E27FC236}">
                <a16:creationId xmlns:a16="http://schemas.microsoft.com/office/drawing/2014/main" id="{936D01BC-4198-458E-A999-8CAA9F118F60}"/>
              </a:ext>
            </a:extLst>
          </p:cNvPr>
          <p:cNvGrpSpPr/>
          <p:nvPr/>
        </p:nvGrpSpPr>
        <p:grpSpPr>
          <a:xfrm>
            <a:off x="635429" y="4531958"/>
            <a:ext cx="1717264" cy="1871409"/>
            <a:chOff x="3059832" y="4655450"/>
            <a:chExt cx="1996552" cy="1871409"/>
          </a:xfrm>
        </p:grpSpPr>
        <p:sp>
          <p:nvSpPr>
            <p:cNvPr id="17" name="TextBox 88">
              <a:extLst>
                <a:ext uri="{FF2B5EF4-FFF2-40B4-BE49-F238E27FC236}">
                  <a16:creationId xmlns:a16="http://schemas.microsoft.com/office/drawing/2014/main" id="{BF984B20-90A2-499E-871B-75880D0819C5}"/>
                </a:ext>
              </a:extLst>
            </p:cNvPr>
            <p:cNvSpPr txBox="1"/>
            <p:nvPr/>
          </p:nvSpPr>
          <p:spPr>
            <a:xfrm>
              <a:off x="3059832" y="4655450"/>
              <a:ext cx="1996552"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400" b="1" dirty="0">
                  <a:solidFill>
                    <a:schemeClr val="tx1">
                      <a:lumMod val="75000"/>
                      <a:lumOff val="25000"/>
                    </a:schemeClr>
                  </a:solidFill>
                  <a:cs typeface="B Nazanin" panose="00000400000000000000" pitchFamily="2" charset="-78"/>
                </a:rPr>
                <a:t>متن را اینجا بنویسید</a:t>
              </a:r>
              <a:endParaRPr lang="ko-KR" altLang="en-US" sz="1400" b="1" dirty="0">
                <a:solidFill>
                  <a:schemeClr val="tx1">
                    <a:lumMod val="75000"/>
                    <a:lumOff val="25000"/>
                  </a:schemeClr>
                </a:solidFill>
                <a:cs typeface="B Nazanin" panose="00000400000000000000" pitchFamily="2" charset="-78"/>
              </a:endParaRPr>
            </a:p>
          </p:txBody>
        </p:sp>
        <p:sp>
          <p:nvSpPr>
            <p:cNvPr id="18" name="TextBox 89">
              <a:extLst>
                <a:ext uri="{FF2B5EF4-FFF2-40B4-BE49-F238E27FC236}">
                  <a16:creationId xmlns:a16="http://schemas.microsoft.com/office/drawing/2014/main" id="{60B67D05-F733-41FA-BBAE-B14C44632599}"/>
                </a:ext>
              </a:extLst>
            </p:cNvPr>
            <p:cNvSpPr txBox="1"/>
            <p:nvPr/>
          </p:nvSpPr>
          <p:spPr>
            <a:xfrm>
              <a:off x="3059832" y="4957199"/>
              <a:ext cx="1989293" cy="156966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solidFill>
                    <a:schemeClr val="tx1">
                      <a:lumMod val="75000"/>
                      <a:lumOff val="25000"/>
                    </a:schemeClr>
                  </a:solidFill>
                  <a:cs typeface="B Nazanin" panose="00000400000000000000" pitchFamily="2" charset="-78"/>
                </a:rPr>
                <a:t>در دسترس بودن این الگو بدون هیچ هزینه ای بر تعهد ما برای حمایت از جامعه دانشگاهی و توانمندسازی افرادی مانند شما با ابزارهایی که می تواند کیفیت ارائه های آنها را بالا ببرد، تاکید می کند.</a:t>
              </a:r>
              <a:endParaRPr lang="ko-KR" altLang="en-US" sz="1200" dirty="0">
                <a:solidFill>
                  <a:schemeClr val="tx1">
                    <a:lumMod val="75000"/>
                    <a:lumOff val="25000"/>
                  </a:schemeClr>
                </a:solidFill>
                <a:cs typeface="B Nazanin" panose="00000400000000000000" pitchFamily="2" charset="-78"/>
              </a:endParaRPr>
            </a:p>
          </p:txBody>
        </p:sp>
      </p:grpSp>
      <p:grpSp>
        <p:nvGrpSpPr>
          <p:cNvPr id="14" name="그룹 31">
            <a:extLst>
              <a:ext uri="{FF2B5EF4-FFF2-40B4-BE49-F238E27FC236}">
                <a16:creationId xmlns:a16="http://schemas.microsoft.com/office/drawing/2014/main" id="{3CCECA18-C425-4A83-B333-3B4219B52F22}"/>
              </a:ext>
            </a:extLst>
          </p:cNvPr>
          <p:cNvGrpSpPr/>
          <p:nvPr/>
        </p:nvGrpSpPr>
        <p:grpSpPr>
          <a:xfrm>
            <a:off x="4633167" y="4531958"/>
            <a:ext cx="1930165" cy="2240741"/>
            <a:chOff x="6913709" y="4655450"/>
            <a:chExt cx="2244078" cy="2240741"/>
          </a:xfrm>
        </p:grpSpPr>
        <p:sp>
          <p:nvSpPr>
            <p:cNvPr id="15" name="TextBox 91">
              <a:extLst>
                <a:ext uri="{FF2B5EF4-FFF2-40B4-BE49-F238E27FC236}">
                  <a16:creationId xmlns:a16="http://schemas.microsoft.com/office/drawing/2014/main" id="{32017CE6-BC2A-4F36-BBC7-44FF8F0E5BC5}"/>
                </a:ext>
              </a:extLst>
            </p:cNvPr>
            <p:cNvSpPr txBox="1"/>
            <p:nvPr/>
          </p:nvSpPr>
          <p:spPr>
            <a:xfrm>
              <a:off x="6913710" y="4655450"/>
              <a:ext cx="1996552" cy="307777"/>
            </a:xfrm>
            <a:prstGeom prst="rect">
              <a:avLst/>
            </a:prstGeom>
            <a:noFill/>
          </p:spPr>
          <p:txBody>
            <a:bodyPr wrap="square" rtlCol="0" anchor="ct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400" b="1" dirty="0">
                  <a:solidFill>
                    <a:schemeClr val="tx1">
                      <a:lumMod val="75000"/>
                      <a:lumOff val="25000"/>
                    </a:schemeClr>
                  </a:solidFill>
                  <a:cs typeface="B Nazanin" panose="00000400000000000000" pitchFamily="2" charset="-78"/>
                </a:rPr>
                <a:t>متن را اینجا بنویسید</a:t>
              </a:r>
              <a:endParaRPr lang="ko-KR" altLang="en-US" sz="1400" b="1" dirty="0">
                <a:solidFill>
                  <a:schemeClr val="tx1">
                    <a:lumMod val="75000"/>
                    <a:lumOff val="25000"/>
                  </a:schemeClr>
                </a:solidFill>
                <a:cs typeface="B Nazanin" panose="00000400000000000000" pitchFamily="2" charset="-78"/>
              </a:endParaRPr>
            </a:p>
          </p:txBody>
        </p:sp>
        <p:sp>
          <p:nvSpPr>
            <p:cNvPr id="16" name="TextBox 92">
              <a:extLst>
                <a:ext uri="{FF2B5EF4-FFF2-40B4-BE49-F238E27FC236}">
                  <a16:creationId xmlns:a16="http://schemas.microsoft.com/office/drawing/2014/main" id="{E0D026F5-8B39-4BC2-9556-D105802F36BA}"/>
                </a:ext>
              </a:extLst>
            </p:cNvPr>
            <p:cNvSpPr txBox="1"/>
            <p:nvPr/>
          </p:nvSpPr>
          <p:spPr>
            <a:xfrm>
              <a:off x="6913709" y="4957199"/>
              <a:ext cx="2244078" cy="193899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rtl="1"/>
              <a:r>
                <a:rPr lang="fa-IR" altLang="ko-KR" sz="1200" dirty="0">
                  <a:solidFill>
                    <a:schemeClr val="tx1">
                      <a:lumMod val="75000"/>
                      <a:lumOff val="25000"/>
                    </a:schemeClr>
                  </a:solidFill>
                  <a:cs typeface="B Nazanin" panose="00000400000000000000" pitchFamily="2" charset="-78"/>
                </a:rPr>
                <a:t>قالب پاورپوینت دندانپزشکی (تم: پایان نامه دندانپزشکی) 24 اسلاید یک قالب حرفه ای و زیباست که مخصوص دانشجویان و حرفه‌ای‌های حوزه دندانپزشکی طراحی شده است. این قالب شامل 20 اسلاید ابتدایی است که با انیمیشن‌های جذاب و حرفه‌ای در رابطه با موضوعات مختلف دندانپزشکی ارائه شده است.</a:t>
              </a:r>
              <a:endParaRPr lang="ko-KR" altLang="en-US" sz="1200" dirty="0">
                <a:solidFill>
                  <a:schemeClr val="tx1">
                    <a:lumMod val="75000"/>
                    <a:lumOff val="25000"/>
                  </a:schemeClr>
                </a:solidFill>
                <a:cs typeface="B Nazanin" panose="00000400000000000000" pitchFamily="2" charset="-78"/>
              </a:endParaRPr>
            </a:p>
          </p:txBody>
        </p:sp>
      </p:grpSp>
    </p:spTree>
    <p:extLst>
      <p:ext uri="{BB962C8B-B14F-4D97-AF65-F5344CB8AC3E}">
        <p14:creationId xmlns:p14="http://schemas.microsoft.com/office/powerpoint/2010/main" val="267720741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32" name="Flecha: pentágono 31">
            <a:extLst>
              <a:ext uri="{FF2B5EF4-FFF2-40B4-BE49-F238E27FC236}">
                <a16:creationId xmlns:a16="http://schemas.microsoft.com/office/drawing/2014/main" id="{90EA571F-FBDF-CB27-1DA7-2E0B927218C5}"/>
              </a:ext>
            </a:extLst>
          </p:cNvPr>
          <p:cNvSpPr/>
          <p:nvPr/>
        </p:nvSpPr>
        <p:spPr>
          <a:xfrm>
            <a:off x="0" y="0"/>
            <a:ext cx="8115300" cy="6858000"/>
          </a:xfrm>
          <a:prstGeom prst="homePlate">
            <a:avLst>
              <a:gd name="adj" fmla="val 3164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es-PE">
              <a:cs typeface="B Nazanin" panose="00000400000000000000" pitchFamily="2" charset="-78"/>
            </a:endParaRPr>
          </a:p>
        </p:txBody>
      </p:sp>
      <p:grpSp>
        <p:nvGrpSpPr>
          <p:cNvPr id="2" name="그룹 3">
            <a:extLst>
              <a:ext uri="{FF2B5EF4-FFF2-40B4-BE49-F238E27FC236}">
                <a16:creationId xmlns:a16="http://schemas.microsoft.com/office/drawing/2014/main" id="{99A84746-4461-43F0-BBBA-F68884B29304}"/>
              </a:ext>
            </a:extLst>
          </p:cNvPr>
          <p:cNvGrpSpPr/>
          <p:nvPr/>
        </p:nvGrpSpPr>
        <p:grpSpPr>
          <a:xfrm>
            <a:off x="4065974" y="1817177"/>
            <a:ext cx="4060074" cy="4092346"/>
            <a:chOff x="4382242" y="2281838"/>
            <a:chExt cx="3400125" cy="3427152"/>
          </a:xfrm>
        </p:grpSpPr>
        <p:grpSp>
          <p:nvGrpSpPr>
            <p:cNvPr id="19" name="Group 3">
              <a:extLst>
                <a:ext uri="{FF2B5EF4-FFF2-40B4-BE49-F238E27FC236}">
                  <a16:creationId xmlns:a16="http://schemas.microsoft.com/office/drawing/2014/main" id="{29E306A7-765B-420D-98F6-35DE79377EF7}"/>
                </a:ext>
              </a:extLst>
            </p:cNvPr>
            <p:cNvGrpSpPr/>
            <p:nvPr/>
          </p:nvGrpSpPr>
          <p:grpSpPr>
            <a:xfrm>
              <a:off x="4646600" y="2551056"/>
              <a:ext cx="2880320" cy="2880320"/>
              <a:chOff x="3131840" y="1916832"/>
              <a:chExt cx="2880320" cy="2880320"/>
            </a:xfrm>
          </p:grpSpPr>
          <p:sp>
            <p:nvSpPr>
              <p:cNvPr id="24" name="Oval 8">
                <a:extLst>
                  <a:ext uri="{FF2B5EF4-FFF2-40B4-BE49-F238E27FC236}">
                    <a16:creationId xmlns:a16="http://schemas.microsoft.com/office/drawing/2014/main" id="{79F18AAF-D12A-4063-8809-6C385D9A4EF7}"/>
                  </a:ext>
                </a:extLst>
              </p:cNvPr>
              <p:cNvSpPr/>
              <p:nvPr/>
            </p:nvSpPr>
            <p:spPr>
              <a:xfrm>
                <a:off x="3856650" y="1916832"/>
                <a:ext cx="1440160" cy="1440160"/>
              </a:xfrm>
              <a:prstGeom prst="ellipse">
                <a:avLst/>
              </a:prstGeom>
              <a:solidFill>
                <a:schemeClr val="accent4">
                  <a:lumMod val="60000"/>
                  <a:lumOff val="4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ko-KR" altLang="en-US" sz="2700">
                  <a:cs typeface="B Nazanin" panose="00000400000000000000" pitchFamily="2" charset="-78"/>
                </a:endParaRPr>
              </a:p>
            </p:txBody>
          </p:sp>
          <p:sp>
            <p:nvSpPr>
              <p:cNvPr id="25" name="Oval 9">
                <a:extLst>
                  <a:ext uri="{FF2B5EF4-FFF2-40B4-BE49-F238E27FC236}">
                    <a16:creationId xmlns:a16="http://schemas.microsoft.com/office/drawing/2014/main" id="{FB7B7239-BFF6-4E87-895E-EF5FFDF7EE52}"/>
                  </a:ext>
                </a:extLst>
              </p:cNvPr>
              <p:cNvSpPr/>
              <p:nvPr/>
            </p:nvSpPr>
            <p:spPr>
              <a:xfrm>
                <a:off x="3131840" y="2634730"/>
                <a:ext cx="1440160" cy="1440160"/>
              </a:xfrm>
              <a:prstGeom prst="ellipse">
                <a:avLst/>
              </a:prstGeom>
              <a:solidFill>
                <a:schemeClr val="accent3">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ko-KR" altLang="en-US" sz="2700">
                  <a:cs typeface="B Nazanin" panose="00000400000000000000" pitchFamily="2" charset="-78"/>
                </a:endParaRPr>
              </a:p>
            </p:txBody>
          </p:sp>
          <p:sp>
            <p:nvSpPr>
              <p:cNvPr id="26" name="Oval 10">
                <a:extLst>
                  <a:ext uri="{FF2B5EF4-FFF2-40B4-BE49-F238E27FC236}">
                    <a16:creationId xmlns:a16="http://schemas.microsoft.com/office/drawing/2014/main" id="{A17677BD-3763-4704-B1E5-66B094908D2E}"/>
                  </a:ext>
                </a:extLst>
              </p:cNvPr>
              <p:cNvSpPr/>
              <p:nvPr/>
            </p:nvSpPr>
            <p:spPr>
              <a:xfrm>
                <a:off x="3856650" y="3356992"/>
                <a:ext cx="1440160" cy="1440160"/>
              </a:xfrm>
              <a:prstGeom prst="ellipse">
                <a:avLst/>
              </a:prstGeom>
              <a:solidFill>
                <a:schemeClr val="accent2">
                  <a:lumMod val="50000"/>
                  <a:lumOff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ko-KR" altLang="en-US" sz="2700">
                  <a:cs typeface="B Nazanin" panose="00000400000000000000" pitchFamily="2" charset="-78"/>
                </a:endParaRPr>
              </a:p>
            </p:txBody>
          </p:sp>
          <p:sp>
            <p:nvSpPr>
              <p:cNvPr id="27" name="Oval 11">
                <a:extLst>
                  <a:ext uri="{FF2B5EF4-FFF2-40B4-BE49-F238E27FC236}">
                    <a16:creationId xmlns:a16="http://schemas.microsoft.com/office/drawing/2014/main" id="{CC3D128E-FF0A-4E31-9B59-2A527CEFD8B8}"/>
                  </a:ext>
                </a:extLst>
              </p:cNvPr>
              <p:cNvSpPr/>
              <p:nvPr/>
            </p:nvSpPr>
            <p:spPr>
              <a:xfrm>
                <a:off x="4572000" y="2634730"/>
                <a:ext cx="1440160" cy="1440160"/>
              </a:xfrm>
              <a:prstGeom prst="ellipse">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ko-KR" altLang="en-US" sz="2700">
                  <a:cs typeface="B Nazanin" panose="00000400000000000000" pitchFamily="2" charset="-78"/>
                </a:endParaRPr>
              </a:p>
            </p:txBody>
          </p:sp>
        </p:grpSp>
        <p:sp>
          <p:nvSpPr>
            <p:cNvPr id="20" name="Oval 4">
              <a:extLst>
                <a:ext uri="{FF2B5EF4-FFF2-40B4-BE49-F238E27FC236}">
                  <a16:creationId xmlns:a16="http://schemas.microsoft.com/office/drawing/2014/main" id="{9B311FD8-E967-44F9-BE62-0AD8010040B4}"/>
                </a:ext>
              </a:extLst>
            </p:cNvPr>
            <p:cNvSpPr/>
            <p:nvPr/>
          </p:nvSpPr>
          <p:spPr>
            <a:xfrm>
              <a:off x="5731450" y="2281838"/>
              <a:ext cx="720080" cy="720080"/>
            </a:xfrm>
            <a:prstGeom prst="ellipse">
              <a:avLst/>
            </a:prstGeom>
            <a:solidFill>
              <a:srgbClr val="125474"/>
            </a:solid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ko-KR" altLang="en-US" sz="2700">
                <a:cs typeface="B Nazanin" panose="00000400000000000000" pitchFamily="2" charset="-78"/>
              </a:endParaRPr>
            </a:p>
          </p:txBody>
        </p:sp>
        <p:sp>
          <p:nvSpPr>
            <p:cNvPr id="21" name="Oval 5">
              <a:extLst>
                <a:ext uri="{FF2B5EF4-FFF2-40B4-BE49-F238E27FC236}">
                  <a16:creationId xmlns:a16="http://schemas.microsoft.com/office/drawing/2014/main" id="{D1DBB9B7-3A5A-4115-B495-D1F55215F5B9}"/>
                </a:ext>
              </a:extLst>
            </p:cNvPr>
            <p:cNvSpPr/>
            <p:nvPr/>
          </p:nvSpPr>
          <p:spPr>
            <a:xfrm>
              <a:off x="4382242" y="3628994"/>
              <a:ext cx="720080" cy="720080"/>
            </a:xfrm>
            <a:prstGeom prst="ellipse">
              <a:avLst/>
            </a:prstGeom>
            <a:solidFill>
              <a:srgbClr val="1985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ko-KR" altLang="en-US" sz="2700">
                <a:cs typeface="B Nazanin" panose="00000400000000000000" pitchFamily="2" charset="-78"/>
              </a:endParaRPr>
            </a:p>
          </p:txBody>
        </p:sp>
        <p:sp>
          <p:nvSpPr>
            <p:cNvPr id="22" name="Oval 6">
              <a:extLst>
                <a:ext uri="{FF2B5EF4-FFF2-40B4-BE49-F238E27FC236}">
                  <a16:creationId xmlns:a16="http://schemas.microsoft.com/office/drawing/2014/main" id="{CD6BEFA9-46CD-43D1-9629-030856B9EFF7}"/>
                </a:ext>
              </a:extLst>
            </p:cNvPr>
            <p:cNvSpPr/>
            <p:nvPr/>
          </p:nvSpPr>
          <p:spPr>
            <a:xfrm>
              <a:off x="7062287" y="3628994"/>
              <a:ext cx="720080" cy="720080"/>
            </a:xfrm>
            <a:prstGeom prst="ellipse">
              <a:avLst/>
            </a:prstGeom>
            <a:solidFill>
              <a:srgbClr val="1985B9"/>
            </a:solidFill>
            <a:ln w="1905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ko-KR" altLang="en-US" sz="2700">
                <a:cs typeface="B Nazanin" panose="00000400000000000000" pitchFamily="2" charset="-78"/>
              </a:endParaRPr>
            </a:p>
          </p:txBody>
        </p:sp>
        <p:sp>
          <p:nvSpPr>
            <p:cNvPr id="23" name="Oval 7">
              <a:extLst>
                <a:ext uri="{FF2B5EF4-FFF2-40B4-BE49-F238E27FC236}">
                  <a16:creationId xmlns:a16="http://schemas.microsoft.com/office/drawing/2014/main" id="{F19A0A0E-5EF1-4262-A52D-C21683274033}"/>
                </a:ext>
              </a:extLst>
            </p:cNvPr>
            <p:cNvSpPr/>
            <p:nvPr/>
          </p:nvSpPr>
          <p:spPr>
            <a:xfrm>
              <a:off x="5731450" y="4988910"/>
              <a:ext cx="720080" cy="720080"/>
            </a:xfrm>
            <a:prstGeom prst="ellipse">
              <a:avLst/>
            </a:prstGeom>
            <a:solidFill>
              <a:srgbClr val="125474"/>
            </a:solidFill>
            <a:ln w="190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r" rtl="1"/>
              <a:endParaRPr lang="ko-KR" altLang="en-US" sz="2700">
                <a:cs typeface="B Nazanin" panose="00000400000000000000" pitchFamily="2" charset="-78"/>
              </a:endParaRPr>
            </a:p>
          </p:txBody>
        </p:sp>
      </p:grpSp>
      <p:grpSp>
        <p:nvGrpSpPr>
          <p:cNvPr id="3" name="Group 12">
            <a:extLst>
              <a:ext uri="{FF2B5EF4-FFF2-40B4-BE49-F238E27FC236}">
                <a16:creationId xmlns:a16="http://schemas.microsoft.com/office/drawing/2014/main" id="{6BD4AE06-3925-494E-87E5-2E3E194D67D0}"/>
              </a:ext>
            </a:extLst>
          </p:cNvPr>
          <p:cNvGrpSpPr/>
          <p:nvPr/>
        </p:nvGrpSpPr>
        <p:grpSpPr>
          <a:xfrm>
            <a:off x="2370932" y="1695965"/>
            <a:ext cx="2866398" cy="923330"/>
            <a:chOff x="2551705" y="4283314"/>
            <a:chExt cx="2357003" cy="923330"/>
          </a:xfrm>
        </p:grpSpPr>
        <p:sp>
          <p:nvSpPr>
            <p:cNvPr id="17" name="TextBox 13">
              <a:extLst>
                <a:ext uri="{FF2B5EF4-FFF2-40B4-BE49-F238E27FC236}">
                  <a16:creationId xmlns:a16="http://schemas.microsoft.com/office/drawing/2014/main" id="{ECD053E2-854C-4B31-A8CB-BF9E099A3390}"/>
                </a:ext>
              </a:extLst>
            </p:cNvPr>
            <p:cNvSpPr txBox="1"/>
            <p:nvPr/>
          </p:nvSpPr>
          <p:spPr>
            <a:xfrm>
              <a:off x="2551706" y="4560313"/>
              <a:ext cx="23570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18" name="TextBox 14">
              <a:extLst>
                <a:ext uri="{FF2B5EF4-FFF2-40B4-BE49-F238E27FC236}">
                  <a16:creationId xmlns:a16="http://schemas.microsoft.com/office/drawing/2014/main" id="{BBF19C87-D7B4-494F-B713-C012D4797227}"/>
                </a:ext>
              </a:extLst>
            </p:cNvPr>
            <p:cNvSpPr txBox="1"/>
            <p:nvPr/>
          </p:nvSpPr>
          <p:spPr>
            <a:xfrm>
              <a:off x="2551705" y="4283314"/>
              <a:ext cx="233696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4" name="Group 15">
            <a:extLst>
              <a:ext uri="{FF2B5EF4-FFF2-40B4-BE49-F238E27FC236}">
                <a16:creationId xmlns:a16="http://schemas.microsoft.com/office/drawing/2014/main" id="{4F16A694-B06A-4164-B661-8AA28288BB6A}"/>
              </a:ext>
            </a:extLst>
          </p:cNvPr>
          <p:cNvGrpSpPr/>
          <p:nvPr/>
        </p:nvGrpSpPr>
        <p:grpSpPr>
          <a:xfrm>
            <a:off x="898188" y="3436476"/>
            <a:ext cx="2890974" cy="923330"/>
            <a:chOff x="2551705" y="4283314"/>
            <a:chExt cx="2357003" cy="923330"/>
          </a:xfrm>
        </p:grpSpPr>
        <p:sp>
          <p:nvSpPr>
            <p:cNvPr id="15" name="TextBox 16">
              <a:extLst>
                <a:ext uri="{FF2B5EF4-FFF2-40B4-BE49-F238E27FC236}">
                  <a16:creationId xmlns:a16="http://schemas.microsoft.com/office/drawing/2014/main" id="{8EC96BDE-8A48-49D9-88FC-A5CC64279B81}"/>
                </a:ext>
              </a:extLst>
            </p:cNvPr>
            <p:cNvSpPr txBox="1"/>
            <p:nvPr/>
          </p:nvSpPr>
          <p:spPr>
            <a:xfrm>
              <a:off x="2551706" y="4560313"/>
              <a:ext cx="23570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16" name="TextBox 17">
              <a:extLst>
                <a:ext uri="{FF2B5EF4-FFF2-40B4-BE49-F238E27FC236}">
                  <a16:creationId xmlns:a16="http://schemas.microsoft.com/office/drawing/2014/main" id="{AD5E33DF-7032-4ACD-AD99-5DBEEC8A43CC}"/>
                </a:ext>
              </a:extLst>
            </p:cNvPr>
            <p:cNvSpPr txBox="1"/>
            <p:nvPr/>
          </p:nvSpPr>
          <p:spPr>
            <a:xfrm>
              <a:off x="2551705" y="4283314"/>
              <a:ext cx="233696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5" name="Group 18">
            <a:extLst>
              <a:ext uri="{FF2B5EF4-FFF2-40B4-BE49-F238E27FC236}">
                <a16:creationId xmlns:a16="http://schemas.microsoft.com/office/drawing/2014/main" id="{7238DA51-B1DA-46D0-83D7-2270D258F997}"/>
              </a:ext>
            </a:extLst>
          </p:cNvPr>
          <p:cNvGrpSpPr/>
          <p:nvPr/>
        </p:nvGrpSpPr>
        <p:grpSpPr>
          <a:xfrm>
            <a:off x="6982346" y="5115006"/>
            <a:ext cx="2866398" cy="923330"/>
            <a:chOff x="2551705" y="4283314"/>
            <a:chExt cx="2357003" cy="923330"/>
          </a:xfrm>
        </p:grpSpPr>
        <p:sp>
          <p:nvSpPr>
            <p:cNvPr id="13" name="TextBox 19">
              <a:extLst>
                <a:ext uri="{FF2B5EF4-FFF2-40B4-BE49-F238E27FC236}">
                  <a16:creationId xmlns:a16="http://schemas.microsoft.com/office/drawing/2014/main" id="{53C31FD9-DC89-4A84-8CAB-5CD7F6B8DC59}"/>
                </a:ext>
              </a:extLst>
            </p:cNvPr>
            <p:cNvSpPr txBox="1"/>
            <p:nvPr/>
          </p:nvSpPr>
          <p:spPr>
            <a:xfrm>
              <a:off x="2551706" y="4560313"/>
              <a:ext cx="23570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14" name="TextBox 20">
              <a:extLst>
                <a:ext uri="{FF2B5EF4-FFF2-40B4-BE49-F238E27FC236}">
                  <a16:creationId xmlns:a16="http://schemas.microsoft.com/office/drawing/2014/main" id="{C6E65AE0-2DD7-464F-BE2C-2672E8BB9E8C}"/>
                </a:ext>
              </a:extLst>
            </p:cNvPr>
            <p:cNvSpPr txBox="1"/>
            <p:nvPr/>
          </p:nvSpPr>
          <p:spPr>
            <a:xfrm>
              <a:off x="2551705" y="4283314"/>
              <a:ext cx="233696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grpSp>
        <p:nvGrpSpPr>
          <p:cNvPr id="6" name="Group 21">
            <a:extLst>
              <a:ext uri="{FF2B5EF4-FFF2-40B4-BE49-F238E27FC236}">
                <a16:creationId xmlns:a16="http://schemas.microsoft.com/office/drawing/2014/main" id="{54B5B3AC-A753-4A57-9971-02E213BB60DE}"/>
              </a:ext>
            </a:extLst>
          </p:cNvPr>
          <p:cNvGrpSpPr/>
          <p:nvPr/>
        </p:nvGrpSpPr>
        <p:grpSpPr>
          <a:xfrm>
            <a:off x="8402838" y="3394065"/>
            <a:ext cx="2890975" cy="923330"/>
            <a:chOff x="2551705" y="4283314"/>
            <a:chExt cx="2357003" cy="923330"/>
          </a:xfrm>
        </p:grpSpPr>
        <p:sp>
          <p:nvSpPr>
            <p:cNvPr id="11" name="TextBox 22">
              <a:extLst>
                <a:ext uri="{FF2B5EF4-FFF2-40B4-BE49-F238E27FC236}">
                  <a16:creationId xmlns:a16="http://schemas.microsoft.com/office/drawing/2014/main" id="{D759E4A9-3192-45BE-9A7C-E5DAC21785F3}"/>
                </a:ext>
              </a:extLst>
            </p:cNvPr>
            <p:cNvSpPr txBox="1"/>
            <p:nvPr/>
          </p:nvSpPr>
          <p:spPr>
            <a:xfrm>
              <a:off x="2551706" y="4560313"/>
              <a:ext cx="2357002" cy="646331"/>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ko-KR" altLang="en-US" sz="1200" dirty="0">
                <a:solidFill>
                  <a:schemeClr val="tx1">
                    <a:lumMod val="75000"/>
                    <a:lumOff val="25000"/>
                  </a:schemeClr>
                </a:solidFill>
                <a:cs typeface="B Nazanin" panose="00000400000000000000" pitchFamily="2" charset="-78"/>
              </a:endParaRPr>
            </a:p>
          </p:txBody>
        </p:sp>
        <p:sp>
          <p:nvSpPr>
            <p:cNvPr id="12" name="TextBox 23">
              <a:extLst>
                <a:ext uri="{FF2B5EF4-FFF2-40B4-BE49-F238E27FC236}">
                  <a16:creationId xmlns:a16="http://schemas.microsoft.com/office/drawing/2014/main" id="{AA9DA3C8-19CE-4329-A976-F1929D136155}"/>
                </a:ext>
              </a:extLst>
            </p:cNvPr>
            <p:cNvSpPr txBox="1"/>
            <p:nvPr/>
          </p:nvSpPr>
          <p:spPr>
            <a:xfrm>
              <a:off x="2551705" y="4283314"/>
              <a:ext cx="2336966" cy="276999"/>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r>
                <a:rPr lang="fa-IR" altLang="ko-KR" sz="1200" b="1" dirty="0">
                  <a:solidFill>
                    <a:schemeClr val="tx1">
                      <a:lumMod val="75000"/>
                      <a:lumOff val="25000"/>
                    </a:schemeClr>
                  </a:solidFill>
                  <a:cs typeface="B Nazanin" panose="00000400000000000000" pitchFamily="2" charset="-78"/>
                </a:rPr>
                <a:t>متن شما در اینجا</a:t>
              </a:r>
              <a:endParaRPr lang="ko-KR" altLang="en-US" sz="1200" b="1" dirty="0">
                <a:solidFill>
                  <a:schemeClr val="tx1">
                    <a:lumMod val="75000"/>
                    <a:lumOff val="25000"/>
                  </a:schemeClr>
                </a:solidFill>
                <a:cs typeface="B Nazanin" panose="00000400000000000000" pitchFamily="2" charset="-78"/>
              </a:endParaRPr>
            </a:p>
          </p:txBody>
        </p:sp>
      </p:grpSp>
      <p:sp>
        <p:nvSpPr>
          <p:cNvPr id="7" name="Freeform: Shape 28">
            <a:extLst>
              <a:ext uri="{FF2B5EF4-FFF2-40B4-BE49-F238E27FC236}">
                <a16:creationId xmlns:a16="http://schemas.microsoft.com/office/drawing/2014/main" id="{F3D40A99-61D0-4689-9B79-5D80CB94DE46}"/>
              </a:ext>
            </a:extLst>
          </p:cNvPr>
          <p:cNvSpPr/>
          <p:nvPr/>
        </p:nvSpPr>
        <p:spPr>
          <a:xfrm>
            <a:off x="5946405" y="2000521"/>
            <a:ext cx="327443" cy="436589"/>
          </a:xfrm>
          <a:custGeom>
            <a:avLst/>
            <a:gdLst>
              <a:gd name="connsiteX0" fmla="*/ 679748 w 1228725"/>
              <a:gd name="connsiteY0" fmla="*/ 401923 h 1638300"/>
              <a:gd name="connsiteX1" fmla="*/ 575926 w 1228725"/>
              <a:gd name="connsiteY1" fmla="*/ 570516 h 1638300"/>
              <a:gd name="connsiteX2" fmla="*/ 553065 w 1228725"/>
              <a:gd name="connsiteY2" fmla="*/ 611473 h 1638300"/>
              <a:gd name="connsiteX3" fmla="*/ 565448 w 1228725"/>
              <a:gd name="connsiteY3" fmla="*/ 672433 h 1638300"/>
              <a:gd name="connsiteX4" fmla="*/ 626408 w 1228725"/>
              <a:gd name="connsiteY4" fmla="*/ 661956 h 1638300"/>
              <a:gd name="connsiteX5" fmla="*/ 804526 w 1228725"/>
              <a:gd name="connsiteY5" fmla="*/ 375253 h 1638300"/>
              <a:gd name="connsiteX6" fmla="*/ 758806 w 1228725"/>
              <a:gd name="connsiteY6" fmla="*/ 307626 h 1638300"/>
              <a:gd name="connsiteX7" fmla="*/ 608310 w 1228725"/>
              <a:gd name="connsiteY7" fmla="*/ 307626 h 1638300"/>
              <a:gd name="connsiteX8" fmla="*/ 665460 w 1228725"/>
              <a:gd name="connsiteY8" fmla="*/ 139033 h 1638300"/>
              <a:gd name="connsiteX9" fmla="*/ 838815 w 1228725"/>
              <a:gd name="connsiteY9" fmla="*/ 4731 h 1638300"/>
              <a:gd name="connsiteX10" fmla="*/ 1227435 w 1228725"/>
              <a:gd name="connsiteY10" fmla="*/ 389541 h 1638300"/>
              <a:gd name="connsiteX11" fmla="*/ 1176953 w 1228725"/>
              <a:gd name="connsiteY11" fmla="*/ 620998 h 1638300"/>
              <a:gd name="connsiteX12" fmla="*/ 1166476 w 1228725"/>
              <a:gd name="connsiteY12" fmla="*/ 723868 h 1638300"/>
              <a:gd name="connsiteX13" fmla="*/ 1027410 w 1228725"/>
              <a:gd name="connsiteY13" fmla="*/ 1362996 h 1638300"/>
              <a:gd name="connsiteX14" fmla="*/ 863581 w 1228725"/>
              <a:gd name="connsiteY14" fmla="*/ 1588738 h 1638300"/>
              <a:gd name="connsiteX15" fmla="*/ 806431 w 1228725"/>
              <a:gd name="connsiteY15" fmla="*/ 1629696 h 1638300"/>
              <a:gd name="connsiteX16" fmla="*/ 687368 w 1228725"/>
              <a:gd name="connsiteY16" fmla="*/ 1551591 h 1638300"/>
              <a:gd name="connsiteX17" fmla="*/ 718801 w 1228725"/>
              <a:gd name="connsiteY17" fmla="*/ 1355376 h 1638300"/>
              <a:gd name="connsiteX18" fmla="*/ 675938 w 1228725"/>
              <a:gd name="connsiteY18" fmla="*/ 1048671 h 1638300"/>
              <a:gd name="connsiteX19" fmla="*/ 617835 w 1228725"/>
              <a:gd name="connsiteY19" fmla="*/ 996283 h 1638300"/>
              <a:gd name="connsiteX20" fmla="*/ 557828 w 1228725"/>
              <a:gd name="connsiteY20" fmla="*/ 1045813 h 1638300"/>
              <a:gd name="connsiteX21" fmla="*/ 535920 w 1228725"/>
              <a:gd name="connsiteY21" fmla="*/ 1492536 h 1638300"/>
              <a:gd name="connsiteX22" fmla="*/ 545445 w 1228725"/>
              <a:gd name="connsiteY22" fmla="*/ 1538256 h 1638300"/>
              <a:gd name="connsiteX23" fmla="*/ 513060 w 1228725"/>
              <a:gd name="connsiteY23" fmla="*/ 1619218 h 1638300"/>
              <a:gd name="connsiteX24" fmla="*/ 421620 w 1228725"/>
              <a:gd name="connsiteY24" fmla="*/ 1624933 h 1638300"/>
              <a:gd name="connsiteX25" fmla="*/ 318751 w 1228725"/>
              <a:gd name="connsiteY25" fmla="*/ 1535398 h 1638300"/>
              <a:gd name="connsiteX26" fmla="*/ 92056 w 1228725"/>
              <a:gd name="connsiteY26" fmla="*/ 1020096 h 1638300"/>
              <a:gd name="connsiteX27" fmla="*/ 65385 w 1228725"/>
              <a:gd name="connsiteY27" fmla="*/ 674338 h 1638300"/>
              <a:gd name="connsiteX28" fmla="*/ 49193 w 1228725"/>
              <a:gd name="connsiteY28" fmla="*/ 605758 h 1638300"/>
              <a:gd name="connsiteX29" fmla="*/ 9188 w 1228725"/>
              <a:gd name="connsiteY29" fmla="*/ 269526 h 1638300"/>
              <a:gd name="connsiteX30" fmla="*/ 463531 w 1228725"/>
              <a:gd name="connsiteY30" fmla="*/ 17113 h 1638300"/>
              <a:gd name="connsiteX31" fmla="*/ 550208 w 1228725"/>
              <a:gd name="connsiteY31" fmla="*/ 185706 h 1638300"/>
              <a:gd name="connsiteX32" fmla="*/ 500678 w 1228725"/>
              <a:gd name="connsiteY32" fmla="*/ 324771 h 1638300"/>
              <a:gd name="connsiteX33" fmla="*/ 553065 w 1228725"/>
              <a:gd name="connsiteY33" fmla="*/ 400018 h 1638300"/>
              <a:gd name="connsiteX34" fmla="*/ 679748 w 1228725"/>
              <a:gd name="connsiteY34" fmla="*/ 401923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228725" h="1638300">
                <a:moveTo>
                  <a:pt x="679748" y="401923"/>
                </a:moveTo>
                <a:cubicBezTo>
                  <a:pt x="641648" y="463836"/>
                  <a:pt x="608310" y="517176"/>
                  <a:pt x="575926" y="570516"/>
                </a:cubicBezTo>
                <a:cubicBezTo>
                  <a:pt x="567353" y="583851"/>
                  <a:pt x="554018" y="597186"/>
                  <a:pt x="553065" y="611473"/>
                </a:cubicBezTo>
                <a:cubicBezTo>
                  <a:pt x="552113" y="631476"/>
                  <a:pt x="553065" y="659098"/>
                  <a:pt x="565448" y="672433"/>
                </a:cubicBezTo>
                <a:cubicBezTo>
                  <a:pt x="584498" y="694341"/>
                  <a:pt x="611168" y="684816"/>
                  <a:pt x="626408" y="661956"/>
                </a:cubicBezTo>
                <a:cubicBezTo>
                  <a:pt x="687368" y="566706"/>
                  <a:pt x="747376" y="472408"/>
                  <a:pt x="804526" y="375253"/>
                </a:cubicBezTo>
                <a:cubicBezTo>
                  <a:pt x="823576" y="342868"/>
                  <a:pt x="799763" y="309531"/>
                  <a:pt x="758806" y="307626"/>
                </a:cubicBezTo>
                <a:cubicBezTo>
                  <a:pt x="711181" y="305721"/>
                  <a:pt x="663556" y="307626"/>
                  <a:pt x="608310" y="307626"/>
                </a:cubicBezTo>
                <a:cubicBezTo>
                  <a:pt x="629265" y="247618"/>
                  <a:pt x="654983" y="195231"/>
                  <a:pt x="665460" y="139033"/>
                </a:cubicBezTo>
                <a:cubicBezTo>
                  <a:pt x="684510" y="39021"/>
                  <a:pt x="754043" y="13303"/>
                  <a:pt x="838815" y="4731"/>
                </a:cubicBezTo>
                <a:cubicBezTo>
                  <a:pt x="1073131" y="-18129"/>
                  <a:pt x="1252201" y="156178"/>
                  <a:pt x="1227435" y="389541"/>
                </a:cubicBezTo>
                <a:cubicBezTo>
                  <a:pt x="1218863" y="467646"/>
                  <a:pt x="1193145" y="542893"/>
                  <a:pt x="1176953" y="620998"/>
                </a:cubicBezTo>
                <a:cubicBezTo>
                  <a:pt x="1170285" y="654336"/>
                  <a:pt x="1166476" y="689578"/>
                  <a:pt x="1166476" y="723868"/>
                </a:cubicBezTo>
                <a:cubicBezTo>
                  <a:pt x="1167428" y="947706"/>
                  <a:pt x="1133138" y="1164876"/>
                  <a:pt x="1027410" y="1362996"/>
                </a:cubicBezTo>
                <a:cubicBezTo>
                  <a:pt x="983595" y="1443958"/>
                  <a:pt x="920731" y="1515396"/>
                  <a:pt x="863581" y="1588738"/>
                </a:cubicBezTo>
                <a:cubicBezTo>
                  <a:pt x="849293" y="1606836"/>
                  <a:pt x="827385" y="1620171"/>
                  <a:pt x="806431" y="1629696"/>
                </a:cubicBezTo>
                <a:cubicBezTo>
                  <a:pt x="744518" y="1658271"/>
                  <a:pt x="681653" y="1618266"/>
                  <a:pt x="687368" y="1551591"/>
                </a:cubicBezTo>
                <a:cubicBezTo>
                  <a:pt x="693083" y="1485868"/>
                  <a:pt x="711181" y="1421098"/>
                  <a:pt x="718801" y="1355376"/>
                </a:cubicBezTo>
                <a:cubicBezTo>
                  <a:pt x="732135" y="1249648"/>
                  <a:pt x="723563" y="1145826"/>
                  <a:pt x="675938" y="1048671"/>
                </a:cubicBezTo>
                <a:cubicBezTo>
                  <a:pt x="664508" y="1025811"/>
                  <a:pt x="637838" y="997236"/>
                  <a:pt x="617835" y="996283"/>
                </a:cubicBezTo>
                <a:cubicBezTo>
                  <a:pt x="597833" y="995331"/>
                  <a:pt x="569258" y="1022953"/>
                  <a:pt x="557828" y="1045813"/>
                </a:cubicBezTo>
                <a:cubicBezTo>
                  <a:pt x="487343" y="1190593"/>
                  <a:pt x="501631" y="1341088"/>
                  <a:pt x="535920" y="1492536"/>
                </a:cubicBezTo>
                <a:cubicBezTo>
                  <a:pt x="539731" y="1507776"/>
                  <a:pt x="548303" y="1524921"/>
                  <a:pt x="545445" y="1538256"/>
                </a:cubicBezTo>
                <a:cubicBezTo>
                  <a:pt x="538778" y="1566831"/>
                  <a:pt x="533063" y="1605883"/>
                  <a:pt x="513060" y="1619218"/>
                </a:cubicBezTo>
                <a:cubicBezTo>
                  <a:pt x="490201" y="1634458"/>
                  <a:pt x="446385" y="1637316"/>
                  <a:pt x="421620" y="1624933"/>
                </a:cubicBezTo>
                <a:cubicBezTo>
                  <a:pt x="382568" y="1603978"/>
                  <a:pt x="348278" y="1569688"/>
                  <a:pt x="318751" y="1535398"/>
                </a:cubicBezTo>
                <a:cubicBezTo>
                  <a:pt x="191115" y="1386808"/>
                  <a:pt x="121583" y="1210596"/>
                  <a:pt x="92056" y="1020096"/>
                </a:cubicBezTo>
                <a:cubicBezTo>
                  <a:pt x="74910" y="906748"/>
                  <a:pt x="74910" y="789591"/>
                  <a:pt x="65385" y="674338"/>
                </a:cubicBezTo>
                <a:cubicBezTo>
                  <a:pt x="63481" y="651478"/>
                  <a:pt x="56813" y="627666"/>
                  <a:pt x="49193" y="605758"/>
                </a:cubicBezTo>
                <a:cubicBezTo>
                  <a:pt x="11093" y="496221"/>
                  <a:pt x="-14624" y="384778"/>
                  <a:pt x="9188" y="269526"/>
                </a:cubicBezTo>
                <a:cubicBezTo>
                  <a:pt x="52051" y="70453"/>
                  <a:pt x="263506" y="-45752"/>
                  <a:pt x="463531" y="17113"/>
                </a:cubicBezTo>
                <a:cubicBezTo>
                  <a:pt x="586403" y="55213"/>
                  <a:pt x="592118" y="66643"/>
                  <a:pt x="550208" y="185706"/>
                </a:cubicBezTo>
                <a:cubicBezTo>
                  <a:pt x="534015" y="232378"/>
                  <a:pt x="516870" y="278098"/>
                  <a:pt x="500678" y="324771"/>
                </a:cubicBezTo>
                <a:cubicBezTo>
                  <a:pt x="484485" y="372396"/>
                  <a:pt x="501631" y="398113"/>
                  <a:pt x="553065" y="400018"/>
                </a:cubicBezTo>
                <a:cubicBezTo>
                  <a:pt x="593070" y="402876"/>
                  <a:pt x="632123" y="401923"/>
                  <a:pt x="679748" y="401923"/>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8" name="Freeform: Shape 29">
            <a:extLst>
              <a:ext uri="{FF2B5EF4-FFF2-40B4-BE49-F238E27FC236}">
                <a16:creationId xmlns:a16="http://schemas.microsoft.com/office/drawing/2014/main" id="{C00D3E2D-5205-4A20-863D-68E5C813B515}"/>
              </a:ext>
            </a:extLst>
          </p:cNvPr>
          <p:cNvSpPr/>
          <p:nvPr/>
        </p:nvSpPr>
        <p:spPr>
          <a:xfrm>
            <a:off x="5909231" y="5347719"/>
            <a:ext cx="324904" cy="436589"/>
          </a:xfrm>
          <a:custGeom>
            <a:avLst/>
            <a:gdLst>
              <a:gd name="connsiteX0" fmla="*/ 1222071 w 1219200"/>
              <a:gd name="connsiteY0" fmla="*/ 359222 h 1638300"/>
              <a:gd name="connsiteX1" fmla="*/ 1195401 w 1219200"/>
              <a:gd name="connsiteY1" fmla="*/ 517337 h 1638300"/>
              <a:gd name="connsiteX2" fmla="*/ 1151586 w 1219200"/>
              <a:gd name="connsiteY2" fmla="*/ 821184 h 1638300"/>
              <a:gd name="connsiteX3" fmla="*/ 927748 w 1219200"/>
              <a:gd name="connsiteY3" fmla="*/ 1502222 h 1638300"/>
              <a:gd name="connsiteX4" fmla="*/ 830593 w 1219200"/>
              <a:gd name="connsiteY4" fmla="*/ 1606045 h 1638300"/>
              <a:gd name="connsiteX5" fmla="*/ 708673 w 1219200"/>
              <a:gd name="connsiteY5" fmla="*/ 1623189 h 1638300"/>
              <a:gd name="connsiteX6" fmla="*/ 681051 w 1219200"/>
              <a:gd name="connsiteY6" fmla="*/ 1507937 h 1638300"/>
              <a:gd name="connsiteX7" fmla="*/ 687718 w 1219200"/>
              <a:gd name="connsiteY7" fmla="*/ 1104077 h 1638300"/>
              <a:gd name="connsiteX8" fmla="*/ 656286 w 1219200"/>
              <a:gd name="connsiteY8" fmla="*/ 1029782 h 1638300"/>
              <a:gd name="connsiteX9" fmla="*/ 554368 w 1219200"/>
              <a:gd name="connsiteY9" fmla="*/ 1027877 h 1638300"/>
              <a:gd name="connsiteX10" fmla="*/ 499123 w 1219200"/>
              <a:gd name="connsiteY10" fmla="*/ 1261239 h 1638300"/>
              <a:gd name="connsiteX11" fmla="*/ 530556 w 1219200"/>
              <a:gd name="connsiteY11" fmla="*/ 1515557 h 1638300"/>
              <a:gd name="connsiteX12" fmla="*/ 498171 w 1219200"/>
              <a:gd name="connsiteY12" fmla="*/ 1625095 h 1638300"/>
              <a:gd name="connsiteX13" fmla="*/ 380061 w 1219200"/>
              <a:gd name="connsiteY13" fmla="*/ 1608902 h 1638300"/>
              <a:gd name="connsiteX14" fmla="*/ 136221 w 1219200"/>
              <a:gd name="connsiteY14" fmla="*/ 1234570 h 1638300"/>
              <a:gd name="connsiteX15" fmla="*/ 50496 w 1219200"/>
              <a:gd name="connsiteY15" fmla="*/ 721172 h 1638300"/>
              <a:gd name="connsiteX16" fmla="*/ 28588 w 1219200"/>
              <a:gd name="connsiteY16" fmla="*/ 577344 h 1638300"/>
              <a:gd name="connsiteX17" fmla="*/ 1918 w 1219200"/>
              <a:gd name="connsiteY17" fmla="*/ 462092 h 1638300"/>
              <a:gd name="connsiteX18" fmla="*/ 59068 w 1219200"/>
              <a:gd name="connsiteY18" fmla="*/ 402084 h 1638300"/>
              <a:gd name="connsiteX19" fmla="*/ 176226 w 1219200"/>
              <a:gd name="connsiteY19" fmla="*/ 393512 h 1638300"/>
              <a:gd name="connsiteX20" fmla="*/ 351486 w 1219200"/>
              <a:gd name="connsiteY20" fmla="*/ 85854 h 1638300"/>
              <a:gd name="connsiteX21" fmla="*/ 425781 w 1219200"/>
              <a:gd name="connsiteY21" fmla="*/ 10607 h 1638300"/>
              <a:gd name="connsiteX22" fmla="*/ 566751 w 1219200"/>
              <a:gd name="connsiteY22" fmla="*/ 75377 h 1638300"/>
              <a:gd name="connsiteX23" fmla="*/ 641046 w 1219200"/>
              <a:gd name="connsiteY23" fmla="*/ 75377 h 1638300"/>
              <a:gd name="connsiteX24" fmla="*/ 1093484 w 1219200"/>
              <a:gd name="connsiteY24" fmla="*/ 78234 h 1638300"/>
              <a:gd name="connsiteX25" fmla="*/ 1222071 w 1219200"/>
              <a:gd name="connsiteY25" fmla="*/ 359222 h 163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19200" h="1638300">
                <a:moveTo>
                  <a:pt x="1222071" y="359222"/>
                </a:moveTo>
                <a:cubicBezTo>
                  <a:pt x="1213498" y="412562"/>
                  <a:pt x="1214451" y="468759"/>
                  <a:pt x="1195401" y="517337"/>
                </a:cubicBezTo>
                <a:cubicBezTo>
                  <a:pt x="1157301" y="616397"/>
                  <a:pt x="1157301" y="718314"/>
                  <a:pt x="1151586" y="821184"/>
                </a:cubicBezTo>
                <a:cubicBezTo>
                  <a:pt x="1138251" y="1067882"/>
                  <a:pt x="1080148" y="1301245"/>
                  <a:pt x="927748" y="1502222"/>
                </a:cubicBezTo>
                <a:cubicBezTo>
                  <a:pt x="899173" y="1540322"/>
                  <a:pt x="864883" y="1574612"/>
                  <a:pt x="830593" y="1606045"/>
                </a:cubicBezTo>
                <a:cubicBezTo>
                  <a:pt x="790588" y="1642239"/>
                  <a:pt x="742963" y="1647002"/>
                  <a:pt x="708673" y="1623189"/>
                </a:cubicBezTo>
                <a:cubicBezTo>
                  <a:pt x="664858" y="1593662"/>
                  <a:pt x="669621" y="1551752"/>
                  <a:pt x="681051" y="1507937"/>
                </a:cubicBezTo>
                <a:cubicBezTo>
                  <a:pt x="713436" y="1373634"/>
                  <a:pt x="727723" y="1239332"/>
                  <a:pt x="687718" y="1104077"/>
                </a:cubicBezTo>
                <a:cubicBezTo>
                  <a:pt x="680098" y="1078359"/>
                  <a:pt x="669621" y="1053595"/>
                  <a:pt x="656286" y="1029782"/>
                </a:cubicBezTo>
                <a:cubicBezTo>
                  <a:pt x="628663" y="978347"/>
                  <a:pt x="583896" y="977394"/>
                  <a:pt x="554368" y="1027877"/>
                </a:cubicBezTo>
                <a:cubicBezTo>
                  <a:pt x="512458" y="1099314"/>
                  <a:pt x="495313" y="1180277"/>
                  <a:pt x="499123" y="1261239"/>
                </a:cubicBezTo>
                <a:cubicBezTo>
                  <a:pt x="502933" y="1346012"/>
                  <a:pt x="516268" y="1430784"/>
                  <a:pt x="530556" y="1515557"/>
                </a:cubicBezTo>
                <a:cubicBezTo>
                  <a:pt x="538176" y="1559372"/>
                  <a:pt x="540081" y="1598425"/>
                  <a:pt x="498171" y="1625095"/>
                </a:cubicBezTo>
                <a:cubicBezTo>
                  <a:pt x="455308" y="1651764"/>
                  <a:pt x="415303" y="1638430"/>
                  <a:pt x="380061" y="1608902"/>
                </a:cubicBezTo>
                <a:cubicBezTo>
                  <a:pt x="261951" y="1507937"/>
                  <a:pt x="188608" y="1378397"/>
                  <a:pt x="136221" y="1234570"/>
                </a:cubicBezTo>
                <a:cubicBezTo>
                  <a:pt x="75261" y="1068834"/>
                  <a:pt x="57163" y="895479"/>
                  <a:pt x="50496" y="721172"/>
                </a:cubicBezTo>
                <a:cubicBezTo>
                  <a:pt x="48591" y="673547"/>
                  <a:pt x="38113" y="624969"/>
                  <a:pt x="28588" y="577344"/>
                </a:cubicBezTo>
                <a:cubicBezTo>
                  <a:pt x="20968" y="538292"/>
                  <a:pt x="8586" y="501144"/>
                  <a:pt x="1918" y="462092"/>
                </a:cubicBezTo>
                <a:cubicBezTo>
                  <a:pt x="-5702" y="413514"/>
                  <a:pt x="8586" y="401132"/>
                  <a:pt x="59068" y="402084"/>
                </a:cubicBezTo>
                <a:cubicBezTo>
                  <a:pt x="98121" y="403037"/>
                  <a:pt x="139078" y="403989"/>
                  <a:pt x="176226" y="393512"/>
                </a:cubicBezTo>
                <a:cubicBezTo>
                  <a:pt x="309576" y="355412"/>
                  <a:pt x="384823" y="218252"/>
                  <a:pt x="351486" y="85854"/>
                </a:cubicBezTo>
                <a:cubicBezTo>
                  <a:pt x="332436" y="9654"/>
                  <a:pt x="349581" y="-10348"/>
                  <a:pt x="425781" y="10607"/>
                </a:cubicBezTo>
                <a:cubicBezTo>
                  <a:pt x="475311" y="24894"/>
                  <a:pt x="522936" y="47754"/>
                  <a:pt x="566751" y="75377"/>
                </a:cubicBezTo>
                <a:cubicBezTo>
                  <a:pt x="595326" y="93474"/>
                  <a:pt x="612471" y="95379"/>
                  <a:pt x="641046" y="75377"/>
                </a:cubicBezTo>
                <a:cubicBezTo>
                  <a:pt x="782968" y="-26541"/>
                  <a:pt x="953466" y="-24636"/>
                  <a:pt x="1093484" y="78234"/>
                </a:cubicBezTo>
                <a:cubicBezTo>
                  <a:pt x="1177304" y="140147"/>
                  <a:pt x="1217309" y="230634"/>
                  <a:pt x="1222071" y="359222"/>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9" name="Freeform: Shape 30">
            <a:extLst>
              <a:ext uri="{FF2B5EF4-FFF2-40B4-BE49-F238E27FC236}">
                <a16:creationId xmlns:a16="http://schemas.microsoft.com/office/drawing/2014/main" id="{8B94600E-498A-4997-BA66-0AAC7BB063D2}"/>
              </a:ext>
            </a:extLst>
          </p:cNvPr>
          <p:cNvSpPr/>
          <p:nvPr/>
        </p:nvSpPr>
        <p:spPr>
          <a:xfrm>
            <a:off x="7548642" y="3673366"/>
            <a:ext cx="327443" cy="439128"/>
          </a:xfrm>
          <a:custGeom>
            <a:avLst/>
            <a:gdLst>
              <a:gd name="connsiteX0" fmla="*/ 354439 w 1228725"/>
              <a:gd name="connsiteY0" fmla="*/ 990534 h 1647825"/>
              <a:gd name="connsiteX1" fmla="*/ 354439 w 1228725"/>
              <a:gd name="connsiteY1" fmla="*/ 1056257 h 1647825"/>
              <a:gd name="connsiteX2" fmla="*/ 405874 w 1228725"/>
              <a:gd name="connsiteY2" fmla="*/ 1056257 h 1647825"/>
              <a:gd name="connsiteX3" fmla="*/ 891649 w 1228725"/>
              <a:gd name="connsiteY3" fmla="*/ 1056257 h 1647825"/>
              <a:gd name="connsiteX4" fmla="*/ 960229 w 1228725"/>
              <a:gd name="connsiteY4" fmla="*/ 1125789 h 1647825"/>
              <a:gd name="connsiteX5" fmla="*/ 960229 w 1228725"/>
              <a:gd name="connsiteY5" fmla="*/ 1211514 h 1647825"/>
              <a:gd name="connsiteX6" fmla="*/ 889744 w 1228725"/>
              <a:gd name="connsiteY6" fmla="*/ 1280094 h 1647825"/>
              <a:gd name="connsiteX7" fmla="*/ 527794 w 1228725"/>
              <a:gd name="connsiteY7" fmla="*/ 1280094 h 1647825"/>
              <a:gd name="connsiteX8" fmla="*/ 494457 w 1228725"/>
              <a:gd name="connsiteY8" fmla="*/ 1281047 h 1647825"/>
              <a:gd name="connsiteX9" fmla="*/ 464929 w 1228725"/>
              <a:gd name="connsiteY9" fmla="*/ 1302002 h 1647825"/>
              <a:gd name="connsiteX10" fmla="*/ 494457 w 1228725"/>
              <a:gd name="connsiteY10" fmla="*/ 1327719 h 1647825"/>
              <a:gd name="connsiteX11" fmla="*/ 775444 w 1228725"/>
              <a:gd name="connsiteY11" fmla="*/ 1328672 h 1647825"/>
              <a:gd name="connsiteX12" fmla="*/ 845929 w 1228725"/>
              <a:gd name="connsiteY12" fmla="*/ 1400109 h 1647825"/>
              <a:gd name="connsiteX13" fmla="*/ 722104 w 1228725"/>
              <a:gd name="connsiteY13" fmla="*/ 1523934 h 1647825"/>
              <a:gd name="connsiteX14" fmla="*/ 635427 w 1228725"/>
              <a:gd name="connsiteY14" fmla="*/ 1523934 h 1647825"/>
              <a:gd name="connsiteX15" fmla="*/ 631617 w 1228725"/>
              <a:gd name="connsiteY15" fmla="*/ 1589657 h 1647825"/>
              <a:gd name="connsiteX16" fmla="*/ 587802 w 1228725"/>
              <a:gd name="connsiteY16" fmla="*/ 1649664 h 1647825"/>
              <a:gd name="connsiteX17" fmla="*/ 545892 w 1228725"/>
              <a:gd name="connsiteY17" fmla="*/ 1591562 h 1647825"/>
              <a:gd name="connsiteX18" fmla="*/ 545892 w 1228725"/>
              <a:gd name="connsiteY18" fmla="*/ 1501074 h 1647825"/>
              <a:gd name="connsiteX19" fmla="*/ 608757 w 1228725"/>
              <a:gd name="connsiteY19" fmla="*/ 1437257 h 1647825"/>
              <a:gd name="connsiteX20" fmla="*/ 718294 w 1228725"/>
              <a:gd name="connsiteY20" fmla="*/ 1437257 h 1647825"/>
              <a:gd name="connsiteX21" fmla="*/ 762109 w 1228725"/>
              <a:gd name="connsiteY21" fmla="*/ 1432494 h 1647825"/>
              <a:gd name="connsiteX22" fmla="*/ 763062 w 1228725"/>
              <a:gd name="connsiteY22" fmla="*/ 1417254 h 1647825"/>
              <a:gd name="connsiteX23" fmla="*/ 719247 w 1228725"/>
              <a:gd name="connsiteY23" fmla="*/ 1409634 h 1647825"/>
              <a:gd name="connsiteX24" fmla="*/ 443022 w 1228725"/>
              <a:gd name="connsiteY24" fmla="*/ 1408682 h 1647825"/>
              <a:gd name="connsiteX25" fmla="*/ 379204 w 1228725"/>
              <a:gd name="connsiteY25" fmla="*/ 1343912 h 1647825"/>
              <a:gd name="connsiteX26" fmla="*/ 379204 w 1228725"/>
              <a:gd name="connsiteY26" fmla="*/ 1258187 h 1647825"/>
              <a:gd name="connsiteX27" fmla="*/ 441117 w 1228725"/>
              <a:gd name="connsiteY27" fmla="*/ 1196274 h 1647825"/>
              <a:gd name="connsiteX28" fmla="*/ 845929 w 1228725"/>
              <a:gd name="connsiteY28" fmla="*/ 1197227 h 1647825"/>
              <a:gd name="connsiteX29" fmla="*/ 873552 w 1228725"/>
              <a:gd name="connsiteY29" fmla="*/ 1195322 h 1647825"/>
              <a:gd name="connsiteX30" fmla="*/ 876409 w 1228725"/>
              <a:gd name="connsiteY30" fmla="*/ 1139124 h 1647825"/>
              <a:gd name="connsiteX31" fmla="*/ 822117 w 1228725"/>
              <a:gd name="connsiteY31" fmla="*/ 1139124 h 1647825"/>
              <a:gd name="connsiteX32" fmla="*/ 341104 w 1228725"/>
              <a:gd name="connsiteY32" fmla="*/ 1139124 h 1647825"/>
              <a:gd name="connsiteX33" fmla="*/ 268714 w 1228725"/>
              <a:gd name="connsiteY33" fmla="*/ 1064829 h 1647825"/>
              <a:gd name="connsiteX34" fmla="*/ 268714 w 1228725"/>
              <a:gd name="connsiteY34" fmla="*/ 989582 h 1647825"/>
              <a:gd name="connsiteX35" fmla="*/ 216327 w 1228725"/>
              <a:gd name="connsiteY35" fmla="*/ 989582 h 1647825"/>
              <a:gd name="connsiteX36" fmla="*/ 108694 w 1228725"/>
              <a:gd name="connsiteY36" fmla="*/ 914334 h 1647825"/>
              <a:gd name="connsiteX37" fmla="*/ 63927 w 1228725"/>
              <a:gd name="connsiteY37" fmla="*/ 664779 h 1647825"/>
              <a:gd name="connsiteX38" fmla="*/ 52497 w 1228725"/>
              <a:gd name="connsiteY38" fmla="*/ 614297 h 1647825"/>
              <a:gd name="connsiteX39" fmla="*/ 2014 w 1228725"/>
              <a:gd name="connsiteY39" fmla="*/ 387602 h 1647825"/>
              <a:gd name="connsiteX40" fmla="*/ 392539 w 1228725"/>
              <a:gd name="connsiteY40" fmla="*/ 5649 h 1647825"/>
              <a:gd name="connsiteX41" fmla="*/ 576372 w 1228725"/>
              <a:gd name="connsiteY41" fmla="*/ 75182 h 1647825"/>
              <a:gd name="connsiteX42" fmla="*/ 651619 w 1228725"/>
              <a:gd name="connsiteY42" fmla="*/ 74229 h 1647825"/>
              <a:gd name="connsiteX43" fmla="*/ 957372 w 1228725"/>
              <a:gd name="connsiteY43" fmla="*/ 11364 h 1647825"/>
              <a:gd name="connsiteX44" fmla="*/ 1225024 w 1228725"/>
              <a:gd name="connsiteY44" fmla="*/ 418082 h 1647825"/>
              <a:gd name="connsiteX45" fmla="*/ 1205974 w 1228725"/>
              <a:gd name="connsiteY45" fmla="*/ 516189 h 1647825"/>
              <a:gd name="connsiteX46" fmla="*/ 1162159 w 1228725"/>
              <a:gd name="connsiteY46" fmla="*/ 771459 h 1647825"/>
              <a:gd name="connsiteX47" fmla="*/ 1094532 w 1228725"/>
              <a:gd name="connsiteY47" fmla="*/ 967674 h 1647825"/>
              <a:gd name="connsiteX48" fmla="*/ 1037382 w 1228725"/>
              <a:gd name="connsiteY48" fmla="*/ 987677 h 1647825"/>
              <a:gd name="connsiteX49" fmla="*/ 408732 w 1228725"/>
              <a:gd name="connsiteY49" fmla="*/ 988629 h 1647825"/>
              <a:gd name="connsiteX50" fmla="*/ 354439 w 1228725"/>
              <a:gd name="connsiteY50" fmla="*/ 990534 h 1647825"/>
              <a:gd name="connsiteX51" fmla="*/ 1057384 w 1228725"/>
              <a:gd name="connsiteY51" fmla="*/ 832419 h 1647825"/>
              <a:gd name="connsiteX52" fmla="*/ 173464 w 1228725"/>
              <a:gd name="connsiteY52" fmla="*/ 832419 h 1647825"/>
              <a:gd name="connsiteX53" fmla="*/ 263952 w 1228725"/>
              <a:gd name="connsiteY53" fmla="*/ 906714 h 1647825"/>
              <a:gd name="connsiteX54" fmla="*/ 967849 w 1228725"/>
              <a:gd name="connsiteY54" fmla="*/ 906714 h 1647825"/>
              <a:gd name="connsiteX55" fmla="*/ 1057384 w 1228725"/>
              <a:gd name="connsiteY55" fmla="*/ 832419 h 1647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28725" h="1647825">
                <a:moveTo>
                  <a:pt x="354439" y="990534"/>
                </a:moveTo>
                <a:cubicBezTo>
                  <a:pt x="354439" y="1015299"/>
                  <a:pt x="354439" y="1032444"/>
                  <a:pt x="354439" y="1056257"/>
                </a:cubicBezTo>
                <a:cubicBezTo>
                  <a:pt x="372537" y="1056257"/>
                  <a:pt x="389682" y="1056257"/>
                  <a:pt x="405874" y="1056257"/>
                </a:cubicBezTo>
                <a:cubicBezTo>
                  <a:pt x="567799" y="1056257"/>
                  <a:pt x="729724" y="1056257"/>
                  <a:pt x="891649" y="1056257"/>
                </a:cubicBezTo>
                <a:cubicBezTo>
                  <a:pt x="950704" y="1056257"/>
                  <a:pt x="960229" y="1066734"/>
                  <a:pt x="960229" y="1125789"/>
                </a:cubicBezTo>
                <a:cubicBezTo>
                  <a:pt x="960229" y="1154364"/>
                  <a:pt x="960229" y="1182939"/>
                  <a:pt x="960229" y="1211514"/>
                </a:cubicBezTo>
                <a:cubicBezTo>
                  <a:pt x="960229" y="1269617"/>
                  <a:pt x="949752" y="1280094"/>
                  <a:pt x="889744" y="1280094"/>
                </a:cubicBezTo>
                <a:cubicBezTo>
                  <a:pt x="768777" y="1280094"/>
                  <a:pt x="648762" y="1280094"/>
                  <a:pt x="527794" y="1280094"/>
                </a:cubicBezTo>
                <a:cubicBezTo>
                  <a:pt x="516364" y="1280094"/>
                  <a:pt x="504934" y="1277237"/>
                  <a:pt x="494457" y="1281047"/>
                </a:cubicBezTo>
                <a:cubicBezTo>
                  <a:pt x="483979" y="1284857"/>
                  <a:pt x="474454" y="1295334"/>
                  <a:pt x="464929" y="1302002"/>
                </a:cubicBezTo>
                <a:cubicBezTo>
                  <a:pt x="474454" y="1310574"/>
                  <a:pt x="484932" y="1326767"/>
                  <a:pt x="494457" y="1327719"/>
                </a:cubicBezTo>
                <a:cubicBezTo>
                  <a:pt x="587802" y="1329624"/>
                  <a:pt x="682099" y="1328672"/>
                  <a:pt x="775444" y="1328672"/>
                </a:cubicBezTo>
                <a:cubicBezTo>
                  <a:pt x="839262" y="1328672"/>
                  <a:pt x="845929" y="1335339"/>
                  <a:pt x="845929" y="1400109"/>
                </a:cubicBezTo>
                <a:cubicBezTo>
                  <a:pt x="845929" y="1529649"/>
                  <a:pt x="856407" y="1524887"/>
                  <a:pt x="722104" y="1523934"/>
                </a:cubicBezTo>
                <a:cubicBezTo>
                  <a:pt x="695434" y="1523934"/>
                  <a:pt x="668764" y="1523934"/>
                  <a:pt x="635427" y="1523934"/>
                </a:cubicBezTo>
                <a:cubicBezTo>
                  <a:pt x="634474" y="1547747"/>
                  <a:pt x="631617" y="1568702"/>
                  <a:pt x="631617" y="1589657"/>
                </a:cubicBezTo>
                <a:cubicBezTo>
                  <a:pt x="631617" y="1621089"/>
                  <a:pt x="624949" y="1650617"/>
                  <a:pt x="587802" y="1649664"/>
                </a:cubicBezTo>
                <a:cubicBezTo>
                  <a:pt x="554464" y="1648712"/>
                  <a:pt x="544939" y="1622042"/>
                  <a:pt x="545892" y="1591562"/>
                </a:cubicBezTo>
                <a:cubicBezTo>
                  <a:pt x="546844" y="1561082"/>
                  <a:pt x="546844" y="1531554"/>
                  <a:pt x="545892" y="1501074"/>
                </a:cubicBezTo>
                <a:cubicBezTo>
                  <a:pt x="543987" y="1456307"/>
                  <a:pt x="563989" y="1436304"/>
                  <a:pt x="608757" y="1437257"/>
                </a:cubicBezTo>
                <a:cubicBezTo>
                  <a:pt x="644952" y="1438209"/>
                  <a:pt x="682099" y="1438209"/>
                  <a:pt x="718294" y="1437257"/>
                </a:cubicBezTo>
                <a:cubicBezTo>
                  <a:pt x="732582" y="1437257"/>
                  <a:pt x="746869" y="1434399"/>
                  <a:pt x="762109" y="1432494"/>
                </a:cubicBezTo>
                <a:cubicBezTo>
                  <a:pt x="762109" y="1427732"/>
                  <a:pt x="763062" y="1422017"/>
                  <a:pt x="763062" y="1417254"/>
                </a:cubicBezTo>
                <a:cubicBezTo>
                  <a:pt x="748774" y="1414397"/>
                  <a:pt x="733534" y="1409634"/>
                  <a:pt x="719247" y="1409634"/>
                </a:cubicBezTo>
                <a:cubicBezTo>
                  <a:pt x="626854" y="1408682"/>
                  <a:pt x="535414" y="1409634"/>
                  <a:pt x="443022" y="1408682"/>
                </a:cubicBezTo>
                <a:cubicBezTo>
                  <a:pt x="390634" y="1408682"/>
                  <a:pt x="380157" y="1398204"/>
                  <a:pt x="379204" y="1343912"/>
                </a:cubicBezTo>
                <a:cubicBezTo>
                  <a:pt x="379204" y="1315337"/>
                  <a:pt x="380157" y="1286762"/>
                  <a:pt x="379204" y="1258187"/>
                </a:cubicBezTo>
                <a:cubicBezTo>
                  <a:pt x="377299" y="1214372"/>
                  <a:pt x="395397" y="1195322"/>
                  <a:pt x="441117" y="1196274"/>
                </a:cubicBezTo>
                <a:cubicBezTo>
                  <a:pt x="576372" y="1198179"/>
                  <a:pt x="710674" y="1197227"/>
                  <a:pt x="845929" y="1197227"/>
                </a:cubicBezTo>
                <a:cubicBezTo>
                  <a:pt x="853549" y="1197227"/>
                  <a:pt x="861169" y="1196274"/>
                  <a:pt x="873552" y="1195322"/>
                </a:cubicBezTo>
                <a:cubicBezTo>
                  <a:pt x="874504" y="1178177"/>
                  <a:pt x="875457" y="1161984"/>
                  <a:pt x="876409" y="1139124"/>
                </a:cubicBezTo>
                <a:cubicBezTo>
                  <a:pt x="856407" y="1139124"/>
                  <a:pt x="839262" y="1139124"/>
                  <a:pt x="822117" y="1139124"/>
                </a:cubicBezTo>
                <a:cubicBezTo>
                  <a:pt x="662097" y="1139124"/>
                  <a:pt x="501124" y="1139124"/>
                  <a:pt x="341104" y="1139124"/>
                </a:cubicBezTo>
                <a:cubicBezTo>
                  <a:pt x="275382" y="1139124"/>
                  <a:pt x="268714" y="1132457"/>
                  <a:pt x="268714" y="1064829"/>
                </a:cubicBezTo>
                <a:cubicBezTo>
                  <a:pt x="268714" y="1041969"/>
                  <a:pt x="268714" y="1018157"/>
                  <a:pt x="268714" y="989582"/>
                </a:cubicBezTo>
                <a:cubicBezTo>
                  <a:pt x="247759" y="989582"/>
                  <a:pt x="231567" y="989582"/>
                  <a:pt x="216327" y="989582"/>
                </a:cubicBezTo>
                <a:cubicBezTo>
                  <a:pt x="137269" y="989582"/>
                  <a:pt x="139174" y="988629"/>
                  <a:pt x="108694" y="914334"/>
                </a:cubicBezTo>
                <a:cubicBezTo>
                  <a:pt x="76309" y="834324"/>
                  <a:pt x="53449" y="753362"/>
                  <a:pt x="63927" y="664779"/>
                </a:cubicBezTo>
                <a:cubicBezTo>
                  <a:pt x="65832" y="648587"/>
                  <a:pt x="56307" y="631442"/>
                  <a:pt x="52497" y="614297"/>
                </a:cubicBezTo>
                <a:cubicBezTo>
                  <a:pt x="35352" y="539049"/>
                  <a:pt x="9634" y="463802"/>
                  <a:pt x="2014" y="387602"/>
                </a:cubicBezTo>
                <a:cubicBezTo>
                  <a:pt x="-20846" y="152334"/>
                  <a:pt x="153462" y="-19116"/>
                  <a:pt x="392539" y="5649"/>
                </a:cubicBezTo>
                <a:cubicBezTo>
                  <a:pt x="455404" y="12317"/>
                  <a:pt x="517317" y="45654"/>
                  <a:pt x="576372" y="75182"/>
                </a:cubicBezTo>
                <a:cubicBezTo>
                  <a:pt x="605899" y="90422"/>
                  <a:pt x="623044" y="96137"/>
                  <a:pt x="651619" y="74229"/>
                </a:cubicBezTo>
                <a:cubicBezTo>
                  <a:pt x="743059" y="4697"/>
                  <a:pt x="846882" y="-15306"/>
                  <a:pt x="957372" y="11364"/>
                </a:cubicBezTo>
                <a:cubicBezTo>
                  <a:pt x="1157397" y="59942"/>
                  <a:pt x="1253599" y="207579"/>
                  <a:pt x="1225024" y="418082"/>
                </a:cubicBezTo>
                <a:cubicBezTo>
                  <a:pt x="1220262" y="451419"/>
                  <a:pt x="1216452" y="484757"/>
                  <a:pt x="1205974" y="516189"/>
                </a:cubicBezTo>
                <a:cubicBezTo>
                  <a:pt x="1177399" y="599057"/>
                  <a:pt x="1168827" y="683829"/>
                  <a:pt x="1162159" y="771459"/>
                </a:cubicBezTo>
                <a:cubicBezTo>
                  <a:pt x="1157397" y="838134"/>
                  <a:pt x="1122154" y="903857"/>
                  <a:pt x="1094532" y="967674"/>
                </a:cubicBezTo>
                <a:cubicBezTo>
                  <a:pt x="1088817" y="981009"/>
                  <a:pt x="1057384" y="987677"/>
                  <a:pt x="1037382" y="987677"/>
                </a:cubicBezTo>
                <a:cubicBezTo>
                  <a:pt x="827832" y="989582"/>
                  <a:pt x="618282" y="988629"/>
                  <a:pt x="408732" y="988629"/>
                </a:cubicBezTo>
                <a:cubicBezTo>
                  <a:pt x="393492" y="990534"/>
                  <a:pt x="376347" y="990534"/>
                  <a:pt x="354439" y="990534"/>
                </a:cubicBezTo>
                <a:close/>
                <a:moveTo>
                  <a:pt x="1057384" y="832419"/>
                </a:moveTo>
                <a:cubicBezTo>
                  <a:pt x="761157" y="832419"/>
                  <a:pt x="467787" y="832419"/>
                  <a:pt x="173464" y="832419"/>
                </a:cubicBezTo>
                <a:cubicBezTo>
                  <a:pt x="193467" y="906714"/>
                  <a:pt x="193467" y="906714"/>
                  <a:pt x="263952" y="906714"/>
                </a:cubicBezTo>
                <a:cubicBezTo>
                  <a:pt x="498267" y="906714"/>
                  <a:pt x="733534" y="906714"/>
                  <a:pt x="967849" y="906714"/>
                </a:cubicBezTo>
                <a:cubicBezTo>
                  <a:pt x="1038334" y="906714"/>
                  <a:pt x="1038334" y="906714"/>
                  <a:pt x="1057384" y="832419"/>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10" name="Freeform: Shape 31">
            <a:extLst>
              <a:ext uri="{FF2B5EF4-FFF2-40B4-BE49-F238E27FC236}">
                <a16:creationId xmlns:a16="http://schemas.microsoft.com/office/drawing/2014/main" id="{7CBE9772-7EA4-417F-B350-AA808293C171}"/>
              </a:ext>
            </a:extLst>
          </p:cNvPr>
          <p:cNvSpPr/>
          <p:nvPr/>
        </p:nvSpPr>
        <p:spPr>
          <a:xfrm>
            <a:off x="4303075" y="3637504"/>
            <a:ext cx="327003" cy="436453"/>
          </a:xfrm>
          <a:custGeom>
            <a:avLst/>
            <a:gdLst>
              <a:gd name="connsiteX0" fmla="*/ 174965 w 256431"/>
              <a:gd name="connsiteY0" fmla="*/ 130696 h 342260"/>
              <a:gd name="connsiteX1" fmla="*/ 242841 w 256431"/>
              <a:gd name="connsiteY1" fmla="*/ 130696 h 342260"/>
              <a:gd name="connsiteX2" fmla="*/ 180738 w 256431"/>
              <a:gd name="connsiteY2" fmla="*/ 330543 h 342260"/>
              <a:gd name="connsiteX3" fmla="*/ 176358 w 256431"/>
              <a:gd name="connsiteY3" fmla="*/ 334723 h 342260"/>
              <a:gd name="connsiteX4" fmla="*/ 149885 w 256431"/>
              <a:gd name="connsiteY4" fmla="*/ 339103 h 342260"/>
              <a:gd name="connsiteX5" fmla="*/ 143714 w 256431"/>
              <a:gd name="connsiteY5" fmla="*/ 314221 h 342260"/>
              <a:gd name="connsiteX6" fmla="*/ 148491 w 256431"/>
              <a:gd name="connsiteY6" fmla="*/ 245349 h 342260"/>
              <a:gd name="connsiteX7" fmla="*/ 138539 w 256431"/>
              <a:gd name="connsiteY7" fmla="*/ 215492 h 342260"/>
              <a:gd name="connsiteX8" fmla="*/ 127591 w 256431"/>
              <a:gd name="connsiteY8" fmla="*/ 207530 h 342260"/>
              <a:gd name="connsiteX9" fmla="*/ 116643 w 256431"/>
              <a:gd name="connsiteY9" fmla="*/ 215890 h 342260"/>
              <a:gd name="connsiteX10" fmla="*/ 105895 w 256431"/>
              <a:gd name="connsiteY10" fmla="*/ 279586 h 342260"/>
              <a:gd name="connsiteX11" fmla="*/ 112065 w 256431"/>
              <a:gd name="connsiteY11" fmla="*/ 314818 h 342260"/>
              <a:gd name="connsiteX12" fmla="*/ 105496 w 256431"/>
              <a:gd name="connsiteY12" fmla="*/ 339500 h 342260"/>
              <a:gd name="connsiteX13" fmla="*/ 80018 w 256431"/>
              <a:gd name="connsiteY13" fmla="*/ 335122 h 342260"/>
              <a:gd name="connsiteX14" fmla="*/ 34236 w 256431"/>
              <a:gd name="connsiteY14" fmla="*/ 268639 h 342260"/>
              <a:gd name="connsiteX15" fmla="*/ 13336 w 256431"/>
              <a:gd name="connsiteY15" fmla="*/ 131691 h 342260"/>
              <a:gd name="connsiteX16" fmla="*/ 80018 w 256431"/>
              <a:gd name="connsiteY16" fmla="*/ 131691 h 342260"/>
              <a:gd name="connsiteX17" fmla="*/ 109876 w 256431"/>
              <a:gd name="connsiteY17" fmla="*/ 152791 h 342260"/>
              <a:gd name="connsiteX18" fmla="*/ 151676 w 256431"/>
              <a:gd name="connsiteY18" fmla="*/ 152791 h 342260"/>
              <a:gd name="connsiteX19" fmla="*/ 174965 w 256431"/>
              <a:gd name="connsiteY19" fmla="*/ 130696 h 342260"/>
              <a:gd name="connsiteX20" fmla="*/ 98131 w 256431"/>
              <a:gd name="connsiteY20" fmla="*/ 109796 h 342260"/>
              <a:gd name="connsiteX21" fmla="*/ 158244 w 256431"/>
              <a:gd name="connsiteY21" fmla="*/ 109796 h 342260"/>
              <a:gd name="connsiteX22" fmla="*/ 158045 w 256431"/>
              <a:gd name="connsiteY22" fmla="*/ 131493 h 342260"/>
              <a:gd name="connsiteX23" fmla="*/ 153268 w 256431"/>
              <a:gd name="connsiteY23" fmla="*/ 136071 h 342260"/>
              <a:gd name="connsiteX24" fmla="*/ 98131 w 256431"/>
              <a:gd name="connsiteY24" fmla="*/ 136270 h 342260"/>
              <a:gd name="connsiteX25" fmla="*/ 98131 w 256431"/>
              <a:gd name="connsiteY25" fmla="*/ 109796 h 342260"/>
              <a:gd name="connsiteX26" fmla="*/ 81231 w 256431"/>
              <a:gd name="connsiteY26" fmla="*/ 318 h 342260"/>
              <a:gd name="connsiteX27" fmla="*/ 117838 w 256431"/>
              <a:gd name="connsiteY27" fmla="*/ 13853 h 342260"/>
              <a:gd name="connsiteX28" fmla="*/ 138141 w 256431"/>
              <a:gd name="connsiteY28" fmla="*/ 13853 h 342260"/>
              <a:gd name="connsiteX29" fmla="*/ 251600 w 256431"/>
              <a:gd name="connsiteY29" fmla="*/ 45303 h 342260"/>
              <a:gd name="connsiteX30" fmla="*/ 249809 w 256431"/>
              <a:gd name="connsiteY30" fmla="*/ 113976 h 342260"/>
              <a:gd name="connsiteX31" fmla="*/ 175165 w 256431"/>
              <a:gd name="connsiteY31" fmla="*/ 113976 h 342260"/>
              <a:gd name="connsiteX32" fmla="*/ 150881 w 256431"/>
              <a:gd name="connsiteY32" fmla="*/ 93474 h 342260"/>
              <a:gd name="connsiteX33" fmla="*/ 106094 w 256431"/>
              <a:gd name="connsiteY33" fmla="*/ 93474 h 342260"/>
              <a:gd name="connsiteX34" fmla="*/ 80615 w 256431"/>
              <a:gd name="connsiteY34" fmla="*/ 113976 h 342260"/>
              <a:gd name="connsiteX35" fmla="*/ 10350 w 256431"/>
              <a:gd name="connsiteY35" fmla="*/ 113777 h 342260"/>
              <a:gd name="connsiteX36" fmla="*/ 4180 w 256431"/>
              <a:gd name="connsiteY36" fmla="*/ 107805 h 342260"/>
              <a:gd name="connsiteX37" fmla="*/ 0 w 256431"/>
              <a:gd name="connsiteY37" fmla="*/ 68393 h 342260"/>
              <a:gd name="connsiteX38" fmla="*/ 81231 w 256431"/>
              <a:gd name="connsiteY38" fmla="*/ 318 h 342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56431" h="342260">
                <a:moveTo>
                  <a:pt x="174965" y="130696"/>
                </a:moveTo>
                <a:cubicBezTo>
                  <a:pt x="197657" y="130696"/>
                  <a:pt x="219752" y="130696"/>
                  <a:pt x="242841" y="130696"/>
                </a:cubicBezTo>
                <a:cubicBezTo>
                  <a:pt x="244235" y="204345"/>
                  <a:pt x="234680" y="274212"/>
                  <a:pt x="180738" y="330543"/>
                </a:cubicBezTo>
                <a:cubicBezTo>
                  <a:pt x="179344" y="331937"/>
                  <a:pt x="177951" y="333330"/>
                  <a:pt x="176358" y="334723"/>
                </a:cubicBezTo>
                <a:cubicBezTo>
                  <a:pt x="167003" y="342486"/>
                  <a:pt x="157648" y="344079"/>
                  <a:pt x="149885" y="339103"/>
                </a:cubicBezTo>
                <a:cubicBezTo>
                  <a:pt x="140131" y="332733"/>
                  <a:pt x="141326" y="323377"/>
                  <a:pt x="143714" y="314221"/>
                </a:cubicBezTo>
                <a:cubicBezTo>
                  <a:pt x="149487" y="291529"/>
                  <a:pt x="152870" y="268639"/>
                  <a:pt x="148491" y="245349"/>
                </a:cubicBezTo>
                <a:cubicBezTo>
                  <a:pt x="146501" y="234999"/>
                  <a:pt x="142918" y="225046"/>
                  <a:pt x="138539" y="215492"/>
                </a:cubicBezTo>
                <a:cubicBezTo>
                  <a:pt x="136946" y="211710"/>
                  <a:pt x="131373" y="207331"/>
                  <a:pt x="127591" y="207530"/>
                </a:cubicBezTo>
                <a:cubicBezTo>
                  <a:pt x="123809" y="207530"/>
                  <a:pt x="118634" y="211909"/>
                  <a:pt x="116643" y="215890"/>
                </a:cubicBezTo>
                <a:cubicBezTo>
                  <a:pt x="106094" y="235795"/>
                  <a:pt x="103506" y="257492"/>
                  <a:pt x="105895" y="279586"/>
                </a:cubicBezTo>
                <a:cubicBezTo>
                  <a:pt x="107089" y="291330"/>
                  <a:pt x="109876" y="303074"/>
                  <a:pt x="112065" y="314818"/>
                </a:cubicBezTo>
                <a:cubicBezTo>
                  <a:pt x="113658" y="324174"/>
                  <a:pt x="115449" y="333529"/>
                  <a:pt x="105496" y="339500"/>
                </a:cubicBezTo>
                <a:cubicBezTo>
                  <a:pt x="95942" y="345074"/>
                  <a:pt x="87382" y="341491"/>
                  <a:pt x="80018" y="335122"/>
                </a:cubicBezTo>
                <a:cubicBezTo>
                  <a:pt x="58918" y="317008"/>
                  <a:pt x="44786" y="293918"/>
                  <a:pt x="34236" y="268639"/>
                </a:cubicBezTo>
                <a:cubicBezTo>
                  <a:pt x="16321" y="225046"/>
                  <a:pt x="10947" y="179464"/>
                  <a:pt x="13336" y="131691"/>
                </a:cubicBezTo>
                <a:cubicBezTo>
                  <a:pt x="35828" y="131691"/>
                  <a:pt x="57923" y="131691"/>
                  <a:pt x="80018" y="131691"/>
                </a:cubicBezTo>
                <a:cubicBezTo>
                  <a:pt x="86188" y="152194"/>
                  <a:pt x="86984" y="152791"/>
                  <a:pt x="109876" y="152791"/>
                </a:cubicBezTo>
                <a:cubicBezTo>
                  <a:pt x="123809" y="152791"/>
                  <a:pt x="137743" y="152791"/>
                  <a:pt x="151676" y="152791"/>
                </a:cubicBezTo>
                <a:cubicBezTo>
                  <a:pt x="168197" y="152194"/>
                  <a:pt x="172975" y="148013"/>
                  <a:pt x="174965" y="130696"/>
                </a:cubicBezTo>
                <a:close/>
                <a:moveTo>
                  <a:pt x="98131" y="109796"/>
                </a:moveTo>
                <a:cubicBezTo>
                  <a:pt x="117837" y="109796"/>
                  <a:pt x="137344" y="109796"/>
                  <a:pt x="158244" y="109796"/>
                </a:cubicBezTo>
                <a:cubicBezTo>
                  <a:pt x="158244" y="117161"/>
                  <a:pt x="158642" y="124327"/>
                  <a:pt x="158045" y="131493"/>
                </a:cubicBezTo>
                <a:cubicBezTo>
                  <a:pt x="157846" y="133085"/>
                  <a:pt x="155060" y="136071"/>
                  <a:pt x="153268" y="136071"/>
                </a:cubicBezTo>
                <a:cubicBezTo>
                  <a:pt x="135155" y="136469"/>
                  <a:pt x="117041" y="136270"/>
                  <a:pt x="98131" y="136270"/>
                </a:cubicBezTo>
                <a:cubicBezTo>
                  <a:pt x="98131" y="127114"/>
                  <a:pt x="98131" y="118953"/>
                  <a:pt x="98131" y="109796"/>
                </a:cubicBezTo>
                <a:close/>
                <a:moveTo>
                  <a:pt x="81231" y="318"/>
                </a:moveTo>
                <a:cubicBezTo>
                  <a:pt x="94288" y="1487"/>
                  <a:pt x="107040" y="5891"/>
                  <a:pt x="117838" y="13853"/>
                </a:cubicBezTo>
                <a:cubicBezTo>
                  <a:pt x="125800" y="19626"/>
                  <a:pt x="130578" y="19228"/>
                  <a:pt x="138141" y="13853"/>
                </a:cubicBezTo>
                <a:cubicBezTo>
                  <a:pt x="177952" y="-13815"/>
                  <a:pt x="236672" y="2707"/>
                  <a:pt x="251600" y="45303"/>
                </a:cubicBezTo>
                <a:cubicBezTo>
                  <a:pt x="259562" y="68194"/>
                  <a:pt x="256776" y="90886"/>
                  <a:pt x="249809" y="113976"/>
                </a:cubicBezTo>
                <a:cubicBezTo>
                  <a:pt x="224530" y="113976"/>
                  <a:pt x="199847" y="113976"/>
                  <a:pt x="175165" y="113976"/>
                </a:cubicBezTo>
                <a:cubicBezTo>
                  <a:pt x="172179" y="96459"/>
                  <a:pt x="168795" y="93474"/>
                  <a:pt x="150881" y="93474"/>
                </a:cubicBezTo>
                <a:cubicBezTo>
                  <a:pt x="135952" y="93474"/>
                  <a:pt x="121023" y="93474"/>
                  <a:pt x="106094" y="93474"/>
                </a:cubicBezTo>
                <a:cubicBezTo>
                  <a:pt x="86985" y="93474"/>
                  <a:pt x="84397" y="95663"/>
                  <a:pt x="80615" y="113976"/>
                </a:cubicBezTo>
                <a:cubicBezTo>
                  <a:pt x="57326" y="113976"/>
                  <a:pt x="33838" y="114175"/>
                  <a:pt x="10350" y="113777"/>
                </a:cubicBezTo>
                <a:cubicBezTo>
                  <a:pt x="8161" y="113777"/>
                  <a:pt x="4578" y="110194"/>
                  <a:pt x="4180" y="107805"/>
                </a:cubicBezTo>
                <a:cubicBezTo>
                  <a:pt x="2189" y="94668"/>
                  <a:pt x="0" y="81531"/>
                  <a:pt x="0" y="68393"/>
                </a:cubicBezTo>
                <a:cubicBezTo>
                  <a:pt x="149" y="22413"/>
                  <a:pt x="42062" y="-3190"/>
                  <a:pt x="81231" y="318"/>
                </a:cubicBezTo>
                <a:close/>
              </a:path>
            </a:pathLst>
          </a:custGeom>
          <a:solidFill>
            <a:schemeClr val="bg1"/>
          </a:solidFill>
          <a:ln w="952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pic>
        <p:nvPicPr>
          <p:cNvPr id="29" name="Imagen 28">
            <a:extLst>
              <a:ext uri="{FF2B5EF4-FFF2-40B4-BE49-F238E27FC236}">
                <a16:creationId xmlns:a16="http://schemas.microsoft.com/office/drawing/2014/main" id="{7A298B3F-45BB-1157-EA34-1AC18445DACF}"/>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tretch>
            <a:fillRect/>
          </a:stretch>
        </p:blipFill>
        <p:spPr>
          <a:xfrm>
            <a:off x="4466576" y="2401588"/>
            <a:ext cx="3322011" cy="3270104"/>
          </a:xfrm>
          <a:prstGeom prst="rect">
            <a:avLst/>
          </a:prstGeom>
        </p:spPr>
      </p:pic>
      <p:sp>
        <p:nvSpPr>
          <p:cNvPr id="30" name="TextBox 19">
            <a:extLst>
              <a:ext uri="{FF2B5EF4-FFF2-40B4-BE49-F238E27FC236}">
                <a16:creationId xmlns:a16="http://schemas.microsoft.com/office/drawing/2014/main" id="{44B4A733-EA7F-069F-41E5-07202E74DDB9}"/>
              </a:ext>
            </a:extLst>
          </p:cNvPr>
          <p:cNvSpPr txBox="1"/>
          <p:nvPr/>
        </p:nvSpPr>
        <p:spPr>
          <a:xfrm>
            <a:off x="694500" y="444757"/>
            <a:ext cx="4101169" cy="677108"/>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000" b="1" dirty="0">
                <a:solidFill>
                  <a:srgbClr val="125474"/>
                </a:solidFill>
                <a:latin typeface="Calibri" panose="020F0502020204030204"/>
                <a:ea typeface="맑은 고딕" pitchFamily="34"/>
                <a:cs typeface="B Nazanin" panose="00000400000000000000" pitchFamily="2" charset="-78"/>
              </a:rPr>
              <a:t>حفره ها </a:t>
            </a:r>
            <a:r>
              <a:rPr lang="fa-IR" sz="4000" b="1" dirty="0">
                <a:solidFill>
                  <a:srgbClr val="00B0F0"/>
                </a:solidFill>
                <a:latin typeface="Calibri" panose="020F0502020204030204"/>
                <a:ea typeface="맑은 고딕" pitchFamily="34"/>
                <a:cs typeface="B Nazanin" panose="00000400000000000000" pitchFamily="2" charset="-78"/>
              </a:rPr>
              <a:t>چیست؟</a:t>
            </a:r>
            <a:endParaRPr lang="en-US" sz="4000" b="1" dirty="0">
              <a:solidFill>
                <a:srgbClr val="00B0F0"/>
              </a:solidFill>
              <a:latin typeface="Calibri" panose="020F0502020204030204"/>
              <a:ea typeface="맑은 고딕" pitchFamily="34"/>
              <a:cs typeface="B Nazanin" panose="00000400000000000000" pitchFamily="2" charset="-78"/>
            </a:endParaRPr>
          </a:p>
        </p:txBody>
      </p:sp>
      <p:sp>
        <p:nvSpPr>
          <p:cNvPr id="31" name="TextBox 8">
            <a:extLst>
              <a:ext uri="{FF2B5EF4-FFF2-40B4-BE49-F238E27FC236}">
                <a16:creationId xmlns:a16="http://schemas.microsoft.com/office/drawing/2014/main" id="{DD0BC379-C346-1938-E25C-65B56BD43E1C}"/>
              </a:ext>
            </a:extLst>
          </p:cNvPr>
          <p:cNvSpPr txBox="1"/>
          <p:nvPr/>
        </p:nvSpPr>
        <p:spPr>
          <a:xfrm>
            <a:off x="685800" y="1097678"/>
            <a:ext cx="2476500" cy="317489"/>
          </a:xfrm>
          <a:prstGeom prst="rect">
            <a:avLst/>
          </a:prstGeom>
          <a:noFill/>
          <a:ln cap="flat">
            <a:noFill/>
          </a:ln>
        </p:spPr>
        <p:txBody>
          <a:bodyPr vert="horz" wrap="square" lIns="91440" tIns="45720" rIns="91440" bIns="45720" anchor="ctr" anchorCtr="1" compatLnSpc="1">
            <a:spAutoFit/>
          </a:bodyPr>
          <a:lstStyle/>
          <a:p>
            <a:pPr lvl="0" algn="r" defTabSz="457200" rtl="1">
              <a:spcBef>
                <a:spcPct val="0"/>
              </a:spcBef>
              <a:spcAft>
                <a:spcPct val="0"/>
              </a:spcAft>
              <a:defRPr sz="1800" b="0" i="0" u="none" strike="noStrike" kern="0" cap="none" spc="0" baseline="0">
                <a:solidFill>
                  <a:srgbClr val="000000"/>
                </a:solidFill>
                <a:uFillTx/>
              </a:defRPr>
            </a:pPr>
            <a:r>
              <a:rPr lang="fa-IR" sz="1400" dirty="0">
                <a:solidFill>
                  <a:schemeClr val="tx1">
                    <a:lumMod val="95000"/>
                    <a:lumOff val="5000"/>
                  </a:schemeClr>
                </a:solidFill>
                <a:latin typeface="+mj-lt"/>
                <a:ea typeface="微软雅黑"/>
                <a:cs typeface="B Nazanin" panose="00000400000000000000" pitchFamily="2" charset="-78"/>
              </a:rPr>
              <a:t>زیرنویس خود را وارد کنید</a:t>
            </a:r>
            <a:endParaRPr lang="en-US" sz="1400" i="0" u="none" strike="noStrike" kern="1200" cap="none" baseline="0" dirty="0">
              <a:solidFill>
                <a:schemeClr val="tx1">
                  <a:lumMod val="95000"/>
                  <a:lumOff val="5000"/>
                </a:schemeClr>
              </a:solidFill>
              <a:uFillTx/>
              <a:latin typeface="+mj-lt"/>
              <a:ea typeface="微软雅黑"/>
              <a:cs typeface="B Nazanin" panose="00000400000000000000" pitchFamily="2" charset="-78"/>
            </a:endParaRPr>
          </a:p>
        </p:txBody>
      </p:sp>
    </p:spTree>
    <p:extLst>
      <p:ext uri="{BB962C8B-B14F-4D97-AF65-F5344CB8AC3E}">
        <p14:creationId xmlns:p14="http://schemas.microsoft.com/office/powerpoint/2010/main" val="3142419118"/>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그룹 3">
            <a:extLst>
              <a:ext uri="{FF2B5EF4-FFF2-40B4-BE49-F238E27FC236}">
                <a16:creationId xmlns:a16="http://schemas.microsoft.com/office/drawing/2014/main" id="{D5B174BA-E291-4004-994F-659E7AA76947}"/>
              </a:ext>
            </a:extLst>
          </p:cNvPr>
          <p:cNvGrpSpPr/>
          <p:nvPr/>
        </p:nvGrpSpPr>
        <p:grpSpPr>
          <a:xfrm>
            <a:off x="8970946" y="1766221"/>
            <a:ext cx="2620979" cy="2031325"/>
            <a:chOff x="6978032" y="2336484"/>
            <a:chExt cx="4536000" cy="2031325"/>
          </a:xfrm>
        </p:grpSpPr>
        <p:sp>
          <p:nvSpPr>
            <p:cNvPr id="11" name="TextBox 10">
              <a:extLst>
                <a:ext uri="{FF2B5EF4-FFF2-40B4-BE49-F238E27FC236}">
                  <a16:creationId xmlns:a16="http://schemas.microsoft.com/office/drawing/2014/main" id="{B99D470D-DA59-4614-BB80-BDE9EB54EFAF}"/>
                </a:ext>
              </a:extLst>
            </p:cNvPr>
            <p:cNvSpPr txBox="1"/>
            <p:nvPr/>
          </p:nvSpPr>
          <p:spPr>
            <a:xfrm>
              <a:off x="6978032" y="2613483"/>
              <a:ext cx="4536000" cy="1754326"/>
            </a:xfrm>
            <a:prstGeom prst="rect">
              <a:avLst/>
            </a:prstGeom>
            <a:noFill/>
          </p:spPr>
          <p:txBody>
            <a:bodyPr wrap="square" rtlCol="0">
              <a:spAutoFit/>
            </a:bodyPr>
            <a:lstStyle/>
            <a:p>
              <a:pPr algn="r" rtl="1"/>
              <a:r>
                <a:rPr lang="fa-IR" altLang="ko-KR" sz="1200" dirty="0">
                  <a:solidFill>
                    <a:schemeClr val="tx1">
                      <a:lumMod val="85000"/>
                      <a:lumOff val="15000"/>
                    </a:schemeClr>
                  </a:solidFill>
                  <a:cs typeface="B Nazanin" panose="00000400000000000000" pitchFamily="2" charset="-78"/>
                </a:rPr>
                <a:t>قالب رایگان پاورپوینت دندانپزشکی ما، با تمرکز بر موضوع پایان نامه دندانپزشکی، منبع ارزشمندی است که می تواند تأثیر سخنرانی های دانشگاهی شما را در زمینه دندانپزشکی به طور قابل توجهی افزایش دهد. با ترکیب یکپارچه اسلایدهای متحرک حرفه ای با عناصر قابل ویرایش، این الگو به شما این امکان را می دهد که تحقیقات و یافته های خود را با وضوح و حرفه ای ارائه دهید.</a:t>
              </a:r>
              <a:endParaRPr lang="en-US" altLang="ko-KR" sz="1200" dirty="0">
                <a:solidFill>
                  <a:schemeClr val="tx1">
                    <a:lumMod val="85000"/>
                    <a:lumOff val="15000"/>
                  </a:schemeClr>
                </a:solidFill>
                <a:cs typeface="B Nazanin" panose="00000400000000000000" pitchFamily="2" charset="-78"/>
              </a:endParaRPr>
            </a:p>
          </p:txBody>
        </p:sp>
        <p:sp>
          <p:nvSpPr>
            <p:cNvPr id="14" name="TextBox 13">
              <a:extLst>
                <a:ext uri="{FF2B5EF4-FFF2-40B4-BE49-F238E27FC236}">
                  <a16:creationId xmlns:a16="http://schemas.microsoft.com/office/drawing/2014/main" id="{9885F05B-5C5C-4280-9A08-50D8169E0F9B}"/>
                </a:ext>
              </a:extLst>
            </p:cNvPr>
            <p:cNvSpPr txBox="1"/>
            <p:nvPr/>
          </p:nvSpPr>
          <p:spPr>
            <a:xfrm>
              <a:off x="6978032" y="2336484"/>
              <a:ext cx="4536000" cy="307777"/>
            </a:xfrm>
            <a:prstGeom prst="rect">
              <a:avLst/>
            </a:prstGeom>
            <a:noFill/>
          </p:spPr>
          <p:txBody>
            <a:bodyPr wrap="square" rtlCol="0">
              <a:spAutoFit/>
            </a:bodyPr>
            <a:lstStyle/>
            <a:p>
              <a:pPr algn="r" rtl="1"/>
              <a:r>
                <a:rPr lang="fa-IR" altLang="ko-KR" sz="1400" b="1" dirty="0">
                  <a:solidFill>
                    <a:srgbClr val="1985B9"/>
                  </a:solidFill>
                  <a:cs typeface="B Nazanin" panose="00000400000000000000" pitchFamily="2" charset="-78"/>
                </a:rPr>
                <a:t>متن شما در اینجا</a:t>
              </a:r>
              <a:endParaRPr lang="ko-KR" altLang="en-US" sz="1400" b="1" dirty="0">
                <a:solidFill>
                  <a:srgbClr val="1985B9"/>
                </a:solidFill>
                <a:cs typeface="B Nazanin" panose="00000400000000000000" pitchFamily="2" charset="-78"/>
              </a:endParaRPr>
            </a:p>
          </p:txBody>
        </p:sp>
      </p:grpSp>
      <p:grpSp>
        <p:nvGrpSpPr>
          <p:cNvPr id="15" name="그룹 14">
            <a:extLst>
              <a:ext uri="{FF2B5EF4-FFF2-40B4-BE49-F238E27FC236}">
                <a16:creationId xmlns:a16="http://schemas.microsoft.com/office/drawing/2014/main" id="{EAB5B8C0-F5C7-4534-8777-7CF1B4A40C3C}"/>
              </a:ext>
            </a:extLst>
          </p:cNvPr>
          <p:cNvGrpSpPr/>
          <p:nvPr/>
        </p:nvGrpSpPr>
        <p:grpSpPr>
          <a:xfrm>
            <a:off x="8970946" y="4252593"/>
            <a:ext cx="2620979" cy="2031325"/>
            <a:chOff x="6978032" y="2336484"/>
            <a:chExt cx="4536000" cy="2031325"/>
          </a:xfrm>
        </p:grpSpPr>
        <p:sp>
          <p:nvSpPr>
            <p:cNvPr id="16" name="TextBox 15">
              <a:extLst>
                <a:ext uri="{FF2B5EF4-FFF2-40B4-BE49-F238E27FC236}">
                  <a16:creationId xmlns:a16="http://schemas.microsoft.com/office/drawing/2014/main" id="{90DF1E33-C77E-4FCC-8537-9C75652C1D39}"/>
                </a:ext>
              </a:extLst>
            </p:cNvPr>
            <p:cNvSpPr txBox="1"/>
            <p:nvPr/>
          </p:nvSpPr>
          <p:spPr>
            <a:xfrm>
              <a:off x="6978032" y="2613483"/>
              <a:ext cx="4536000" cy="1754326"/>
            </a:xfrm>
            <a:prstGeom prst="rect">
              <a:avLst/>
            </a:prstGeom>
            <a:noFill/>
          </p:spPr>
          <p:txBody>
            <a:bodyPr wrap="square" rtlCol="0">
              <a:spAutoFit/>
            </a:bodyPr>
            <a:lstStyle/>
            <a:p>
              <a:pPr algn="r" rtl="1"/>
              <a:r>
                <a:rPr lang="fa-IR" altLang="ko-KR" sz="1200" dirty="0">
                  <a:solidFill>
                    <a:schemeClr val="tx1">
                      <a:lumMod val="85000"/>
                      <a:lumOff val="15000"/>
                    </a:schemeClr>
                  </a:solidFill>
                  <a:cs typeface="B Nazanin" panose="00000400000000000000" pitchFamily="2" charset="-78"/>
                </a:rPr>
                <a:t>به قالب رایگان پاورپوینت دندانپزشکی ما که به طور خاص برای ارائه پایان نامه دندانپزشکی طراحی شده است، خوش آمدید. هدف این الگو با 24 اسلاید دقیق ساخته شده، ارتقای کیفیت ارائه های علمی و حرفه ای مرتبط با دندانپزشکی شماست. ترکیبی عالی از 20 اسلاید متحرک برای محتوای اصلی شما و 4 اسلاید کاملاً قابل ویرایش برای عناصر اضافی مانند اشکال و جداول ارائه می دهد.</a:t>
              </a:r>
              <a:endParaRPr lang="en-US" altLang="ko-KR" sz="1200" dirty="0">
                <a:solidFill>
                  <a:schemeClr val="tx1">
                    <a:lumMod val="85000"/>
                    <a:lumOff val="15000"/>
                  </a:schemeClr>
                </a:solidFill>
                <a:cs typeface="B Nazanin" panose="00000400000000000000" pitchFamily="2" charset="-78"/>
              </a:endParaRPr>
            </a:p>
          </p:txBody>
        </p:sp>
        <p:sp>
          <p:nvSpPr>
            <p:cNvPr id="17" name="TextBox 16">
              <a:extLst>
                <a:ext uri="{FF2B5EF4-FFF2-40B4-BE49-F238E27FC236}">
                  <a16:creationId xmlns:a16="http://schemas.microsoft.com/office/drawing/2014/main" id="{0736BDED-C4A2-4786-8C3B-3342A697579C}"/>
                </a:ext>
              </a:extLst>
            </p:cNvPr>
            <p:cNvSpPr txBox="1"/>
            <p:nvPr/>
          </p:nvSpPr>
          <p:spPr>
            <a:xfrm>
              <a:off x="6978032" y="2336484"/>
              <a:ext cx="4536000" cy="307777"/>
            </a:xfrm>
            <a:prstGeom prst="rect">
              <a:avLst/>
            </a:prstGeom>
            <a:noFill/>
          </p:spPr>
          <p:txBody>
            <a:bodyPr wrap="square" rtlCol="0">
              <a:spAutoFit/>
            </a:bodyPr>
            <a:lstStyle/>
            <a:p>
              <a:pPr algn="r" rtl="1"/>
              <a:r>
                <a:rPr lang="fa-IR" altLang="ko-KR" sz="1400" b="1" dirty="0">
                  <a:solidFill>
                    <a:srgbClr val="125474"/>
                  </a:solidFill>
                  <a:cs typeface="B Nazanin" panose="00000400000000000000" pitchFamily="2" charset="-78"/>
                </a:rPr>
                <a:t>متن شما در اینجا</a:t>
              </a:r>
              <a:endParaRPr lang="ko-KR" altLang="en-US" sz="1400" b="1" dirty="0">
                <a:solidFill>
                  <a:srgbClr val="125474"/>
                </a:solidFill>
                <a:cs typeface="B Nazanin" panose="00000400000000000000" pitchFamily="2" charset="-78"/>
              </a:endParaRPr>
            </a:p>
          </p:txBody>
        </p:sp>
      </p:grpSp>
      <p:pic>
        <p:nvPicPr>
          <p:cNvPr id="18" name="Marcador de posición de imagen 17">
            <a:extLst>
              <a:ext uri="{FF2B5EF4-FFF2-40B4-BE49-F238E27FC236}">
                <a16:creationId xmlns:a16="http://schemas.microsoft.com/office/drawing/2014/main" id="{4CB45BA7-A080-3111-2360-B3B1CE2D95EC}"/>
              </a:ext>
            </a:extLst>
          </p:cNvPr>
          <p:cNvPicPr>
            <a:picLocks noGrp="1" noChangeAspect="1"/>
          </p:cNvPicPr>
          <p:nvPr>
            <p:ph type="pic" sz="quarter" idx="42"/>
          </p:nvPr>
        </p:nvPicPr>
        <p:blipFill>
          <a:blip r:embed="rId3">
            <a:extLst>
              <a:ext uri="{28A0092B-C50C-407E-A947-70E740481C1C}">
                <a14:useLocalDpi xmlns:a14="http://schemas.microsoft.com/office/drawing/2010/main" val="0"/>
              </a:ext>
            </a:extLst>
          </a:blip>
          <a:srcRect/>
          <a:stretch>
            <a:fillRect/>
          </a:stretch>
        </p:blipFill>
        <p:spPr>
          <a:xfrm>
            <a:off x="724117" y="1565176"/>
            <a:ext cx="7749323" cy="2376264"/>
          </a:xfrm>
        </p:spPr>
      </p:pic>
      <p:pic>
        <p:nvPicPr>
          <p:cNvPr id="20" name="Marcador de posición de imagen 19">
            <a:extLst>
              <a:ext uri="{FF2B5EF4-FFF2-40B4-BE49-F238E27FC236}">
                <a16:creationId xmlns:a16="http://schemas.microsoft.com/office/drawing/2014/main" id="{AA08A6C6-7157-8D3F-A1DE-49E872CFF275}"/>
              </a:ext>
            </a:extLst>
          </p:cNvPr>
          <p:cNvPicPr>
            <a:picLocks noGrp="1" noChangeAspect="1"/>
          </p:cNvPicPr>
          <p:nvPr>
            <p:ph type="pic" sz="quarter" idx="43"/>
          </p:nvPr>
        </p:nvPicPr>
        <p:blipFill>
          <a:blip r:embed="rId4">
            <a:extLst>
              <a:ext uri="{28A0092B-C50C-407E-A947-70E740481C1C}">
                <a14:useLocalDpi xmlns:a14="http://schemas.microsoft.com/office/drawing/2010/main" val="0"/>
              </a:ext>
            </a:extLst>
          </a:blip>
          <a:srcRect/>
          <a:stretch>
            <a:fillRect/>
          </a:stretch>
        </p:blipFill>
        <p:spPr>
          <a:xfrm>
            <a:off x="724117" y="4051548"/>
            <a:ext cx="7749323" cy="2376264"/>
          </a:xfrm>
        </p:spPr>
      </p:pic>
      <p:sp>
        <p:nvSpPr>
          <p:cNvPr id="9" name="TextBox 19">
            <a:extLst>
              <a:ext uri="{FF2B5EF4-FFF2-40B4-BE49-F238E27FC236}">
                <a16:creationId xmlns:a16="http://schemas.microsoft.com/office/drawing/2014/main" id="{5988E273-DB0E-7C08-DD6E-BA0A464A9518}"/>
              </a:ext>
            </a:extLst>
          </p:cNvPr>
          <p:cNvSpPr txBox="1"/>
          <p:nvPr/>
        </p:nvSpPr>
        <p:spPr>
          <a:xfrm>
            <a:off x="694500" y="349507"/>
            <a:ext cx="4101169" cy="677108"/>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000" b="1" dirty="0">
                <a:solidFill>
                  <a:srgbClr val="125474"/>
                </a:solidFill>
                <a:latin typeface="Calibri" panose="020F0502020204030204"/>
                <a:ea typeface="맑은 고딕" pitchFamily="34"/>
                <a:cs typeface="B Nazanin" panose="00000400000000000000" pitchFamily="2" charset="-78"/>
              </a:rPr>
              <a:t>حفره ها </a:t>
            </a:r>
            <a:r>
              <a:rPr lang="fa-IR" sz="4000" b="1" dirty="0">
                <a:solidFill>
                  <a:srgbClr val="00B0F0"/>
                </a:solidFill>
                <a:latin typeface="Calibri" panose="020F0502020204030204"/>
                <a:ea typeface="맑은 고딕" pitchFamily="34"/>
                <a:cs typeface="B Nazanin" panose="00000400000000000000" pitchFamily="2" charset="-78"/>
              </a:rPr>
              <a:t>چیست؟</a:t>
            </a:r>
            <a:endParaRPr lang="en-US" sz="4000" b="1" dirty="0">
              <a:solidFill>
                <a:srgbClr val="00B0F0"/>
              </a:solidFill>
              <a:latin typeface="Calibri" panose="020F0502020204030204"/>
              <a:ea typeface="맑은 고딕" pitchFamily="34"/>
              <a:cs typeface="B Nazanin" panose="00000400000000000000" pitchFamily="2" charset="-78"/>
            </a:endParaRPr>
          </a:p>
        </p:txBody>
      </p:sp>
      <p:sp>
        <p:nvSpPr>
          <p:cNvPr id="10" name="TextBox 8">
            <a:extLst>
              <a:ext uri="{FF2B5EF4-FFF2-40B4-BE49-F238E27FC236}">
                <a16:creationId xmlns:a16="http://schemas.microsoft.com/office/drawing/2014/main" id="{C6E42152-C7D8-6188-E9AF-3DFD53337369}"/>
              </a:ext>
            </a:extLst>
          </p:cNvPr>
          <p:cNvSpPr txBox="1"/>
          <p:nvPr/>
        </p:nvSpPr>
        <p:spPr>
          <a:xfrm>
            <a:off x="685800" y="1002428"/>
            <a:ext cx="2476500" cy="317489"/>
          </a:xfrm>
          <a:prstGeom prst="rect">
            <a:avLst/>
          </a:prstGeom>
          <a:noFill/>
          <a:ln cap="flat">
            <a:noFill/>
          </a:ln>
        </p:spPr>
        <p:txBody>
          <a:bodyPr vert="horz" wrap="square" lIns="91440" tIns="45720" rIns="91440" bIns="45720" anchor="ctr" anchorCtr="1" compatLnSpc="1">
            <a:spAutoFit/>
          </a:bodyPr>
          <a:lstStyle/>
          <a:p>
            <a:pPr lvl="0" algn="r" defTabSz="457200" rtl="1">
              <a:spcBef>
                <a:spcPct val="0"/>
              </a:spcBef>
              <a:spcAft>
                <a:spcPct val="0"/>
              </a:spcAft>
              <a:defRPr sz="1800" b="0" i="0" u="none" strike="noStrike" kern="0" cap="none" spc="0" baseline="0">
                <a:solidFill>
                  <a:srgbClr val="000000"/>
                </a:solidFill>
                <a:uFillTx/>
              </a:defRPr>
            </a:pPr>
            <a:r>
              <a:rPr lang="fa-IR" sz="1400" dirty="0">
                <a:solidFill>
                  <a:schemeClr val="tx1">
                    <a:lumMod val="95000"/>
                    <a:lumOff val="5000"/>
                  </a:schemeClr>
                </a:solidFill>
                <a:latin typeface="+mj-lt"/>
                <a:ea typeface="微软雅黑"/>
                <a:cs typeface="B Nazanin" panose="00000400000000000000" pitchFamily="2" charset="-78"/>
              </a:rPr>
              <a:t>زیرنویس خود را وارد کنید</a:t>
            </a:r>
            <a:endParaRPr lang="en-US" sz="1400" i="0" u="none" strike="noStrike" kern="1200" cap="none" baseline="0" dirty="0">
              <a:solidFill>
                <a:schemeClr val="tx1">
                  <a:lumMod val="95000"/>
                  <a:lumOff val="5000"/>
                </a:schemeClr>
              </a:solidFill>
              <a:uFillTx/>
              <a:latin typeface="+mj-lt"/>
              <a:ea typeface="微软雅黑"/>
              <a:cs typeface="B Nazanin" panose="00000400000000000000" pitchFamily="2" charset="-78"/>
            </a:endParaRPr>
          </a:p>
        </p:txBody>
      </p:sp>
    </p:spTree>
    <p:extLst>
      <p:ext uri="{BB962C8B-B14F-4D97-AF65-F5344CB8AC3E}">
        <p14:creationId xmlns:p14="http://schemas.microsoft.com/office/powerpoint/2010/main" val="1472750486"/>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oto cerca de las manos del dentista con ayudante en guantes azules están tratando los dientes a un niño, la cara del paciente está cerrada">
            <a:extLst>
              <a:ext uri="{FF2B5EF4-FFF2-40B4-BE49-F238E27FC236}">
                <a16:creationId xmlns:a16="http://schemas.microsoft.com/office/drawing/2014/main" id="{1CAE9BBF-9985-2BCE-9FAC-8435B644C4C7}"/>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flipH="1">
            <a:off x="0" y="87682"/>
            <a:ext cx="10295223" cy="6858000"/>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oto cerca de las manos del dentista con ayudante en guantes azules están tratando los dientes a un niño, la cara del paciente está cerrada">
            <a:extLst>
              <a:ext uri="{FF2B5EF4-FFF2-40B4-BE49-F238E27FC236}">
                <a16:creationId xmlns:a16="http://schemas.microsoft.com/office/drawing/2014/main" id="{7DBBC0AE-3557-7AD8-B737-B22A3C9FB2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95223" y="87682"/>
            <a:ext cx="1896777"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Rectángulo 2">
            <a:extLst>
              <a:ext uri="{FF2B5EF4-FFF2-40B4-BE49-F238E27FC236}">
                <a16:creationId xmlns:a16="http://schemas.microsoft.com/office/drawing/2014/main" id="{C125707B-69E7-9C70-F275-45F2574FA3D6}"/>
              </a:ext>
            </a:extLst>
          </p:cNvPr>
          <p:cNvSpPr/>
          <p:nvPr/>
        </p:nvSpPr>
        <p:spPr>
          <a:xfrm flipH="1">
            <a:off x="5326047" y="2369190"/>
            <a:ext cx="6865954" cy="1828800"/>
          </a:xfrm>
          <a:prstGeom prst="rect">
            <a:avLst/>
          </a:prstGeom>
          <a:gradFill>
            <a:gsLst>
              <a:gs pos="0">
                <a:srgbClr val="EDEDED"/>
              </a:gs>
              <a:gs pos="48000">
                <a:schemeClr val="bg1">
                  <a:alpha val="65000"/>
                </a:schemeClr>
              </a:gs>
              <a:gs pos="100000">
                <a:schemeClr val="bg1">
                  <a:alpha val="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PE">
              <a:cs typeface="B Nazanin" panose="00000400000000000000" pitchFamily="2" charset="-78"/>
            </a:endParaRPr>
          </a:p>
        </p:txBody>
      </p:sp>
      <p:grpSp>
        <p:nvGrpSpPr>
          <p:cNvPr id="4" name="Group 16">
            <a:extLst>
              <a:ext uri="{FF2B5EF4-FFF2-40B4-BE49-F238E27FC236}">
                <a16:creationId xmlns:a16="http://schemas.microsoft.com/office/drawing/2014/main" id="{2BA33908-5B25-C365-8630-298D980A496B}"/>
              </a:ext>
            </a:extLst>
          </p:cNvPr>
          <p:cNvGrpSpPr/>
          <p:nvPr/>
        </p:nvGrpSpPr>
        <p:grpSpPr>
          <a:xfrm flipH="1">
            <a:off x="6207937" y="2712220"/>
            <a:ext cx="4538627" cy="1142740"/>
            <a:chOff x="3403591" y="2739311"/>
            <a:chExt cx="4797245" cy="1142740"/>
          </a:xfrm>
        </p:grpSpPr>
        <p:sp>
          <p:nvSpPr>
            <p:cNvPr id="5" name="TextBox 17">
              <a:extLst>
                <a:ext uri="{FF2B5EF4-FFF2-40B4-BE49-F238E27FC236}">
                  <a16:creationId xmlns:a16="http://schemas.microsoft.com/office/drawing/2014/main" id="{4EC7E694-27CD-C0A2-59A2-6D8911986BA2}"/>
                </a:ext>
              </a:extLst>
            </p:cNvPr>
            <p:cNvSpPr txBox="1"/>
            <p:nvPr/>
          </p:nvSpPr>
          <p:spPr>
            <a:xfrm>
              <a:off x="3403591" y="2739311"/>
              <a:ext cx="4777152" cy="830997"/>
            </a:xfrm>
            <a:prstGeom prst="rect">
              <a:avLst/>
            </a:prstGeom>
            <a:noFill/>
          </p:spPr>
          <p:txBody>
            <a:bodyPr wrap="square" rtlCol="0" anchor="ctr">
              <a:spAutoFit/>
            </a:bodyPr>
            <a:lstStyle/>
            <a:p>
              <a:pPr algn="r" rtl="1"/>
              <a:r>
                <a:rPr lang="fa-IR" altLang="ko-KR" sz="4800" b="1" dirty="0">
                  <a:solidFill>
                    <a:srgbClr val="1985B9"/>
                  </a:solidFill>
                  <a:latin typeface="+mj-lt"/>
                  <a:cs typeface="B Nazanin" panose="00000400000000000000" pitchFamily="2" charset="-78"/>
                </a:rPr>
                <a:t>شکستن بخش</a:t>
              </a:r>
              <a:endParaRPr lang="ko-KR" altLang="en-US" sz="4800" b="1" dirty="0">
                <a:solidFill>
                  <a:srgbClr val="1985B9"/>
                </a:solidFill>
                <a:latin typeface="+mj-lt"/>
                <a:cs typeface="B Nazanin" panose="00000400000000000000" pitchFamily="2" charset="-78"/>
              </a:endParaRPr>
            </a:p>
          </p:txBody>
        </p:sp>
        <p:sp>
          <p:nvSpPr>
            <p:cNvPr id="6" name="TextBox 18">
              <a:extLst>
                <a:ext uri="{FF2B5EF4-FFF2-40B4-BE49-F238E27FC236}">
                  <a16:creationId xmlns:a16="http://schemas.microsoft.com/office/drawing/2014/main" id="{283F7478-FAEC-166C-B251-A525AA1BC311}"/>
                </a:ext>
              </a:extLst>
            </p:cNvPr>
            <p:cNvSpPr txBox="1"/>
            <p:nvPr/>
          </p:nvSpPr>
          <p:spPr>
            <a:xfrm>
              <a:off x="3423740" y="3502395"/>
              <a:ext cx="4777096" cy="379656"/>
            </a:xfrm>
            <a:prstGeom prst="rect">
              <a:avLst/>
            </a:prstGeom>
            <a:noFill/>
          </p:spPr>
          <p:txBody>
            <a:bodyPr wrap="square" rtlCol="0" anchor="ctr">
              <a:spAutoFit/>
            </a:bodyPr>
            <a:lstStyle/>
            <a:p>
              <a:pPr algn="r" rtl="1"/>
              <a:r>
                <a:rPr lang="fa-IR" altLang="ko-KR" sz="1867" dirty="0">
                  <a:solidFill>
                    <a:srgbClr val="125474"/>
                  </a:solidFill>
                  <a:cs typeface="B Nazanin" panose="00000400000000000000" pitchFamily="2" charset="-78"/>
                </a:rPr>
                <a:t>زیرنویس ارائه خود را وارد کنید</a:t>
              </a:r>
              <a:endParaRPr lang="ko-KR" altLang="en-US" sz="1867" dirty="0">
                <a:solidFill>
                  <a:srgbClr val="125474"/>
                </a:solidFill>
                <a:cs typeface="B Nazanin" panose="00000400000000000000" pitchFamily="2" charset="-78"/>
              </a:endParaRPr>
            </a:p>
          </p:txBody>
        </p:sp>
      </p:grpSp>
      <p:sp>
        <p:nvSpPr>
          <p:cNvPr id="7" name="Text Placeholder 6">
            <a:extLst>
              <a:ext uri="{FF2B5EF4-FFF2-40B4-BE49-F238E27FC236}">
                <a16:creationId xmlns:a16="http://schemas.microsoft.com/office/drawing/2014/main" id="{3A536CD2-2B44-109B-897A-3BA23B371EB8}"/>
              </a:ext>
            </a:extLst>
          </p:cNvPr>
          <p:cNvSpPr txBox="1"/>
          <p:nvPr/>
        </p:nvSpPr>
        <p:spPr>
          <a:xfrm>
            <a:off x="276226" y="5892221"/>
            <a:ext cx="11639550" cy="806222"/>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kumimoji="1" lang="fa-IR" altLang="ja-JP" sz="1400" noProof="1">
                <a:solidFill>
                  <a:schemeClr val="bg1"/>
                </a:solidFill>
                <a:cs typeface="B Nazanin" panose="00000400000000000000" pitchFamily="2" charset="-78"/>
              </a:rPr>
              <a:t>مجموعه اولیه 20 اسلاید متحرک به عنوان سنگ بنای ارائه شما عمل می کند. آنها به طور حرفه ای طراحی شده اند تا مخاطبان شما را جذب کنند و پایان نامه دندانپزشکی شما را با ظرافت و پیچیدگی به نمایش بگذارند.</a:t>
            </a:r>
          </a:p>
          <a:p>
            <a:pPr algn="r"/>
            <a:r>
              <a:rPr kumimoji="1" lang="fa-IR" altLang="ja-JP" sz="1400" noProof="1">
                <a:solidFill>
                  <a:schemeClr val="bg1"/>
                </a:solidFill>
                <a:cs typeface="B Nazanin" panose="00000400000000000000" pitchFamily="2" charset="-78"/>
              </a:rPr>
              <a:t>- این اسلایدهای متحرک طراحی شده اند تا توجه بینندگان شما را جلب کنند و ارائه یافته ها و بینش های کلیدی تحقیقاتی شما را به شیوه ای جذاب افزایش دهند.</a:t>
            </a:r>
          </a:p>
        </p:txBody>
      </p:sp>
    </p:spTree>
    <p:extLst>
      <p:ext uri="{BB962C8B-B14F-4D97-AF65-F5344CB8AC3E}">
        <p14:creationId xmlns:p14="http://schemas.microsoft.com/office/powerpoint/2010/main" val="266626102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pic>
        <p:nvPicPr>
          <p:cNvPr id="3" name="Imagen 2">
            <a:extLst>
              <a:ext uri="{FF2B5EF4-FFF2-40B4-BE49-F238E27FC236}">
                <a16:creationId xmlns:a16="http://schemas.microsoft.com/office/drawing/2014/main" id="{9098EA70-1A6F-7634-11DF-23CF81C65B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0"/>
            <a:ext cx="6858000" cy="6858000"/>
          </a:xfrm>
          <a:prstGeom prst="rect">
            <a:avLst/>
          </a:prstGeom>
        </p:spPr>
      </p:pic>
      <p:sp>
        <p:nvSpPr>
          <p:cNvPr id="4" name="TextBox 127">
            <a:extLst>
              <a:ext uri="{FF2B5EF4-FFF2-40B4-BE49-F238E27FC236}">
                <a16:creationId xmlns:a16="http://schemas.microsoft.com/office/drawing/2014/main" id="{C3007710-768F-7D26-C779-D3E8D91241E0}"/>
              </a:ext>
            </a:extLst>
          </p:cNvPr>
          <p:cNvSpPr txBox="1"/>
          <p:nvPr/>
        </p:nvSpPr>
        <p:spPr>
          <a:xfrm>
            <a:off x="-238771" y="1300199"/>
            <a:ext cx="6858000" cy="1862048"/>
          </a:xfrm>
          <a:prstGeom prst="rect">
            <a:avLst/>
          </a:prstGeom>
          <a:noFill/>
          <a:ln>
            <a:noFill/>
          </a:ln>
        </p:spPr>
        <p:txBody>
          <a:bodyPr wrap="square" rtlCol="0" anchor="ctr">
            <a:spAutoFit/>
          </a:bodyPr>
          <a:lstStyle/>
          <a:p>
            <a:pPr algn="ctr" rtl="1"/>
            <a:r>
              <a:rPr lang="fa-IR" altLang="ko-KR" sz="11500" b="1" kern="0" spc="-300" dirty="0">
                <a:solidFill>
                  <a:srgbClr val="1985B9"/>
                </a:solidFill>
                <a:latin typeface="Agency FB" panose="020B0503020202020204" pitchFamily="34" charset="0"/>
                <a:cs typeface="B Nazanin" panose="00000400000000000000" pitchFamily="2" charset="-78"/>
              </a:rPr>
              <a:t>متشکرم</a:t>
            </a:r>
            <a:endParaRPr lang="en-US" altLang="ko-KR" sz="11500" b="1" kern="0" spc="-300" dirty="0">
              <a:solidFill>
                <a:srgbClr val="125474"/>
              </a:solidFill>
              <a:latin typeface="Agency FB" panose="020B0503020202020204" pitchFamily="34" charset="0"/>
              <a:cs typeface="B Nazanin" panose="00000400000000000000" pitchFamily="2" charset="-78"/>
            </a:endParaRPr>
          </a:p>
        </p:txBody>
      </p:sp>
      <p:sp>
        <p:nvSpPr>
          <p:cNvPr id="5" name="Google Shape;6324;p79">
            <a:extLst>
              <a:ext uri="{FF2B5EF4-FFF2-40B4-BE49-F238E27FC236}">
                <a16:creationId xmlns:a16="http://schemas.microsoft.com/office/drawing/2014/main" id="{4DE8459E-EEDD-085D-A165-E85466787F7E}"/>
              </a:ext>
            </a:extLst>
          </p:cNvPr>
          <p:cNvSpPr txBox="1"/>
          <p:nvPr/>
        </p:nvSpPr>
        <p:spPr>
          <a:xfrm>
            <a:off x="595323" y="3036568"/>
            <a:ext cx="5862627" cy="560000"/>
          </a:xfrm>
          <a:prstGeom prst="rect">
            <a:avLst/>
          </a:prstGeom>
        </p:spPr>
        <p:txBody>
          <a:bodyPr spcFirstLastPara="1" wrap="square" lIns="121900" tIns="121900" rIns="121900" bIns="121900" anchor="ctr" anchorCtr="0">
            <a:noAutofit/>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rtl="1">
              <a:buNone/>
            </a:pPr>
            <a:r>
              <a:rPr lang="fa-IR" sz="2400" b="1" dirty="0">
                <a:solidFill>
                  <a:schemeClr val="tx1">
                    <a:lumMod val="85000"/>
                    <a:lumOff val="15000"/>
                  </a:schemeClr>
                </a:solidFill>
                <a:cs typeface="B Nazanin" panose="00000400000000000000" pitchFamily="2" charset="-78"/>
              </a:rPr>
              <a:t>کسی سوالی داره؟</a:t>
            </a:r>
            <a:endParaRPr lang="en-US" sz="2400" b="1" dirty="0">
              <a:solidFill>
                <a:schemeClr val="tx1">
                  <a:lumMod val="85000"/>
                  <a:lumOff val="15000"/>
                </a:schemeClr>
              </a:solidFill>
              <a:cs typeface="B Nazanin" panose="00000400000000000000" pitchFamily="2" charset="-78"/>
            </a:endParaRPr>
          </a:p>
        </p:txBody>
      </p:sp>
      <p:sp>
        <p:nvSpPr>
          <p:cNvPr id="6" name="Google Shape;6325;p79">
            <a:extLst>
              <a:ext uri="{FF2B5EF4-FFF2-40B4-BE49-F238E27FC236}">
                <a16:creationId xmlns:a16="http://schemas.microsoft.com/office/drawing/2014/main" id="{DF876ED1-31C8-4727-15DA-0BC7ADC97D35}"/>
              </a:ext>
            </a:extLst>
          </p:cNvPr>
          <p:cNvSpPr txBox="1"/>
          <p:nvPr/>
        </p:nvSpPr>
        <p:spPr>
          <a:xfrm>
            <a:off x="1212005" y="3792763"/>
            <a:ext cx="3968607" cy="560000"/>
          </a:xfrm>
          <a:prstGeom prst="rect">
            <a:avLst/>
          </a:prstGeom>
          <a:noFill/>
          <a:ln>
            <a:noFill/>
          </a:ln>
        </p:spPr>
        <p:txBody>
          <a:bodyPr spcFirstLastPara="1" wrap="square" lIns="121900" tIns="121900" rIns="121900" bIns="121900" anchor="ctr" anchorCtr="0">
            <a:noAutofit/>
          </a:bodyPr>
          <a:lstStyle/>
          <a:p>
            <a:pPr algn="ctr" rtl="1"/>
            <a:r>
              <a:rPr lang="fa-IR" sz="2000" dirty="0">
                <a:solidFill>
                  <a:schemeClr val="tx1">
                    <a:lumMod val="65000"/>
                    <a:lumOff val="35000"/>
                  </a:schemeClr>
                </a:solidFill>
                <a:latin typeface="Raleway"/>
                <a:ea typeface="Raleway"/>
                <a:cs typeface="B Nazanin" panose="00000400000000000000" pitchFamily="2" charset="-78"/>
                <a:sym typeface="Raleway"/>
              </a:rPr>
              <a:t>لطفاً این اسلاید را برای ذکر منبع نگه دارید</a:t>
            </a:r>
            <a:endParaRPr sz="2000" dirty="0">
              <a:solidFill>
                <a:schemeClr val="tx1">
                  <a:lumMod val="65000"/>
                  <a:lumOff val="35000"/>
                </a:schemeClr>
              </a:solidFill>
              <a:latin typeface="Raleway"/>
              <a:ea typeface="Raleway"/>
              <a:cs typeface="B Nazanin" panose="00000400000000000000" pitchFamily="2" charset="-78"/>
              <a:sym typeface="Raleway"/>
            </a:endParaRPr>
          </a:p>
        </p:txBody>
      </p:sp>
      <p:sp>
        <p:nvSpPr>
          <p:cNvPr id="7" name="Rectángulo: esquinas redondeadas 6">
            <a:extLst>
              <a:ext uri="{FF2B5EF4-FFF2-40B4-BE49-F238E27FC236}">
                <a16:creationId xmlns:a16="http://schemas.microsoft.com/office/drawing/2014/main" id="{8BBE3998-D90F-FB5E-1DEE-EABDE29E91F3}"/>
              </a:ext>
            </a:extLst>
          </p:cNvPr>
          <p:cNvSpPr/>
          <p:nvPr/>
        </p:nvSpPr>
        <p:spPr>
          <a:xfrm>
            <a:off x="1709173" y="4701081"/>
            <a:ext cx="2510978" cy="395070"/>
          </a:xfrm>
          <a:prstGeom prst="roundRect">
            <a:avLst/>
          </a:prstGeom>
          <a:solidFill>
            <a:srgbClr val="19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s-MX" sz="1400" spc="600" dirty="0">
                <a:cs typeface="B Nazanin" panose="00000400000000000000" pitchFamily="2" charset="-78"/>
              </a:rPr>
              <a:t>20begir.com</a:t>
            </a:r>
            <a:endParaRPr lang="es-PE" sz="1400" spc="600" dirty="0">
              <a:cs typeface="B Nazanin" panose="00000400000000000000" pitchFamily="2" charset="-78"/>
            </a:endParaRPr>
          </a:p>
        </p:txBody>
      </p:sp>
      <p:grpSp>
        <p:nvGrpSpPr>
          <p:cNvPr id="8" name="Grupo 7">
            <a:extLst>
              <a:ext uri="{FF2B5EF4-FFF2-40B4-BE49-F238E27FC236}">
                <a16:creationId xmlns:a16="http://schemas.microsoft.com/office/drawing/2014/main" id="{87E588DC-DE87-252B-8D24-E7BA15A33061}"/>
              </a:ext>
            </a:extLst>
          </p:cNvPr>
          <p:cNvGrpSpPr/>
          <p:nvPr/>
        </p:nvGrpSpPr>
        <p:grpSpPr>
          <a:xfrm>
            <a:off x="1732979" y="5357463"/>
            <a:ext cx="2468122" cy="355392"/>
            <a:chOff x="359484" y="5996664"/>
            <a:chExt cx="4327937" cy="623192"/>
          </a:xfrm>
          <a:solidFill>
            <a:srgbClr val="125474"/>
          </a:solidFill>
          <a:effectLst>
            <a:reflection blurRad="6350" stA="50000" endA="300" endPos="55500" dist="50800" dir="5400000" sy="-100000" algn="bl" rotWithShape="0"/>
          </a:effectLst>
        </p:grpSpPr>
        <p:sp>
          <p:nvSpPr>
            <p:cNvPr id="9" name="Rounded Rectangle 2">
              <a:extLst>
                <a:ext uri="{FF2B5EF4-FFF2-40B4-BE49-F238E27FC236}">
                  <a16:creationId xmlns:a16="http://schemas.microsoft.com/office/drawing/2014/main" id="{5ED1DDF4-4FD9-F4D2-E5F0-6A14EE9A5BC9}"/>
                </a:ext>
              </a:extLst>
            </p:cNvPr>
            <p:cNvSpPr/>
            <p:nvPr/>
          </p:nvSpPr>
          <p:spPr>
            <a:xfrm>
              <a:off x="1294284" y="6009071"/>
              <a:ext cx="573085" cy="610785"/>
            </a:xfrm>
            <a:custGeom>
              <a:avLst/>
              <a:gdLst>
                <a:gd name="connsiteX0" fmla="*/ 1979373 w 3960440"/>
                <a:gd name="connsiteY0" fmla="*/ 472350 h 3960000"/>
                <a:gd name="connsiteX1" fmla="*/ 813783 w 3960440"/>
                <a:gd name="connsiteY1" fmla="*/ 1434034 h 3960000"/>
                <a:gd name="connsiteX2" fmla="*/ 1119009 w 3960440"/>
                <a:gd name="connsiteY2" fmla="*/ 2222584 h 3960000"/>
                <a:gd name="connsiteX3" fmla="*/ 1328015 w 3960440"/>
                <a:gd name="connsiteY3" fmla="*/ 1812920 h 3960000"/>
                <a:gd name="connsiteX4" fmla="*/ 1234998 w 3960440"/>
                <a:gd name="connsiteY4" fmla="*/ 1431771 h 3960000"/>
                <a:gd name="connsiteX5" fmla="*/ 2217373 w 3960440"/>
                <a:gd name="connsiteY5" fmla="*/ 891303 h 3960000"/>
                <a:gd name="connsiteX6" fmla="*/ 2783502 w 3960440"/>
                <a:gd name="connsiteY6" fmla="*/ 1606823 h 3960000"/>
                <a:gd name="connsiteX7" fmla="*/ 2456028 w 3960440"/>
                <a:gd name="connsiteY7" fmla="*/ 2225955 h 3960000"/>
                <a:gd name="connsiteX8" fmla="*/ 2026974 w 3960440"/>
                <a:gd name="connsiteY8" fmla="*/ 2018938 h 3960000"/>
                <a:gd name="connsiteX9" fmla="*/ 2135727 w 3960440"/>
                <a:gd name="connsiteY9" fmla="*/ 1554876 h 3960000"/>
                <a:gd name="connsiteX10" fmla="*/ 1915898 w 3960440"/>
                <a:gd name="connsiteY10" fmla="*/ 1219889 h 3960000"/>
                <a:gd name="connsiteX11" fmla="*/ 1589196 w 3960440"/>
                <a:gd name="connsiteY11" fmla="*/ 1434803 h 3960000"/>
                <a:gd name="connsiteX12" fmla="*/ 1574511 w 3960440"/>
                <a:gd name="connsiteY12" fmla="*/ 1939931 h 3960000"/>
                <a:gd name="connsiteX13" fmla="*/ 1339611 w 3960440"/>
                <a:gd name="connsiteY13" fmla="*/ 3487664 h 3960000"/>
                <a:gd name="connsiteX14" fmla="*/ 1887692 w 3960440"/>
                <a:gd name="connsiteY14" fmla="*/ 2422431 h 3960000"/>
                <a:gd name="connsiteX15" fmla="*/ 2336342 w 3960440"/>
                <a:gd name="connsiteY15" fmla="*/ 2720202 h 3960000"/>
                <a:gd name="connsiteX16" fmla="*/ 3176454 w 3960440"/>
                <a:gd name="connsiteY16" fmla="*/ 1627140 h 3960000"/>
                <a:gd name="connsiteX17" fmla="*/ 1979373 w 3960440"/>
                <a:gd name="connsiteY17" fmla="*/ 472350 h 3960000"/>
                <a:gd name="connsiteX18" fmla="*/ 436907 w 3960440"/>
                <a:gd name="connsiteY18" fmla="*/ 0 h 3960000"/>
                <a:gd name="connsiteX19" fmla="*/ 3523533 w 3960440"/>
                <a:gd name="connsiteY19" fmla="*/ 0 h 3960000"/>
                <a:gd name="connsiteX20" fmla="*/ 3960440 w 3960440"/>
                <a:gd name="connsiteY20" fmla="*/ 436907 h 3960000"/>
                <a:gd name="connsiteX21" fmla="*/ 3960440 w 3960440"/>
                <a:gd name="connsiteY21" fmla="*/ 3523093 h 3960000"/>
                <a:gd name="connsiteX22" fmla="*/ 3523533 w 3960440"/>
                <a:gd name="connsiteY22" fmla="*/ 3960000 h 3960000"/>
                <a:gd name="connsiteX23" fmla="*/ 436907 w 3960440"/>
                <a:gd name="connsiteY23" fmla="*/ 3960000 h 3960000"/>
                <a:gd name="connsiteX24" fmla="*/ 0 w 3960440"/>
                <a:gd name="connsiteY24" fmla="*/ 3523093 h 3960000"/>
                <a:gd name="connsiteX25" fmla="*/ 0 w 3960440"/>
                <a:gd name="connsiteY25" fmla="*/ 436907 h 3960000"/>
                <a:gd name="connsiteX26" fmla="*/ 436907 w 3960440"/>
                <a:gd name="connsiteY26" fmla="*/ 0 h 3960000"/>
                <a:gd name="connsiteX27" fmla="*/ 436907 w 3960440"/>
                <a:gd name="connsiteY27"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960440" h="3960000">
                  <a:moveTo>
                    <a:pt x="1979373" y="472350"/>
                  </a:moveTo>
                  <a:cubicBezTo>
                    <a:pt x="1228307" y="485871"/>
                    <a:pt x="850011" y="1078219"/>
                    <a:pt x="813783" y="1434034"/>
                  </a:cubicBezTo>
                  <a:cubicBezTo>
                    <a:pt x="787561" y="1781828"/>
                    <a:pt x="889690" y="2005359"/>
                    <a:pt x="1119009" y="2222584"/>
                  </a:cubicBezTo>
                  <a:cubicBezTo>
                    <a:pt x="1178964" y="2123026"/>
                    <a:pt x="1260199" y="1908547"/>
                    <a:pt x="1328015" y="1812920"/>
                  </a:cubicBezTo>
                  <a:cubicBezTo>
                    <a:pt x="1222115" y="1647651"/>
                    <a:pt x="1255483" y="1756375"/>
                    <a:pt x="1234998" y="1431771"/>
                  </a:cubicBezTo>
                  <a:cubicBezTo>
                    <a:pt x="1331609" y="922504"/>
                    <a:pt x="1719145" y="812633"/>
                    <a:pt x="2217373" y="891303"/>
                  </a:cubicBezTo>
                  <a:cubicBezTo>
                    <a:pt x="2693518" y="1016895"/>
                    <a:pt x="2787642" y="1344599"/>
                    <a:pt x="2783502" y="1606823"/>
                  </a:cubicBezTo>
                  <a:cubicBezTo>
                    <a:pt x="2771081" y="1743454"/>
                    <a:pt x="2679609" y="2064482"/>
                    <a:pt x="2456028" y="2225955"/>
                  </a:cubicBezTo>
                  <a:cubicBezTo>
                    <a:pt x="2192422" y="2399851"/>
                    <a:pt x="2004893" y="2209395"/>
                    <a:pt x="2026974" y="2018938"/>
                  </a:cubicBezTo>
                  <a:cubicBezTo>
                    <a:pt x="2072519" y="1810540"/>
                    <a:pt x="2086043" y="1754994"/>
                    <a:pt x="2135727" y="1554876"/>
                  </a:cubicBezTo>
                  <a:cubicBezTo>
                    <a:pt x="2195073" y="1382360"/>
                    <a:pt x="2084273" y="1259912"/>
                    <a:pt x="1915898" y="1219889"/>
                  </a:cubicBezTo>
                  <a:cubicBezTo>
                    <a:pt x="1750283" y="1186766"/>
                    <a:pt x="1626460" y="1331294"/>
                    <a:pt x="1589196" y="1434803"/>
                  </a:cubicBezTo>
                  <a:cubicBezTo>
                    <a:pt x="1499489" y="1732912"/>
                    <a:pt x="1614533" y="1824000"/>
                    <a:pt x="1574511" y="1939931"/>
                  </a:cubicBezTo>
                  <a:cubicBezTo>
                    <a:pt x="1332991" y="2671400"/>
                    <a:pt x="1220920" y="3468343"/>
                    <a:pt x="1339611" y="3487664"/>
                  </a:cubicBezTo>
                  <a:cubicBezTo>
                    <a:pt x="1434840" y="3497327"/>
                    <a:pt x="1730357" y="3129057"/>
                    <a:pt x="1887692" y="2422431"/>
                  </a:cubicBezTo>
                  <a:cubicBezTo>
                    <a:pt x="1985681" y="2531460"/>
                    <a:pt x="2093439" y="2747804"/>
                    <a:pt x="2336342" y="2720202"/>
                  </a:cubicBezTo>
                  <a:cubicBezTo>
                    <a:pt x="2693796" y="2666377"/>
                    <a:pt x="3092265" y="2401394"/>
                    <a:pt x="3176454" y="1627140"/>
                  </a:cubicBezTo>
                  <a:cubicBezTo>
                    <a:pt x="3254038" y="999456"/>
                    <a:pt x="2816023" y="430731"/>
                    <a:pt x="1979373" y="472350"/>
                  </a:cubicBezTo>
                  <a:close/>
                  <a:moveTo>
                    <a:pt x="436907" y="0"/>
                  </a:moveTo>
                  <a:lnTo>
                    <a:pt x="3523533" y="0"/>
                  </a:lnTo>
                  <a:cubicBezTo>
                    <a:pt x="3764830" y="0"/>
                    <a:pt x="3960440" y="195610"/>
                    <a:pt x="3960440" y="436907"/>
                  </a:cubicBezTo>
                  <a:lnTo>
                    <a:pt x="3960440" y="3523093"/>
                  </a:lnTo>
                  <a:cubicBezTo>
                    <a:pt x="3960440" y="3764390"/>
                    <a:pt x="3764830" y="3960000"/>
                    <a:pt x="3523533" y="3960000"/>
                  </a:cubicBezTo>
                  <a:lnTo>
                    <a:pt x="436907" y="3960000"/>
                  </a:lnTo>
                  <a:cubicBezTo>
                    <a:pt x="195610" y="3960000"/>
                    <a:pt x="0" y="3764390"/>
                    <a:pt x="0" y="3523093"/>
                  </a:cubicBezTo>
                  <a:lnTo>
                    <a:pt x="0" y="436907"/>
                  </a:lnTo>
                  <a:cubicBezTo>
                    <a:pt x="0" y="195610"/>
                    <a:pt x="195610" y="0"/>
                    <a:pt x="436907"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400">
                <a:solidFill>
                  <a:schemeClr val="tx1"/>
                </a:solidFill>
                <a:cs typeface="B Nazanin" panose="00000400000000000000" pitchFamily="2" charset="-78"/>
              </a:endParaRPr>
            </a:p>
          </p:txBody>
        </p:sp>
        <p:sp>
          <p:nvSpPr>
            <p:cNvPr id="10" name="Rounded Rectangle 8">
              <a:extLst>
                <a:ext uri="{FF2B5EF4-FFF2-40B4-BE49-F238E27FC236}">
                  <a16:creationId xmlns:a16="http://schemas.microsoft.com/office/drawing/2014/main" id="{0EE9B1F4-92F5-3D7C-0B6E-4B852ECC13E4}"/>
                </a:ext>
              </a:extLst>
            </p:cNvPr>
            <p:cNvSpPr/>
            <p:nvPr/>
          </p:nvSpPr>
          <p:spPr>
            <a:xfrm>
              <a:off x="359484" y="6009071"/>
              <a:ext cx="573149" cy="610785"/>
            </a:xfrm>
            <a:custGeom>
              <a:avLst/>
              <a:gdLst>
                <a:gd name="connsiteX0" fmla="*/ 554477 w 3888432"/>
                <a:gd name="connsiteY0" fmla="*/ 1512168 h 3960440"/>
                <a:gd name="connsiteX1" fmla="*/ 554477 w 3888432"/>
                <a:gd name="connsiteY1" fmla="*/ 3312368 h 3960440"/>
                <a:gd name="connsiteX2" fmla="*/ 1201638 w 3888432"/>
                <a:gd name="connsiteY2" fmla="*/ 3312368 h 3960440"/>
                <a:gd name="connsiteX3" fmla="*/ 1201638 w 3888432"/>
                <a:gd name="connsiteY3" fmla="*/ 1512168 h 3960440"/>
                <a:gd name="connsiteX4" fmla="*/ 554477 w 3888432"/>
                <a:gd name="connsiteY4" fmla="*/ 1512168 h 3960440"/>
                <a:gd name="connsiteX5" fmla="*/ 2840340 w 3888432"/>
                <a:gd name="connsiteY5" fmla="*/ 1479943 h 3960440"/>
                <a:gd name="connsiteX6" fmla="*/ 2136833 w 3888432"/>
                <a:gd name="connsiteY6" fmla="*/ 1785510 h 3960440"/>
                <a:gd name="connsiteX7" fmla="*/ 2136833 w 3888432"/>
                <a:gd name="connsiteY7" fmla="*/ 1510185 h 3960440"/>
                <a:gd name="connsiteX8" fmla="*/ 1489672 w 3888432"/>
                <a:gd name="connsiteY8" fmla="*/ 1510185 h 3960440"/>
                <a:gd name="connsiteX9" fmla="*/ 1489672 w 3888432"/>
                <a:gd name="connsiteY9" fmla="*/ 3310385 h 3960440"/>
                <a:gd name="connsiteX10" fmla="*/ 2136833 w 3888432"/>
                <a:gd name="connsiteY10" fmla="*/ 3310385 h 3960440"/>
                <a:gd name="connsiteX11" fmla="*/ 2147184 w 3888432"/>
                <a:gd name="connsiteY11" fmla="*/ 2155564 h 3960440"/>
                <a:gd name="connsiteX12" fmla="*/ 2673919 w 3888432"/>
                <a:gd name="connsiteY12" fmla="*/ 2138897 h 3960440"/>
                <a:gd name="connsiteX13" fmla="*/ 2679688 w 3888432"/>
                <a:gd name="connsiteY13" fmla="*/ 3312366 h 3960440"/>
                <a:gd name="connsiteX14" fmla="*/ 3326849 w 3888432"/>
                <a:gd name="connsiteY14" fmla="*/ 3312366 h 3960440"/>
                <a:gd name="connsiteX15" fmla="*/ 3333768 w 3888432"/>
                <a:gd name="connsiteY15" fmla="*/ 2128613 h 3960440"/>
                <a:gd name="connsiteX16" fmla="*/ 2840340 w 3888432"/>
                <a:gd name="connsiteY16" fmla="*/ 1479943 h 3960440"/>
                <a:gd name="connsiteX17" fmla="*/ 878058 w 3888432"/>
                <a:gd name="connsiteY17" fmla="*/ 648072 h 3960440"/>
                <a:gd name="connsiteX18" fmla="*/ 554477 w 3888432"/>
                <a:gd name="connsiteY18" fmla="*/ 971653 h 3960440"/>
                <a:gd name="connsiteX19" fmla="*/ 878058 w 3888432"/>
                <a:gd name="connsiteY19" fmla="*/ 1295234 h 3960440"/>
                <a:gd name="connsiteX20" fmla="*/ 1201639 w 3888432"/>
                <a:gd name="connsiteY20" fmla="*/ 971653 h 3960440"/>
                <a:gd name="connsiteX21" fmla="*/ 878058 w 3888432"/>
                <a:gd name="connsiteY21" fmla="*/ 648072 h 3960440"/>
                <a:gd name="connsiteX22" fmla="*/ 333511 w 3888432"/>
                <a:gd name="connsiteY22" fmla="*/ 0 h 3960440"/>
                <a:gd name="connsiteX23" fmla="*/ 3554921 w 3888432"/>
                <a:gd name="connsiteY23" fmla="*/ 0 h 3960440"/>
                <a:gd name="connsiteX24" fmla="*/ 3888432 w 3888432"/>
                <a:gd name="connsiteY24" fmla="*/ 333511 h 3960440"/>
                <a:gd name="connsiteX25" fmla="*/ 3888432 w 3888432"/>
                <a:gd name="connsiteY25" fmla="*/ 3626929 h 3960440"/>
                <a:gd name="connsiteX26" fmla="*/ 3554921 w 3888432"/>
                <a:gd name="connsiteY26" fmla="*/ 3960440 h 3960440"/>
                <a:gd name="connsiteX27" fmla="*/ 333511 w 3888432"/>
                <a:gd name="connsiteY27" fmla="*/ 3960440 h 3960440"/>
                <a:gd name="connsiteX28" fmla="*/ 0 w 3888432"/>
                <a:gd name="connsiteY28" fmla="*/ 3626929 h 3960440"/>
                <a:gd name="connsiteX29" fmla="*/ 0 w 3888432"/>
                <a:gd name="connsiteY29" fmla="*/ 333511 h 3960440"/>
                <a:gd name="connsiteX30" fmla="*/ 333511 w 3888432"/>
                <a:gd name="connsiteY30" fmla="*/ 0 h 3960440"/>
                <a:gd name="connsiteX31" fmla="*/ 333511 w 3888432"/>
                <a:gd name="connsiteY31" fmla="*/ 0 h 3960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888432" h="3960440">
                  <a:moveTo>
                    <a:pt x="554477" y="1512168"/>
                  </a:moveTo>
                  <a:lnTo>
                    <a:pt x="554477" y="3312368"/>
                  </a:lnTo>
                  <a:lnTo>
                    <a:pt x="1201638" y="3312368"/>
                  </a:lnTo>
                  <a:lnTo>
                    <a:pt x="1201638" y="1512168"/>
                  </a:lnTo>
                  <a:lnTo>
                    <a:pt x="554477" y="1512168"/>
                  </a:lnTo>
                  <a:close/>
                  <a:moveTo>
                    <a:pt x="2840340" y="1479943"/>
                  </a:moveTo>
                  <a:cubicBezTo>
                    <a:pt x="2293254" y="1484797"/>
                    <a:pt x="2254084" y="1780470"/>
                    <a:pt x="2136833" y="1785510"/>
                  </a:cubicBezTo>
                  <a:lnTo>
                    <a:pt x="2136833" y="1510185"/>
                  </a:lnTo>
                  <a:lnTo>
                    <a:pt x="1489672" y="1510185"/>
                  </a:lnTo>
                  <a:lnTo>
                    <a:pt x="1489672" y="3310385"/>
                  </a:lnTo>
                  <a:lnTo>
                    <a:pt x="2136833" y="3310385"/>
                  </a:lnTo>
                  <a:cubicBezTo>
                    <a:pt x="2140283" y="2925445"/>
                    <a:pt x="2133383" y="2560917"/>
                    <a:pt x="2147184" y="2155564"/>
                  </a:cubicBezTo>
                  <a:cubicBezTo>
                    <a:pt x="2187272" y="1842063"/>
                    <a:pt x="2668986" y="1938990"/>
                    <a:pt x="2673919" y="2138897"/>
                  </a:cubicBezTo>
                  <a:lnTo>
                    <a:pt x="2679688" y="3312366"/>
                  </a:lnTo>
                  <a:lnTo>
                    <a:pt x="3326849" y="3312366"/>
                  </a:lnTo>
                  <a:cubicBezTo>
                    <a:pt x="3329155" y="2917782"/>
                    <a:pt x="3331462" y="2523197"/>
                    <a:pt x="3333768" y="2128613"/>
                  </a:cubicBezTo>
                  <a:cubicBezTo>
                    <a:pt x="3339026" y="1942962"/>
                    <a:pt x="3184753" y="1475890"/>
                    <a:pt x="2840340" y="1479943"/>
                  </a:cubicBezTo>
                  <a:close/>
                  <a:moveTo>
                    <a:pt x="878058" y="648072"/>
                  </a:moveTo>
                  <a:cubicBezTo>
                    <a:pt x="699349" y="648072"/>
                    <a:pt x="554477" y="792944"/>
                    <a:pt x="554477" y="971653"/>
                  </a:cubicBezTo>
                  <a:cubicBezTo>
                    <a:pt x="554477" y="1150362"/>
                    <a:pt x="699349" y="1295234"/>
                    <a:pt x="878058" y="1295234"/>
                  </a:cubicBezTo>
                  <a:cubicBezTo>
                    <a:pt x="1056767" y="1295234"/>
                    <a:pt x="1201639" y="1150362"/>
                    <a:pt x="1201639" y="971653"/>
                  </a:cubicBezTo>
                  <a:cubicBezTo>
                    <a:pt x="1201639" y="792944"/>
                    <a:pt x="1056767" y="648072"/>
                    <a:pt x="878058" y="648072"/>
                  </a:cubicBezTo>
                  <a:close/>
                  <a:moveTo>
                    <a:pt x="333511" y="0"/>
                  </a:moveTo>
                  <a:lnTo>
                    <a:pt x="3554921" y="0"/>
                  </a:lnTo>
                  <a:cubicBezTo>
                    <a:pt x="3739114" y="0"/>
                    <a:pt x="3888432" y="149318"/>
                    <a:pt x="3888432" y="333511"/>
                  </a:cubicBezTo>
                  <a:lnTo>
                    <a:pt x="3888432" y="3626929"/>
                  </a:lnTo>
                  <a:cubicBezTo>
                    <a:pt x="3888432" y="3811122"/>
                    <a:pt x="3739114" y="3960440"/>
                    <a:pt x="3554921" y="3960440"/>
                  </a:cubicBezTo>
                  <a:lnTo>
                    <a:pt x="333511" y="3960440"/>
                  </a:lnTo>
                  <a:cubicBezTo>
                    <a:pt x="149318" y="3960440"/>
                    <a:pt x="0" y="3811122"/>
                    <a:pt x="0" y="3626929"/>
                  </a:cubicBezTo>
                  <a:lnTo>
                    <a:pt x="0" y="333511"/>
                  </a:lnTo>
                  <a:cubicBezTo>
                    <a:pt x="0" y="149318"/>
                    <a:pt x="149318" y="0"/>
                    <a:pt x="33351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400">
                <a:solidFill>
                  <a:schemeClr val="tx1"/>
                </a:solidFill>
                <a:cs typeface="B Nazanin" panose="00000400000000000000" pitchFamily="2" charset="-78"/>
              </a:endParaRPr>
            </a:p>
          </p:txBody>
        </p:sp>
        <p:sp>
          <p:nvSpPr>
            <p:cNvPr id="11" name="Rounded Rectangle 2">
              <a:extLst>
                <a:ext uri="{FF2B5EF4-FFF2-40B4-BE49-F238E27FC236}">
                  <a16:creationId xmlns:a16="http://schemas.microsoft.com/office/drawing/2014/main" id="{007B18E9-CCDD-6000-1306-A8E5EDC8263E}"/>
                </a:ext>
              </a:extLst>
            </p:cNvPr>
            <p:cNvSpPr/>
            <p:nvPr/>
          </p:nvSpPr>
          <p:spPr>
            <a:xfrm>
              <a:off x="3157215" y="6009071"/>
              <a:ext cx="573085" cy="610785"/>
            </a:xfrm>
            <a:custGeom>
              <a:avLst/>
              <a:gdLst>
                <a:gd name="connsiteX0" fmla="*/ 3160999 w 3960000"/>
                <a:gd name="connsiteY0" fmla="*/ 1374274 h 3960000"/>
                <a:gd name="connsiteX1" fmla="*/ 3155132 w 3960000"/>
                <a:gd name="connsiteY1" fmla="*/ 1419362 h 3960000"/>
                <a:gd name="connsiteX2" fmla="*/ 3160999 w 3960000"/>
                <a:gd name="connsiteY2" fmla="*/ 1374274 h 3960000"/>
                <a:gd name="connsiteX3" fmla="*/ 2496208 w 3960000"/>
                <a:gd name="connsiteY3" fmla="*/ 770986 h 3960000"/>
                <a:gd name="connsiteX4" fmla="*/ 1921633 w 3960000"/>
                <a:gd name="connsiteY4" fmla="*/ 1292845 h 3960000"/>
                <a:gd name="connsiteX5" fmla="*/ 1942445 w 3960000"/>
                <a:gd name="connsiteY5" fmla="*/ 1570340 h 3960000"/>
                <a:gd name="connsiteX6" fmla="*/ 815277 w 3960000"/>
                <a:gd name="connsiteY6" fmla="*/ 836121 h 3960000"/>
                <a:gd name="connsiteX7" fmla="*/ 965659 w 3960000"/>
                <a:gd name="connsiteY7" fmla="*/ 1735195 h 3960000"/>
                <a:gd name="connsiteX8" fmla="*/ 570453 w 3960000"/>
                <a:gd name="connsiteY8" fmla="*/ 1629310 h 3960000"/>
                <a:gd name="connsiteX9" fmla="*/ 1196057 w 3960000"/>
                <a:gd name="connsiteY9" fmla="*/ 2257108 h 3960000"/>
                <a:gd name="connsiteX10" fmla="*/ 813848 w 3960000"/>
                <a:gd name="connsiteY10" fmla="*/ 2296824 h 3960000"/>
                <a:gd name="connsiteX11" fmla="*/ 1486410 w 3960000"/>
                <a:gd name="connsiteY11" fmla="*/ 2607420 h 3960000"/>
                <a:gd name="connsiteX12" fmla="*/ 489408 w 3960000"/>
                <a:gd name="connsiteY12" fmla="*/ 2829018 h 3960000"/>
                <a:gd name="connsiteX13" fmla="*/ 2062787 w 3960000"/>
                <a:gd name="connsiteY13" fmla="*/ 3146219 h 3960000"/>
                <a:gd name="connsiteX14" fmla="*/ 3074271 w 3960000"/>
                <a:gd name="connsiteY14" fmla="*/ 2105563 h 3960000"/>
                <a:gd name="connsiteX15" fmla="*/ 3207849 w 3960000"/>
                <a:gd name="connsiteY15" fmla="*/ 1493166 h 3960000"/>
                <a:gd name="connsiteX16" fmla="*/ 3449507 w 3960000"/>
                <a:gd name="connsiteY16" fmla="*/ 1170564 h 3960000"/>
                <a:gd name="connsiteX17" fmla="*/ 3140091 w 3960000"/>
                <a:gd name="connsiteY17" fmla="*/ 1227260 h 3960000"/>
                <a:gd name="connsiteX18" fmla="*/ 3324107 w 3960000"/>
                <a:gd name="connsiteY18" fmla="*/ 851504 h 3960000"/>
                <a:gd name="connsiteX19" fmla="*/ 2995677 w 3960000"/>
                <a:gd name="connsiteY19" fmla="*/ 1008938 h 3960000"/>
                <a:gd name="connsiteX20" fmla="*/ 2496208 w 3960000"/>
                <a:gd name="connsiteY20" fmla="*/ 770986 h 3960000"/>
                <a:gd name="connsiteX21" fmla="*/ 308009 w 3960000"/>
                <a:gd name="connsiteY21" fmla="*/ 0 h 3960000"/>
                <a:gd name="connsiteX22" fmla="*/ 3651991 w 3960000"/>
                <a:gd name="connsiteY22" fmla="*/ 0 h 3960000"/>
                <a:gd name="connsiteX23" fmla="*/ 3960000 w 3960000"/>
                <a:gd name="connsiteY23" fmla="*/ 308009 h 3960000"/>
                <a:gd name="connsiteX24" fmla="*/ 3960000 w 3960000"/>
                <a:gd name="connsiteY24" fmla="*/ 3651991 h 3960000"/>
                <a:gd name="connsiteX25" fmla="*/ 3651991 w 3960000"/>
                <a:gd name="connsiteY25" fmla="*/ 3960000 h 3960000"/>
                <a:gd name="connsiteX26" fmla="*/ 308009 w 3960000"/>
                <a:gd name="connsiteY26" fmla="*/ 3960000 h 3960000"/>
                <a:gd name="connsiteX27" fmla="*/ 0 w 3960000"/>
                <a:gd name="connsiteY27" fmla="*/ 3651991 h 3960000"/>
                <a:gd name="connsiteX28" fmla="*/ 0 w 3960000"/>
                <a:gd name="connsiteY28" fmla="*/ 308009 h 3960000"/>
                <a:gd name="connsiteX29" fmla="*/ 308009 w 3960000"/>
                <a:gd name="connsiteY29" fmla="*/ 0 h 3960000"/>
                <a:gd name="connsiteX30" fmla="*/ 308009 w 3960000"/>
                <a:gd name="connsiteY30" fmla="*/ 0 h 3960000"/>
                <a:gd name="connsiteX31" fmla="*/ 308009 w 3960000"/>
                <a:gd name="connsiteY31"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960000" h="3960000">
                  <a:moveTo>
                    <a:pt x="3160999" y="1374274"/>
                  </a:moveTo>
                  <a:lnTo>
                    <a:pt x="3155132" y="1419362"/>
                  </a:lnTo>
                  <a:lnTo>
                    <a:pt x="3160999" y="1374274"/>
                  </a:lnTo>
                  <a:close/>
                  <a:moveTo>
                    <a:pt x="2496208" y="770986"/>
                  </a:moveTo>
                  <a:cubicBezTo>
                    <a:pt x="2113414" y="770986"/>
                    <a:pt x="1929581" y="1106902"/>
                    <a:pt x="1921633" y="1292845"/>
                  </a:cubicBezTo>
                  <a:cubicBezTo>
                    <a:pt x="1914712" y="1454769"/>
                    <a:pt x="1928136" y="1522392"/>
                    <a:pt x="1942445" y="1570340"/>
                  </a:cubicBezTo>
                  <a:cubicBezTo>
                    <a:pt x="1547199" y="1510736"/>
                    <a:pt x="1237189" y="1330681"/>
                    <a:pt x="815277" y="836121"/>
                  </a:cubicBezTo>
                  <a:cubicBezTo>
                    <a:pt x="618819" y="1229038"/>
                    <a:pt x="733086" y="1558961"/>
                    <a:pt x="965659" y="1735195"/>
                  </a:cubicBezTo>
                  <a:cubicBezTo>
                    <a:pt x="864541" y="1716416"/>
                    <a:pt x="662904" y="1695759"/>
                    <a:pt x="570453" y="1629310"/>
                  </a:cubicBezTo>
                  <a:cubicBezTo>
                    <a:pt x="597898" y="2016450"/>
                    <a:pt x="990931" y="2177657"/>
                    <a:pt x="1196057" y="2257108"/>
                  </a:cubicBezTo>
                  <a:cubicBezTo>
                    <a:pt x="1113718" y="2275887"/>
                    <a:pt x="943857" y="2321380"/>
                    <a:pt x="813848" y="2296824"/>
                  </a:cubicBezTo>
                  <a:cubicBezTo>
                    <a:pt x="926523" y="2634848"/>
                    <a:pt x="1326064" y="2611755"/>
                    <a:pt x="1486410" y="2607420"/>
                  </a:cubicBezTo>
                  <a:cubicBezTo>
                    <a:pt x="1297174" y="2749708"/>
                    <a:pt x="1000058" y="2795794"/>
                    <a:pt x="489408" y="2829018"/>
                  </a:cubicBezTo>
                  <a:cubicBezTo>
                    <a:pt x="914827" y="3139596"/>
                    <a:pt x="1734874" y="3242281"/>
                    <a:pt x="2062787" y="3146219"/>
                  </a:cubicBezTo>
                  <a:cubicBezTo>
                    <a:pt x="2763394" y="2903535"/>
                    <a:pt x="2915370" y="2621267"/>
                    <a:pt x="3074271" y="2105563"/>
                  </a:cubicBezTo>
                  <a:cubicBezTo>
                    <a:pt x="3173740" y="1733406"/>
                    <a:pt x="3145310" y="1648999"/>
                    <a:pt x="3207849" y="1493166"/>
                  </a:cubicBezTo>
                  <a:cubicBezTo>
                    <a:pt x="3270388" y="1337333"/>
                    <a:pt x="3414210" y="1276468"/>
                    <a:pt x="3449507" y="1170564"/>
                  </a:cubicBezTo>
                  <a:cubicBezTo>
                    <a:pt x="3349883" y="1192977"/>
                    <a:pt x="3252716" y="1239516"/>
                    <a:pt x="3140091" y="1227260"/>
                  </a:cubicBezTo>
                  <a:cubicBezTo>
                    <a:pt x="3219995" y="1183499"/>
                    <a:pt x="3274317" y="996523"/>
                    <a:pt x="3324107" y="851504"/>
                  </a:cubicBezTo>
                  <a:cubicBezTo>
                    <a:pt x="3215037" y="921165"/>
                    <a:pt x="3152155" y="998691"/>
                    <a:pt x="2995677" y="1008938"/>
                  </a:cubicBezTo>
                  <a:cubicBezTo>
                    <a:pt x="2884471" y="881691"/>
                    <a:pt x="2678487" y="770986"/>
                    <a:pt x="2496208" y="770986"/>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400">
                <a:solidFill>
                  <a:schemeClr val="tx1"/>
                </a:solidFill>
                <a:cs typeface="B Nazanin" panose="00000400000000000000" pitchFamily="2" charset="-78"/>
              </a:endParaRPr>
            </a:p>
          </p:txBody>
        </p:sp>
        <p:sp>
          <p:nvSpPr>
            <p:cNvPr id="12" name="Rounded Rectangle 3">
              <a:extLst>
                <a:ext uri="{FF2B5EF4-FFF2-40B4-BE49-F238E27FC236}">
                  <a16:creationId xmlns:a16="http://schemas.microsoft.com/office/drawing/2014/main" id="{D03C3D07-F663-43B9-743D-604EF2E23EB0}"/>
                </a:ext>
              </a:extLst>
            </p:cNvPr>
            <p:cNvSpPr>
              <a:spLocks noChangeAspect="1"/>
            </p:cNvSpPr>
            <p:nvPr/>
          </p:nvSpPr>
          <p:spPr>
            <a:xfrm>
              <a:off x="2219126" y="6009071"/>
              <a:ext cx="573085" cy="610785"/>
            </a:xfrm>
            <a:custGeom>
              <a:avLst/>
              <a:gdLst>
                <a:gd name="connsiteX0" fmla="*/ 2841893 w 3960000"/>
                <a:gd name="connsiteY0" fmla="*/ 181064 h 3960000"/>
                <a:gd name="connsiteX1" fmla="*/ 2105790 w 3960000"/>
                <a:gd name="connsiteY1" fmla="*/ 859562 h 3960000"/>
                <a:gd name="connsiteX2" fmla="*/ 2106860 w 3960000"/>
                <a:gd name="connsiteY2" fmla="*/ 863292 h 3960000"/>
                <a:gd name="connsiteX3" fmla="*/ 2106860 w 3960000"/>
                <a:gd name="connsiteY3" fmla="*/ 1248172 h 3960000"/>
                <a:gd name="connsiteX4" fmla="*/ 1691968 w 3960000"/>
                <a:gd name="connsiteY4" fmla="*/ 1248172 h 3960000"/>
                <a:gd name="connsiteX5" fmla="*/ 1691968 w 3960000"/>
                <a:gd name="connsiteY5" fmla="*/ 1824236 h 3960000"/>
                <a:gd name="connsiteX6" fmla="*/ 2106860 w 3960000"/>
                <a:gd name="connsiteY6" fmla="*/ 1824236 h 3960000"/>
                <a:gd name="connsiteX7" fmla="*/ 2106860 w 3960000"/>
                <a:gd name="connsiteY7" fmla="*/ 3779396 h 3960000"/>
                <a:gd name="connsiteX8" fmla="*/ 2754932 w 3960000"/>
                <a:gd name="connsiteY8" fmla="*/ 3779396 h 3960000"/>
                <a:gd name="connsiteX9" fmla="*/ 2754932 w 3960000"/>
                <a:gd name="connsiteY9" fmla="*/ 1824236 h 3960000"/>
                <a:gd name="connsiteX10" fmla="*/ 3305869 w 3960000"/>
                <a:gd name="connsiteY10" fmla="*/ 1813665 h 3960000"/>
                <a:gd name="connsiteX11" fmla="*/ 3348152 w 3960000"/>
                <a:gd name="connsiteY11" fmla="*/ 1248172 h 3960000"/>
                <a:gd name="connsiteX12" fmla="*/ 2754932 w 3960000"/>
                <a:gd name="connsiteY12" fmla="*/ 1248172 h 3960000"/>
                <a:gd name="connsiteX13" fmla="*/ 2754932 w 3960000"/>
                <a:gd name="connsiteY13" fmla="*/ 907124 h 3960000"/>
                <a:gd name="connsiteX14" fmla="*/ 3369037 w 3960000"/>
                <a:gd name="connsiteY14" fmla="*/ 704441 h 3960000"/>
                <a:gd name="connsiteX15" fmla="*/ 3410216 w 3960000"/>
                <a:gd name="connsiteY15" fmla="*/ 195189 h 3960000"/>
                <a:gd name="connsiteX16" fmla="*/ 2841893 w 3960000"/>
                <a:gd name="connsiteY16" fmla="*/ 181064 h 3960000"/>
                <a:gd name="connsiteX17" fmla="*/ 308009 w 3960000"/>
                <a:gd name="connsiteY17" fmla="*/ 0 h 3960000"/>
                <a:gd name="connsiteX18" fmla="*/ 3651991 w 3960000"/>
                <a:gd name="connsiteY18" fmla="*/ 0 h 3960000"/>
                <a:gd name="connsiteX19" fmla="*/ 3960000 w 3960000"/>
                <a:gd name="connsiteY19" fmla="*/ 308009 h 3960000"/>
                <a:gd name="connsiteX20" fmla="*/ 3960000 w 3960000"/>
                <a:gd name="connsiteY20" fmla="*/ 3651991 h 3960000"/>
                <a:gd name="connsiteX21" fmla="*/ 3651991 w 3960000"/>
                <a:gd name="connsiteY21" fmla="*/ 3960000 h 3960000"/>
                <a:gd name="connsiteX22" fmla="*/ 308009 w 3960000"/>
                <a:gd name="connsiteY22" fmla="*/ 3960000 h 3960000"/>
                <a:gd name="connsiteX23" fmla="*/ 0 w 3960000"/>
                <a:gd name="connsiteY23" fmla="*/ 3651991 h 3960000"/>
                <a:gd name="connsiteX24" fmla="*/ 0 w 3960000"/>
                <a:gd name="connsiteY24" fmla="*/ 308009 h 3960000"/>
                <a:gd name="connsiteX25" fmla="*/ 308009 w 3960000"/>
                <a:gd name="connsiteY25" fmla="*/ 0 h 39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960000" h="3960000">
                  <a:moveTo>
                    <a:pt x="2841893" y="181064"/>
                  </a:moveTo>
                  <a:cubicBezTo>
                    <a:pt x="2485731" y="190239"/>
                    <a:pt x="2106781" y="339266"/>
                    <a:pt x="2105790" y="859562"/>
                  </a:cubicBezTo>
                  <a:lnTo>
                    <a:pt x="2106860" y="863292"/>
                  </a:lnTo>
                  <a:lnTo>
                    <a:pt x="2106860" y="1248172"/>
                  </a:lnTo>
                  <a:lnTo>
                    <a:pt x="1691968" y="1248172"/>
                  </a:lnTo>
                  <a:lnTo>
                    <a:pt x="1691968" y="1824236"/>
                  </a:lnTo>
                  <a:lnTo>
                    <a:pt x="2106860" y="1824236"/>
                  </a:lnTo>
                  <a:lnTo>
                    <a:pt x="2106860" y="3779396"/>
                  </a:lnTo>
                  <a:lnTo>
                    <a:pt x="2754932" y="3779396"/>
                  </a:lnTo>
                  <a:lnTo>
                    <a:pt x="2754932" y="1824236"/>
                  </a:lnTo>
                  <a:lnTo>
                    <a:pt x="3305869" y="1813665"/>
                  </a:lnTo>
                  <a:lnTo>
                    <a:pt x="3348152" y="1248172"/>
                  </a:lnTo>
                  <a:lnTo>
                    <a:pt x="2754932" y="1248172"/>
                  </a:lnTo>
                  <a:lnTo>
                    <a:pt x="2754932" y="907124"/>
                  </a:lnTo>
                  <a:cubicBezTo>
                    <a:pt x="2746287" y="682909"/>
                    <a:pt x="3126764" y="685506"/>
                    <a:pt x="3369037" y="704441"/>
                  </a:cubicBezTo>
                  <a:cubicBezTo>
                    <a:pt x="3391941" y="556446"/>
                    <a:pt x="3409927" y="381656"/>
                    <a:pt x="3410216" y="195189"/>
                  </a:cubicBezTo>
                  <a:cubicBezTo>
                    <a:pt x="3239930" y="163882"/>
                    <a:pt x="3118909" y="173928"/>
                    <a:pt x="2841893" y="181064"/>
                  </a:cubicBezTo>
                  <a:close/>
                  <a:moveTo>
                    <a:pt x="308009" y="0"/>
                  </a:moveTo>
                  <a:lnTo>
                    <a:pt x="3651991" y="0"/>
                  </a:lnTo>
                  <a:cubicBezTo>
                    <a:pt x="3822100" y="0"/>
                    <a:pt x="3960000" y="137900"/>
                    <a:pt x="3960000" y="308009"/>
                  </a:cubicBezTo>
                  <a:lnTo>
                    <a:pt x="3960000" y="3651991"/>
                  </a:lnTo>
                  <a:cubicBezTo>
                    <a:pt x="3960000" y="3822100"/>
                    <a:pt x="3822100" y="3960000"/>
                    <a:pt x="3651991" y="3960000"/>
                  </a:cubicBezTo>
                  <a:lnTo>
                    <a:pt x="308009" y="3960000"/>
                  </a:lnTo>
                  <a:cubicBezTo>
                    <a:pt x="137900" y="3960000"/>
                    <a:pt x="0" y="3822100"/>
                    <a:pt x="0" y="3651991"/>
                  </a:cubicBezTo>
                  <a:lnTo>
                    <a:pt x="0" y="308009"/>
                  </a:lnTo>
                  <a:cubicBezTo>
                    <a:pt x="0" y="137900"/>
                    <a:pt x="137900" y="0"/>
                    <a:pt x="30800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400">
                <a:solidFill>
                  <a:schemeClr val="tx1"/>
                </a:solidFill>
                <a:cs typeface="B Nazanin" panose="00000400000000000000" pitchFamily="2" charset="-78"/>
              </a:endParaRPr>
            </a:p>
          </p:txBody>
        </p:sp>
        <p:sp>
          <p:nvSpPr>
            <p:cNvPr id="13" name="Rounded Rectangle 10">
              <a:extLst>
                <a:ext uri="{FF2B5EF4-FFF2-40B4-BE49-F238E27FC236}">
                  <a16:creationId xmlns:a16="http://schemas.microsoft.com/office/drawing/2014/main" id="{5101D87C-FCC1-2C5D-B4FF-C5F6E0AB297F}"/>
                </a:ext>
              </a:extLst>
            </p:cNvPr>
            <p:cNvSpPr>
              <a:spLocks noChangeAspect="1"/>
            </p:cNvSpPr>
            <p:nvPr/>
          </p:nvSpPr>
          <p:spPr>
            <a:xfrm>
              <a:off x="4112293" y="5996664"/>
              <a:ext cx="575128" cy="623192"/>
            </a:xfrm>
            <a:custGeom>
              <a:avLst/>
              <a:gdLst/>
              <a:ahLst/>
              <a:cxnLst/>
              <a:rect l="l" t="t" r="r" b="b"/>
              <a:pathLst>
                <a:path w="3186824" h="3240000">
                  <a:moveTo>
                    <a:pt x="2141174" y="1384899"/>
                  </a:moveTo>
                  <a:lnTo>
                    <a:pt x="2141174" y="1528887"/>
                  </a:lnTo>
                  <a:lnTo>
                    <a:pt x="1997174" y="1528887"/>
                  </a:lnTo>
                  <a:lnTo>
                    <a:pt x="1997174" y="1744911"/>
                  </a:lnTo>
                  <a:lnTo>
                    <a:pt x="2141174" y="1744911"/>
                  </a:lnTo>
                  <a:lnTo>
                    <a:pt x="2141174" y="1888899"/>
                  </a:lnTo>
                  <a:lnTo>
                    <a:pt x="2357174" y="1888899"/>
                  </a:lnTo>
                  <a:lnTo>
                    <a:pt x="2357174" y="1744911"/>
                  </a:lnTo>
                  <a:lnTo>
                    <a:pt x="2501174" y="1744911"/>
                  </a:lnTo>
                  <a:lnTo>
                    <a:pt x="2501174" y="1528887"/>
                  </a:lnTo>
                  <a:lnTo>
                    <a:pt x="2357174" y="1528887"/>
                  </a:lnTo>
                  <a:lnTo>
                    <a:pt x="2357174" y="1384899"/>
                  </a:lnTo>
                  <a:close/>
                  <a:moveTo>
                    <a:pt x="1286582" y="1008157"/>
                  </a:moveTo>
                  <a:cubicBezTo>
                    <a:pt x="1148208" y="1006486"/>
                    <a:pt x="1009270" y="1051569"/>
                    <a:pt x="894997" y="1143711"/>
                  </a:cubicBezTo>
                  <a:cubicBezTo>
                    <a:pt x="666451" y="1327995"/>
                    <a:pt x="600947" y="1648602"/>
                    <a:pt x="738892" y="1907765"/>
                  </a:cubicBezTo>
                  <a:cubicBezTo>
                    <a:pt x="876837" y="2166928"/>
                    <a:pt x="1179371" y="2291639"/>
                    <a:pt x="1459875" y="2204971"/>
                  </a:cubicBezTo>
                  <a:cubicBezTo>
                    <a:pt x="1676459" y="2138053"/>
                    <a:pt x="1832801" y="1959669"/>
                    <a:pt x="1876637" y="1747242"/>
                  </a:cubicBezTo>
                  <a:lnTo>
                    <a:pt x="1879565" y="1747242"/>
                  </a:lnTo>
                  <a:lnTo>
                    <a:pt x="1879565" y="1728291"/>
                  </a:lnTo>
                  <a:cubicBezTo>
                    <a:pt x="1891883" y="1671800"/>
                    <a:pt x="1894168" y="1612713"/>
                    <a:pt x="1887545" y="1552862"/>
                  </a:cubicBezTo>
                  <a:lnTo>
                    <a:pt x="1879565" y="1553745"/>
                  </a:lnTo>
                  <a:lnTo>
                    <a:pt x="1879565" y="1531218"/>
                  </a:lnTo>
                  <a:lnTo>
                    <a:pt x="1231565" y="1531218"/>
                  </a:lnTo>
                  <a:lnTo>
                    <a:pt x="1231565" y="1747242"/>
                  </a:lnTo>
                  <a:lnTo>
                    <a:pt x="1565835" y="1747242"/>
                  </a:lnTo>
                  <a:cubicBezTo>
                    <a:pt x="1530201" y="1827940"/>
                    <a:pt x="1460959" y="1892348"/>
                    <a:pt x="1371795" y="1919897"/>
                  </a:cubicBezTo>
                  <a:cubicBezTo>
                    <a:pt x="1228031" y="1964316"/>
                    <a:pt x="1072976" y="1900399"/>
                    <a:pt x="1002277" y="1767573"/>
                  </a:cubicBezTo>
                  <a:cubicBezTo>
                    <a:pt x="931578" y="1634747"/>
                    <a:pt x="965150" y="1470429"/>
                    <a:pt x="1082284" y="1375980"/>
                  </a:cubicBezTo>
                  <a:cubicBezTo>
                    <a:pt x="1199418" y="1281531"/>
                    <a:pt x="1367118" y="1283556"/>
                    <a:pt x="1481937" y="1380807"/>
                  </a:cubicBezTo>
                  <a:lnTo>
                    <a:pt x="1674778" y="1153129"/>
                  </a:lnTo>
                  <a:cubicBezTo>
                    <a:pt x="1562764" y="1058254"/>
                    <a:pt x="1424955" y="1009828"/>
                    <a:pt x="1286582" y="1008157"/>
                  </a:cubicBezTo>
                  <a:close/>
                  <a:moveTo>
                    <a:pt x="293028" y="0"/>
                  </a:moveTo>
                  <a:lnTo>
                    <a:pt x="2893796" y="0"/>
                  </a:lnTo>
                  <a:cubicBezTo>
                    <a:pt x="3055631" y="0"/>
                    <a:pt x="3186824" y="131193"/>
                    <a:pt x="3186824" y="293028"/>
                  </a:cubicBezTo>
                  <a:lnTo>
                    <a:pt x="3186824" y="2946972"/>
                  </a:lnTo>
                  <a:cubicBezTo>
                    <a:pt x="3186824" y="3108807"/>
                    <a:pt x="3055631" y="3240000"/>
                    <a:pt x="2893796" y="3240000"/>
                  </a:cubicBezTo>
                  <a:lnTo>
                    <a:pt x="293028" y="3240000"/>
                  </a:lnTo>
                  <a:cubicBezTo>
                    <a:pt x="131193" y="3240000"/>
                    <a:pt x="0" y="3108807"/>
                    <a:pt x="0" y="2946972"/>
                  </a:cubicBezTo>
                  <a:lnTo>
                    <a:pt x="0" y="293028"/>
                  </a:lnTo>
                  <a:cubicBezTo>
                    <a:pt x="0" y="131193"/>
                    <a:pt x="131193" y="0"/>
                    <a:pt x="29302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1400">
                <a:cs typeface="B Nazanin" panose="00000400000000000000" pitchFamily="2" charset="-78"/>
              </a:endParaRPr>
            </a:p>
          </p:txBody>
        </p:sp>
      </p:grpSp>
      <p:sp>
        <p:nvSpPr>
          <p:cNvPr id="14" name="Graphic 56">
            <a:extLst>
              <a:ext uri="{FF2B5EF4-FFF2-40B4-BE49-F238E27FC236}">
                <a16:creationId xmlns:a16="http://schemas.microsoft.com/office/drawing/2014/main" id="{27080BB8-002C-7B81-01AB-EE08FF653D05}"/>
              </a:ext>
            </a:extLst>
          </p:cNvPr>
          <p:cNvSpPr/>
          <p:nvPr/>
        </p:nvSpPr>
        <p:spPr>
          <a:xfrm>
            <a:off x="328705" y="5712855"/>
            <a:ext cx="725733" cy="941113"/>
          </a:xfrm>
          <a:custGeom>
            <a:avLst/>
            <a:gdLst>
              <a:gd name="connsiteX0" fmla="*/ 632709 w 629878"/>
              <a:gd name="connsiteY0" fmla="*/ 150360 h 816810"/>
              <a:gd name="connsiteX1" fmla="*/ 604670 w 629878"/>
              <a:gd name="connsiteY1" fmla="*/ 57707 h 816810"/>
              <a:gd name="connsiteX2" fmla="*/ 501044 w 629878"/>
              <a:gd name="connsiteY2" fmla="*/ 409 h 816810"/>
              <a:gd name="connsiteX3" fmla="*/ 396607 w 629878"/>
              <a:gd name="connsiteY3" fmla="*/ 19915 h 816810"/>
              <a:gd name="connsiteX4" fmla="*/ 316957 w 629878"/>
              <a:gd name="connsiteY4" fmla="*/ 31293 h 816810"/>
              <a:gd name="connsiteX5" fmla="*/ 237308 w 629878"/>
              <a:gd name="connsiteY5" fmla="*/ 19915 h 816810"/>
              <a:gd name="connsiteX6" fmla="*/ 132870 w 629878"/>
              <a:gd name="connsiteY6" fmla="*/ 409 h 816810"/>
              <a:gd name="connsiteX7" fmla="*/ 29245 w 629878"/>
              <a:gd name="connsiteY7" fmla="*/ 57707 h 816810"/>
              <a:gd name="connsiteX8" fmla="*/ 799 w 629878"/>
              <a:gd name="connsiteY8" fmla="*/ 150360 h 816810"/>
              <a:gd name="connsiteX9" fmla="*/ 13397 w 629878"/>
              <a:gd name="connsiteY9" fmla="*/ 252766 h 816810"/>
              <a:gd name="connsiteX10" fmla="*/ 18680 w 629878"/>
              <a:gd name="connsiteY10" fmla="*/ 270647 h 816810"/>
              <a:gd name="connsiteX11" fmla="*/ 66225 w 629878"/>
              <a:gd name="connsiteY11" fmla="*/ 386463 h 816810"/>
              <a:gd name="connsiteX12" fmla="*/ 80042 w 629878"/>
              <a:gd name="connsiteY12" fmla="*/ 503092 h 816810"/>
              <a:gd name="connsiteX13" fmla="*/ 94265 w 629878"/>
              <a:gd name="connsiteY13" fmla="*/ 640446 h 816810"/>
              <a:gd name="connsiteX14" fmla="*/ 136934 w 629878"/>
              <a:gd name="connsiteY14" fmla="*/ 772518 h 816810"/>
              <a:gd name="connsiteX15" fmla="*/ 182854 w 629878"/>
              <a:gd name="connsiteY15" fmla="*/ 817625 h 816810"/>
              <a:gd name="connsiteX16" fmla="*/ 191795 w 629878"/>
              <a:gd name="connsiteY16" fmla="*/ 817625 h 816810"/>
              <a:gd name="connsiteX17" fmla="*/ 218615 w 629878"/>
              <a:gd name="connsiteY17" fmla="*/ 768454 h 816810"/>
              <a:gd name="connsiteX18" fmla="*/ 228774 w 629878"/>
              <a:gd name="connsiteY18" fmla="*/ 670112 h 816810"/>
              <a:gd name="connsiteX19" fmla="*/ 240966 w 629878"/>
              <a:gd name="connsiteY19" fmla="*/ 564861 h 816810"/>
              <a:gd name="connsiteX20" fmla="*/ 282822 w 629878"/>
              <a:gd name="connsiteY20" fmla="*/ 494965 h 816810"/>
              <a:gd name="connsiteX21" fmla="*/ 316957 w 629878"/>
              <a:gd name="connsiteY21" fmla="*/ 488056 h 816810"/>
              <a:gd name="connsiteX22" fmla="*/ 351093 w 629878"/>
              <a:gd name="connsiteY22" fmla="*/ 494965 h 816810"/>
              <a:gd name="connsiteX23" fmla="*/ 392949 w 629878"/>
              <a:gd name="connsiteY23" fmla="*/ 564861 h 816810"/>
              <a:gd name="connsiteX24" fmla="*/ 405140 w 629878"/>
              <a:gd name="connsiteY24" fmla="*/ 670112 h 816810"/>
              <a:gd name="connsiteX25" fmla="*/ 415300 w 629878"/>
              <a:gd name="connsiteY25" fmla="*/ 768454 h 816810"/>
              <a:gd name="connsiteX26" fmla="*/ 442120 w 629878"/>
              <a:gd name="connsiteY26" fmla="*/ 817625 h 816810"/>
              <a:gd name="connsiteX27" fmla="*/ 451061 w 629878"/>
              <a:gd name="connsiteY27" fmla="*/ 817625 h 816810"/>
              <a:gd name="connsiteX28" fmla="*/ 496981 w 629878"/>
              <a:gd name="connsiteY28" fmla="*/ 772518 h 816810"/>
              <a:gd name="connsiteX29" fmla="*/ 539650 w 629878"/>
              <a:gd name="connsiteY29" fmla="*/ 640446 h 816810"/>
              <a:gd name="connsiteX30" fmla="*/ 553873 w 629878"/>
              <a:gd name="connsiteY30" fmla="*/ 503092 h 816810"/>
              <a:gd name="connsiteX31" fmla="*/ 567690 w 629878"/>
              <a:gd name="connsiteY31" fmla="*/ 386463 h 816810"/>
              <a:gd name="connsiteX32" fmla="*/ 615235 w 629878"/>
              <a:gd name="connsiteY32" fmla="*/ 270647 h 816810"/>
              <a:gd name="connsiteX33" fmla="*/ 620518 w 629878"/>
              <a:gd name="connsiteY33" fmla="*/ 252766 h 816810"/>
              <a:gd name="connsiteX34" fmla="*/ 632709 w 629878"/>
              <a:gd name="connsiteY34" fmla="*/ 150360 h 816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629878" h="816809">
                <a:moveTo>
                  <a:pt x="632709" y="150360"/>
                </a:moveTo>
                <a:cubicBezTo>
                  <a:pt x="630271" y="117444"/>
                  <a:pt x="623363" y="84934"/>
                  <a:pt x="604670" y="57707"/>
                </a:cubicBezTo>
                <a:cubicBezTo>
                  <a:pt x="579881" y="21540"/>
                  <a:pt x="541682" y="3660"/>
                  <a:pt x="501044" y="409"/>
                </a:cubicBezTo>
                <a:cubicBezTo>
                  <a:pt x="463252" y="-2436"/>
                  <a:pt x="431961" y="10162"/>
                  <a:pt x="396607" y="19915"/>
                </a:cubicBezTo>
                <a:cubicBezTo>
                  <a:pt x="370599" y="27229"/>
                  <a:pt x="343778" y="30887"/>
                  <a:pt x="316957" y="31293"/>
                </a:cubicBezTo>
                <a:cubicBezTo>
                  <a:pt x="290137" y="30887"/>
                  <a:pt x="263316" y="27229"/>
                  <a:pt x="237308" y="19915"/>
                </a:cubicBezTo>
                <a:cubicBezTo>
                  <a:pt x="201954" y="10162"/>
                  <a:pt x="170663" y="-2436"/>
                  <a:pt x="132870" y="409"/>
                </a:cubicBezTo>
                <a:cubicBezTo>
                  <a:pt x="92233" y="3660"/>
                  <a:pt x="54034" y="21134"/>
                  <a:pt x="29245" y="57707"/>
                </a:cubicBezTo>
                <a:cubicBezTo>
                  <a:pt x="10146" y="84934"/>
                  <a:pt x="3237" y="117444"/>
                  <a:pt x="799" y="150360"/>
                </a:cubicBezTo>
                <a:cubicBezTo>
                  <a:pt x="-2045" y="186121"/>
                  <a:pt x="2831" y="218631"/>
                  <a:pt x="13397" y="252766"/>
                </a:cubicBezTo>
                <a:cubicBezTo>
                  <a:pt x="13397" y="252766"/>
                  <a:pt x="18680" y="270647"/>
                  <a:pt x="18680" y="270647"/>
                </a:cubicBezTo>
                <a:cubicBezTo>
                  <a:pt x="32496" y="309659"/>
                  <a:pt x="53221" y="347451"/>
                  <a:pt x="66225" y="386463"/>
                </a:cubicBezTo>
                <a:cubicBezTo>
                  <a:pt x="78823" y="424256"/>
                  <a:pt x="78416" y="463268"/>
                  <a:pt x="80042" y="503092"/>
                </a:cubicBezTo>
                <a:cubicBezTo>
                  <a:pt x="82074" y="549012"/>
                  <a:pt x="84512" y="595339"/>
                  <a:pt x="94265" y="640446"/>
                </a:cubicBezTo>
                <a:cubicBezTo>
                  <a:pt x="104018" y="685960"/>
                  <a:pt x="118241" y="730255"/>
                  <a:pt x="136934" y="772518"/>
                </a:cubicBezTo>
                <a:cubicBezTo>
                  <a:pt x="145062" y="790804"/>
                  <a:pt x="159691" y="817625"/>
                  <a:pt x="182854" y="817625"/>
                </a:cubicBezTo>
                <a:cubicBezTo>
                  <a:pt x="182854" y="817625"/>
                  <a:pt x="191795" y="817625"/>
                  <a:pt x="191795" y="817625"/>
                </a:cubicBezTo>
                <a:cubicBezTo>
                  <a:pt x="205611" y="817625"/>
                  <a:pt x="215771" y="778613"/>
                  <a:pt x="218615" y="768454"/>
                </a:cubicBezTo>
                <a:cubicBezTo>
                  <a:pt x="227149" y="736757"/>
                  <a:pt x="225930" y="702621"/>
                  <a:pt x="228774" y="670112"/>
                </a:cubicBezTo>
                <a:cubicBezTo>
                  <a:pt x="231619" y="634757"/>
                  <a:pt x="234870" y="599809"/>
                  <a:pt x="240966" y="564861"/>
                </a:cubicBezTo>
                <a:cubicBezTo>
                  <a:pt x="245436" y="538447"/>
                  <a:pt x="258846" y="509594"/>
                  <a:pt x="282822" y="494965"/>
                </a:cubicBezTo>
                <a:cubicBezTo>
                  <a:pt x="292981" y="488869"/>
                  <a:pt x="305173" y="486837"/>
                  <a:pt x="316957" y="488056"/>
                </a:cubicBezTo>
                <a:cubicBezTo>
                  <a:pt x="329149" y="486837"/>
                  <a:pt x="341340" y="488869"/>
                  <a:pt x="351093" y="494965"/>
                </a:cubicBezTo>
                <a:cubicBezTo>
                  <a:pt x="375069" y="509594"/>
                  <a:pt x="388479" y="538853"/>
                  <a:pt x="392949" y="564861"/>
                </a:cubicBezTo>
                <a:cubicBezTo>
                  <a:pt x="398638" y="599809"/>
                  <a:pt x="401889" y="635163"/>
                  <a:pt x="405140" y="670112"/>
                </a:cubicBezTo>
                <a:cubicBezTo>
                  <a:pt x="407985" y="702621"/>
                  <a:pt x="406766" y="736757"/>
                  <a:pt x="415300" y="768454"/>
                </a:cubicBezTo>
                <a:cubicBezTo>
                  <a:pt x="418144" y="778613"/>
                  <a:pt x="427897" y="817625"/>
                  <a:pt x="442120" y="817625"/>
                </a:cubicBezTo>
                <a:cubicBezTo>
                  <a:pt x="442120" y="817625"/>
                  <a:pt x="451061" y="817625"/>
                  <a:pt x="451061" y="817625"/>
                </a:cubicBezTo>
                <a:cubicBezTo>
                  <a:pt x="474224" y="817625"/>
                  <a:pt x="488853" y="790398"/>
                  <a:pt x="496981" y="772518"/>
                </a:cubicBezTo>
                <a:cubicBezTo>
                  <a:pt x="516080" y="730255"/>
                  <a:pt x="529897" y="685554"/>
                  <a:pt x="539650" y="640446"/>
                </a:cubicBezTo>
                <a:cubicBezTo>
                  <a:pt x="549403" y="595745"/>
                  <a:pt x="551841" y="549012"/>
                  <a:pt x="553873" y="503092"/>
                </a:cubicBezTo>
                <a:cubicBezTo>
                  <a:pt x="555498" y="463268"/>
                  <a:pt x="555092" y="424256"/>
                  <a:pt x="567690" y="386463"/>
                </a:cubicBezTo>
                <a:cubicBezTo>
                  <a:pt x="580694" y="347045"/>
                  <a:pt x="601825" y="309252"/>
                  <a:pt x="615235" y="270647"/>
                </a:cubicBezTo>
                <a:cubicBezTo>
                  <a:pt x="615235" y="270647"/>
                  <a:pt x="620518" y="252766"/>
                  <a:pt x="620518" y="252766"/>
                </a:cubicBezTo>
                <a:cubicBezTo>
                  <a:pt x="630271" y="219037"/>
                  <a:pt x="635554" y="186121"/>
                  <a:pt x="632709" y="150360"/>
                </a:cubicBezTo>
                <a:close/>
              </a:path>
            </a:pathLst>
          </a:custGeom>
          <a:solidFill>
            <a:schemeClr val="bg1"/>
          </a:solidFill>
          <a:ln w="4030"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n-US">
              <a:cs typeface="B Nazanin" panose="00000400000000000000" pitchFamily="2" charset="-78"/>
            </a:endParaRPr>
          </a:p>
        </p:txBody>
      </p:sp>
      <p:sp>
        <p:nvSpPr>
          <p:cNvPr id="16" name="Forma libre: forma 15">
            <a:extLst>
              <a:ext uri="{FF2B5EF4-FFF2-40B4-BE49-F238E27FC236}">
                <a16:creationId xmlns:a16="http://schemas.microsoft.com/office/drawing/2014/main" id="{1B98D0F9-4898-6C5A-9CFB-973AFFF7DCD6}"/>
              </a:ext>
            </a:extLst>
          </p:cNvPr>
          <p:cNvSpPr/>
          <p:nvPr/>
        </p:nvSpPr>
        <p:spPr>
          <a:xfrm>
            <a:off x="317442" y="5712713"/>
            <a:ext cx="703395" cy="703395"/>
          </a:xfrm>
          <a:custGeom>
            <a:avLst/>
            <a:gdLst>
              <a:gd name="connsiteX0" fmla="*/ 849367 w 849367"/>
              <a:gd name="connsiteY0" fmla="*/ 424684 h 849367"/>
              <a:gd name="connsiteX1" fmla="*/ 424684 w 849367"/>
              <a:gd name="connsiteY1" fmla="*/ 849367 h 849367"/>
              <a:gd name="connsiteX2" fmla="*/ 0 w 849367"/>
              <a:gd name="connsiteY2" fmla="*/ 424684 h 849367"/>
              <a:gd name="connsiteX3" fmla="*/ 424684 w 849367"/>
              <a:gd name="connsiteY3" fmla="*/ 0 h 849367"/>
              <a:gd name="connsiteX4" fmla="*/ 849367 w 849367"/>
              <a:gd name="connsiteY4" fmla="*/ 424684 h 8493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49367" h="849367">
                <a:moveTo>
                  <a:pt x="849367" y="424684"/>
                </a:moveTo>
                <a:cubicBezTo>
                  <a:pt x="849367" y="659230"/>
                  <a:pt x="659230" y="849367"/>
                  <a:pt x="424684" y="849367"/>
                </a:cubicBezTo>
                <a:cubicBezTo>
                  <a:pt x="190137" y="849367"/>
                  <a:pt x="0" y="659230"/>
                  <a:pt x="0" y="424684"/>
                </a:cubicBezTo>
                <a:cubicBezTo>
                  <a:pt x="0" y="190137"/>
                  <a:pt x="190137" y="0"/>
                  <a:pt x="424684" y="0"/>
                </a:cubicBezTo>
                <a:cubicBezTo>
                  <a:pt x="659230" y="0"/>
                  <a:pt x="849367" y="190137"/>
                  <a:pt x="849367" y="424684"/>
                </a:cubicBezTo>
                <a:close/>
              </a:path>
            </a:pathLst>
          </a:custGeom>
          <a:solidFill>
            <a:schemeClr val="bg1">
              <a:lumMod val="95000"/>
            </a:schemeClr>
          </a:solidFill>
          <a:ln w="2285" cap="flat">
            <a:noFill/>
            <a:prstDash val="solid"/>
            <a:miter/>
          </a:ln>
        </p:spPr>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rtl="1"/>
            <a:endParaRPr lang="es-PE" sz="1400">
              <a:cs typeface="B Nazanin" panose="00000400000000000000" pitchFamily="2" charset="-78"/>
            </a:endParaRPr>
          </a:p>
        </p:txBody>
      </p:sp>
    </p:spTree>
    <p:extLst>
      <p:ext uri="{BB962C8B-B14F-4D97-AF65-F5344CB8AC3E}">
        <p14:creationId xmlns:p14="http://schemas.microsoft.com/office/powerpoint/2010/main" val="3216803844"/>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FEFEF"/>
        </a:solidFill>
        <a:effectLst/>
      </p:bgPr>
    </p:bg>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068E0EBA-AB6D-FC0B-416B-B9E059614CF6}"/>
              </a:ext>
            </a:extLst>
          </p:cNvPr>
          <p:cNvSpPr/>
          <p:nvPr/>
        </p:nvSpPr>
        <p:spPr>
          <a:xfrm flipH="1">
            <a:off x="1828800" y="0"/>
            <a:ext cx="10363200" cy="6858000"/>
          </a:xfrm>
          <a:prstGeom prst="homePlate">
            <a:avLst>
              <a:gd name="adj" fmla="val 396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a:cs typeface="B Nazanin" panose="00000400000000000000" pitchFamily="2" charset="-78"/>
            </a:endParaRPr>
          </a:p>
        </p:txBody>
      </p:sp>
      <p:pic>
        <p:nvPicPr>
          <p:cNvPr id="16386" name="Picture 2" descr="Foto gratuita dentista con herramientas de odontología aislado">
            <a:extLst>
              <a:ext uri="{FF2B5EF4-FFF2-40B4-BE49-F238E27FC236}">
                <a16:creationId xmlns:a16="http://schemas.microsoft.com/office/drawing/2014/main" id="{5254E9AF-82AC-E77D-A16B-8B81087A308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5348451" y="-9027"/>
            <a:ext cx="5924951" cy="6857999"/>
          </a:xfrm>
          <a:prstGeom prst="rect">
            <a:avLst/>
          </a:prstGeom>
          <a:noFill/>
          <a:extLst>
            <a:ext uri="{909E8E84-426E-40DD-AFC4-6F175D3DCCD1}">
              <a14:hiddenFill xmlns:a14="http://schemas.microsoft.com/office/drawing/2010/main">
                <a:solidFill>
                  <a:srgbClr val="FFFFFF"/>
                </a:solidFill>
              </a14:hiddenFill>
            </a:ext>
          </a:extLst>
        </p:spPr>
      </p:pic>
      <p:sp>
        <p:nvSpPr>
          <p:cNvPr id="3" name="Google Shape;263;p42">
            <a:extLst>
              <a:ext uri="{FF2B5EF4-FFF2-40B4-BE49-F238E27FC236}">
                <a16:creationId xmlns:a16="http://schemas.microsoft.com/office/drawing/2014/main" id="{3C70895A-D181-1E0D-2CC5-8B4C9900EDB7}"/>
              </a:ext>
            </a:extLst>
          </p:cNvPr>
          <p:cNvSpPr txBox="1"/>
          <p:nvPr/>
        </p:nvSpPr>
        <p:spPr>
          <a:xfrm>
            <a:off x="445868" y="428497"/>
            <a:ext cx="4243629" cy="1031470"/>
          </a:xfrm>
          <a:prstGeom prst="rect">
            <a:avLst/>
          </a:prstGeom>
          <a:noFill/>
          <a:ln cap="flat">
            <a:noFill/>
          </a:ln>
        </p:spPr>
        <p:txBody>
          <a:bodyPr vert="horz" wrap="square" lIns="121898" tIns="121898" rIns="121898" bIns="121898" anchor="t" anchorCtr="1" compatLnSpc="1">
            <a:noAutofit/>
          </a:bodyPr>
          <a:lstStyle/>
          <a:p>
            <a:pPr lvl="0" algn="r" defTabSz="1219142" rtl="1">
              <a:lnSpc>
                <a:spcPct val="80000"/>
              </a:lnSpc>
              <a:spcBef>
                <a:spcPct val="0"/>
              </a:spcBef>
              <a:spcAft>
                <a:spcPct val="0"/>
              </a:spcAft>
              <a:defRPr sz="1800" b="0" i="0" u="none" strike="noStrike" kern="0" cap="none" spc="0" baseline="0">
                <a:solidFill>
                  <a:srgbClr val="000000"/>
                </a:solidFill>
                <a:uFillTx/>
              </a:defRPr>
            </a:pPr>
            <a:r>
              <a:rPr lang="fa-IR" sz="6000" b="1" kern="0" dirty="0">
                <a:solidFill>
                  <a:srgbClr val="125474"/>
                </a:solidFill>
                <a:latin typeface="Arial (Títulos)"/>
                <a:ea typeface="DM Sans"/>
                <a:cs typeface="B Nazanin" panose="00000400000000000000" pitchFamily="2" charset="-78"/>
              </a:rPr>
              <a:t>آبنما</a:t>
            </a:r>
            <a:endParaRPr lang="es-PE" sz="6000" b="1" i="0" u="none" strike="noStrike" kern="0" cap="none" spc="0" baseline="0" dirty="0">
              <a:solidFill>
                <a:srgbClr val="125474"/>
              </a:solidFill>
              <a:uFillTx/>
              <a:latin typeface="Arial (Títulos)"/>
              <a:ea typeface="DM Sans"/>
              <a:cs typeface="B Nazanin" panose="00000400000000000000" pitchFamily="2" charset="-78"/>
            </a:endParaRPr>
          </a:p>
        </p:txBody>
      </p:sp>
      <p:grpSp>
        <p:nvGrpSpPr>
          <p:cNvPr id="5" name="Grupo 4">
            <a:extLst>
              <a:ext uri="{FF2B5EF4-FFF2-40B4-BE49-F238E27FC236}">
                <a16:creationId xmlns:a16="http://schemas.microsoft.com/office/drawing/2014/main" id="{D0119C41-00FE-A0E7-E319-EC0095217203}"/>
              </a:ext>
            </a:extLst>
          </p:cNvPr>
          <p:cNvGrpSpPr/>
          <p:nvPr/>
        </p:nvGrpSpPr>
        <p:grpSpPr>
          <a:xfrm>
            <a:off x="963565" y="2998619"/>
            <a:ext cx="3985576" cy="2126081"/>
            <a:chOff x="1169892" y="2996863"/>
            <a:chExt cx="3985576" cy="2126081"/>
          </a:xfrm>
        </p:grpSpPr>
        <p:sp>
          <p:nvSpPr>
            <p:cNvPr id="6" name="Google Shape;272;p42">
              <a:extLst>
                <a:ext uri="{FF2B5EF4-FFF2-40B4-BE49-F238E27FC236}">
                  <a16:creationId xmlns:a16="http://schemas.microsoft.com/office/drawing/2014/main" id="{0DE25C86-E0F7-11DD-9891-E10BBEF49DB2}"/>
                </a:ext>
              </a:extLst>
            </p:cNvPr>
            <p:cNvSpPr txBox="1"/>
            <p:nvPr/>
          </p:nvSpPr>
          <p:spPr>
            <a:xfrm>
              <a:off x="1169892" y="2996863"/>
              <a:ext cx="2822798" cy="411598"/>
            </a:xfrm>
            <a:prstGeom prst="rect">
              <a:avLst/>
            </a:prstGeom>
            <a:noFill/>
            <a:ln cap="flat">
              <a:noFill/>
            </a:ln>
          </p:spPr>
          <p:txBody>
            <a:bodyPr vert="horz" wrap="square" lIns="121898" tIns="121898" rIns="121898" bIns="121898" anchor="t" anchorCtr="0" compatLnSpc="1">
              <a:noAutofit/>
            </a:bodyPr>
            <a:lstStyle/>
            <a:p>
              <a:pPr lvl="0" algn="r" defTabSz="1219142" rtl="1">
                <a:spcBef>
                  <a:spcPct val="0"/>
                </a:spcBef>
                <a:spcAft>
                  <a:spcPct val="0"/>
                </a:spcAft>
                <a:defRPr sz="1800" b="0" i="0" u="none" strike="noStrike" kern="0" cap="none" spc="0" baseline="0">
                  <a:solidFill>
                    <a:srgbClr val="000000"/>
                  </a:solidFill>
                  <a:uFillTx/>
                </a:defRPr>
              </a:pPr>
              <a:r>
                <a:rPr lang="fa-IR" sz="2133" kern="0" dirty="0">
                  <a:solidFill>
                    <a:srgbClr val="125474"/>
                  </a:solidFill>
                  <a:latin typeface="Source Sans Pro" pitchFamily="34"/>
                  <a:ea typeface="Rubik"/>
                  <a:cs typeface="B Nazanin" panose="00000400000000000000" pitchFamily="2" charset="-78"/>
                </a:rPr>
                <a:t>تصاویر :</a:t>
              </a:r>
              <a:endParaRPr lang="es-PE" sz="2133" b="0" i="0" u="none" strike="noStrike" kern="0" cap="none" spc="0" baseline="0" dirty="0">
                <a:solidFill>
                  <a:srgbClr val="125474"/>
                </a:solidFill>
                <a:uFillTx/>
                <a:latin typeface="Source Sans Pro" pitchFamily="34"/>
                <a:ea typeface="Rubik"/>
                <a:cs typeface="B Nazanin" panose="00000400000000000000" pitchFamily="2" charset="-78"/>
              </a:endParaRPr>
            </a:p>
          </p:txBody>
        </p:sp>
        <p:sp>
          <p:nvSpPr>
            <p:cNvPr id="7" name="Google Shape;273;p42">
              <a:extLst>
                <a:ext uri="{FF2B5EF4-FFF2-40B4-BE49-F238E27FC236}">
                  <a16:creationId xmlns:a16="http://schemas.microsoft.com/office/drawing/2014/main" id="{D7FDAC58-8FC6-412D-67C8-FB12A69D41F8}"/>
                </a:ext>
              </a:extLst>
            </p:cNvPr>
            <p:cNvSpPr txBox="1"/>
            <p:nvPr/>
          </p:nvSpPr>
          <p:spPr>
            <a:xfrm>
              <a:off x="1169892" y="3408371"/>
              <a:ext cx="3985576" cy="1714573"/>
            </a:xfrm>
            <a:prstGeom prst="rect">
              <a:avLst/>
            </a:prstGeom>
            <a:noFill/>
            <a:ln cap="flat">
              <a:noFill/>
            </a:ln>
          </p:spPr>
          <p:txBody>
            <a:bodyPr vert="horz" wrap="square" lIns="121898" tIns="121898" rIns="121898" bIns="121898" anchor="t" anchorCtr="0" compatLnSpc="1">
              <a:noAutofit/>
            </a:bodyPr>
            <a:lstStyle/>
            <a:p>
              <a:pPr marL="342900" lvl="0" indent="-342900" algn="r" defTabSz="1219142"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B Nazanin" panose="00000400000000000000" pitchFamily="2" charset="-78"/>
                </a:rPr>
                <a:t>pngegg.com</a:t>
              </a:r>
            </a:p>
            <a:p>
              <a:pPr marL="342900" lvl="0" indent="-342900" algn="r" defTabSz="1219142"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es-PE" sz="2000" kern="0" dirty="0">
                  <a:solidFill>
                    <a:srgbClr val="000000"/>
                  </a:solidFill>
                  <a:latin typeface="Source Sans Pro" pitchFamily="34"/>
                  <a:ea typeface="Montserrat"/>
                  <a:cs typeface="B Nazanin" panose="00000400000000000000" pitchFamily="2" charset="-78"/>
                </a:rPr>
                <a:t>freepik.es</a:t>
              </a:r>
              <a:endParaRPr lang="es-PE" sz="2000" b="0" i="0" u="none" strike="noStrike" kern="0" cap="none" spc="0" baseline="0" dirty="0">
                <a:solidFill>
                  <a:srgbClr val="000000"/>
                </a:solidFill>
                <a:uFillTx/>
                <a:latin typeface="Source Sans Pro" pitchFamily="34"/>
                <a:ea typeface="Montserrat"/>
                <a:cs typeface="B Nazanin" panose="00000400000000000000" pitchFamily="2" charset="-78"/>
              </a:endParaRPr>
            </a:p>
          </p:txBody>
        </p:sp>
      </p:grpSp>
      <p:sp>
        <p:nvSpPr>
          <p:cNvPr id="8" name="Google Shape;274;p42">
            <a:extLst>
              <a:ext uri="{FF2B5EF4-FFF2-40B4-BE49-F238E27FC236}">
                <a16:creationId xmlns:a16="http://schemas.microsoft.com/office/drawing/2014/main" id="{1B628FEC-DE3C-A564-B168-FA55798AEA46}"/>
              </a:ext>
            </a:extLst>
          </p:cNvPr>
          <p:cNvSpPr txBox="1"/>
          <p:nvPr/>
        </p:nvSpPr>
        <p:spPr>
          <a:xfrm>
            <a:off x="963565" y="4410573"/>
            <a:ext cx="2822798" cy="411598"/>
          </a:xfrm>
          <a:prstGeom prst="rect">
            <a:avLst/>
          </a:prstGeom>
          <a:noFill/>
          <a:ln cap="flat">
            <a:noFill/>
          </a:ln>
        </p:spPr>
        <p:txBody>
          <a:bodyPr vert="horz" wrap="square" lIns="121898" tIns="121898" rIns="121898" bIns="121898" anchor="t" anchorCtr="0" compatLnSpc="1">
            <a:noAutofit/>
          </a:bodyPr>
          <a:lstStyle/>
          <a:p>
            <a:pPr lvl="0" algn="r" defTabSz="1219142" rtl="1">
              <a:spcBef>
                <a:spcPct val="0"/>
              </a:spcBef>
              <a:spcAft>
                <a:spcPct val="0"/>
              </a:spcAft>
              <a:defRPr sz="1800" b="0" i="0" u="none" strike="noStrike" kern="0" cap="none" spc="0" baseline="0">
                <a:solidFill>
                  <a:srgbClr val="000000"/>
                </a:solidFill>
                <a:uFillTx/>
              </a:defRPr>
            </a:pPr>
            <a:r>
              <a:rPr lang="fa-IR" sz="2133" kern="0" dirty="0">
                <a:solidFill>
                  <a:srgbClr val="1985B9"/>
                </a:solidFill>
                <a:latin typeface="Source Sans Pro" pitchFamily="34"/>
                <a:ea typeface="Rubik"/>
                <a:cs typeface="B Nazanin" panose="00000400000000000000" pitchFamily="2" charset="-78"/>
              </a:rPr>
              <a:t>فونت ها:</a:t>
            </a:r>
            <a:endParaRPr lang="en-US" sz="2133" b="0" i="0" u="none" strike="noStrike" kern="0" cap="none" spc="0" baseline="0" dirty="0">
              <a:solidFill>
                <a:srgbClr val="1985B9"/>
              </a:solidFill>
              <a:uFillTx/>
              <a:latin typeface="Source Sans Pro" pitchFamily="34"/>
              <a:ea typeface="Rubik"/>
              <a:cs typeface="B Nazanin" panose="00000400000000000000" pitchFamily="2" charset="-78"/>
            </a:endParaRPr>
          </a:p>
        </p:txBody>
      </p:sp>
      <p:sp>
        <p:nvSpPr>
          <p:cNvPr id="9" name="Google Shape;275;p42">
            <a:extLst>
              <a:ext uri="{FF2B5EF4-FFF2-40B4-BE49-F238E27FC236}">
                <a16:creationId xmlns:a16="http://schemas.microsoft.com/office/drawing/2014/main" id="{A5992053-99A2-D8F4-C251-7B5858D07DDF}"/>
              </a:ext>
            </a:extLst>
          </p:cNvPr>
          <p:cNvSpPr txBox="1"/>
          <p:nvPr/>
        </p:nvSpPr>
        <p:spPr>
          <a:xfrm>
            <a:off x="963565" y="4988612"/>
            <a:ext cx="4308652" cy="912799"/>
          </a:xfrm>
          <a:prstGeom prst="rect">
            <a:avLst/>
          </a:prstGeom>
          <a:noFill/>
          <a:ln cap="flat">
            <a:noFill/>
          </a:ln>
        </p:spPr>
        <p:txBody>
          <a:bodyPr vert="horz" wrap="square" lIns="121898" tIns="121898" rIns="121898" bIns="121898" anchor="t" anchorCtr="0" compatLnSpc="1">
            <a:noAutofit/>
          </a:bodyPr>
          <a:lstStyle/>
          <a:p>
            <a:pPr marL="380948" lvl="0" indent="-380948" algn="r" defTabSz="1219142"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fa-IR" sz="2000" kern="0" dirty="0">
                <a:solidFill>
                  <a:srgbClr val="000000"/>
                </a:solidFill>
                <a:latin typeface="Source Sans Pro" pitchFamily="34"/>
                <a:ea typeface="Montserrat"/>
                <a:cs typeface="B Nazanin" panose="00000400000000000000" pitchFamily="2" charset="-78"/>
              </a:rPr>
              <a:t>آژانس </a:t>
            </a:r>
            <a:r>
              <a:rPr lang="es-PE" sz="2000" kern="0" dirty="0">
                <a:solidFill>
                  <a:srgbClr val="000000"/>
                </a:solidFill>
                <a:latin typeface="Source Sans Pro" pitchFamily="34"/>
                <a:ea typeface="Montserrat"/>
                <a:cs typeface="B Nazanin" panose="00000400000000000000" pitchFamily="2" charset="-78"/>
              </a:rPr>
              <a:t>FB</a:t>
            </a:r>
          </a:p>
          <a:p>
            <a:pPr marL="380948" lvl="0" indent="-380948" algn="r" defTabSz="1219142"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fa-IR" sz="2000" kern="0" dirty="0">
                <a:solidFill>
                  <a:srgbClr val="000000"/>
                </a:solidFill>
                <a:latin typeface="Source Sans Pro" pitchFamily="34"/>
                <a:ea typeface="Montserrat"/>
                <a:cs typeface="B Nazanin" panose="00000400000000000000" pitchFamily="2" charset="-78"/>
              </a:rPr>
              <a:t>کالیبری</a:t>
            </a:r>
          </a:p>
          <a:p>
            <a:pPr marL="380948" lvl="0" indent="-380948" algn="r" defTabSz="1219142" rtl="1">
              <a:spcBef>
                <a:spcPct val="0"/>
              </a:spcBef>
              <a:spcAft>
                <a:spcPct val="0"/>
              </a:spcAft>
              <a:buClr>
                <a:srgbClr val="000000"/>
              </a:buClr>
              <a:buFont typeface="Arial" panose="020B0604020202020204" pitchFamily="34" charset="0"/>
              <a:buChar char="•"/>
              <a:defRPr sz="1800" b="0" i="0" u="none" strike="noStrike" kern="0" cap="none" spc="0" baseline="0">
                <a:solidFill>
                  <a:srgbClr val="000000"/>
                </a:solidFill>
                <a:uFillTx/>
              </a:defRPr>
            </a:pPr>
            <a:r>
              <a:rPr lang="fa-IR" sz="2000" kern="0" dirty="0">
                <a:solidFill>
                  <a:srgbClr val="000000"/>
                </a:solidFill>
                <a:latin typeface="Source Sans Pro" pitchFamily="34"/>
                <a:ea typeface="Montserrat"/>
                <a:cs typeface="B Nazanin" panose="00000400000000000000" pitchFamily="2" charset="-78"/>
              </a:rPr>
              <a:t>آریال</a:t>
            </a:r>
            <a:endParaRPr lang="es-PE" sz="2000" b="0" i="0" u="none" strike="noStrike" kern="0" cap="none" spc="0" baseline="0" dirty="0">
              <a:solidFill>
                <a:srgbClr val="000000"/>
              </a:solidFill>
              <a:uFillTx/>
              <a:latin typeface="Source Sans Pro" pitchFamily="34"/>
              <a:ea typeface="Montserrat"/>
              <a:cs typeface="B Nazanin" panose="00000400000000000000" pitchFamily="2" charset="-78"/>
            </a:endParaRPr>
          </a:p>
        </p:txBody>
      </p:sp>
    </p:spTree>
    <p:extLst>
      <p:ext uri="{BB962C8B-B14F-4D97-AF65-F5344CB8AC3E}">
        <p14:creationId xmlns:p14="http://schemas.microsoft.com/office/powerpoint/2010/main" val="30311623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5">
            <a:extLst>
              <a:ext uri="{FF2B5EF4-FFF2-40B4-BE49-F238E27FC236}">
                <a16:creationId xmlns:a16="http://schemas.microsoft.com/office/drawing/2014/main" id="{52A79D0D-3382-2AD6-6B4C-92DD71DC8E9F}"/>
              </a:ext>
            </a:extLst>
          </p:cNvPr>
          <p:cNvSpPr/>
          <p:nvPr/>
        </p:nvSpPr>
        <p:spPr>
          <a:xfrm>
            <a:off x="4370356" y="1492155"/>
            <a:ext cx="523145" cy="524695"/>
          </a:xfrm>
          <a:custGeom>
            <a:avLst/>
            <a:gdLst>
              <a:gd name="f0" fmla="val w"/>
              <a:gd name="f1" fmla="val h"/>
              <a:gd name="f2" fmla="val 0"/>
              <a:gd name="f3" fmla="val 3240001"/>
              <a:gd name="f4" fmla="val 3249575"/>
              <a:gd name="f5" fmla="val 1275349"/>
              <a:gd name="f6" fmla="val 2002569"/>
              <a:gd name="f7" fmla="val 1625117"/>
              <a:gd name="f8" fmla="val 2233002"/>
              <a:gd name="f9" fmla="val 1968772"/>
              <a:gd name="f10" fmla="val 2006596"/>
              <a:gd name="f11" fmla="val 1067116"/>
              <a:gd name="f12" fmla="val 1473605"/>
              <a:gd name="f13" fmla="val 1581605"/>
              <a:gd name="f14" fmla="val 2183116"/>
              <a:gd name="f15" fmla="val 1267205"/>
              <a:gd name="f16" fmla="val 1375205"/>
              <a:gd name="f17" fmla="val 1172196"/>
              <a:gd name="f18" fmla="val 3142550"/>
              <a:gd name="f19" fmla="val 2026252"/>
              <a:gd name="f20" fmla="val 1968728"/>
              <a:gd name="f21" fmla="val 3049854"/>
              <a:gd name="f22" fmla="val 1294362"/>
              <a:gd name="f23" fmla="val 602850"/>
              <a:gd name="f24" fmla="val 1559516"/>
              <a:gd name="f25" fmla="val 1217896"/>
              <a:gd name="f26" fmla="val 1964719"/>
              <a:gd name="f27" fmla="val 1060805"/>
              <a:gd name="f28" fmla="val 1168805"/>
              <a:gd name="f29" fmla="val 869032"/>
              <a:gd name="f30" fmla="val 816137"/>
              <a:gd name="f31" fmla="val 2381200"/>
              <a:gd name="f32" fmla="val 1623491"/>
              <a:gd name="f33" fmla="val 1668045"/>
              <a:gd name="f34" fmla="val 2093329"/>
              <a:gd name="f35" fmla="val 1625116"/>
              <a:gd name="f36" fmla="val 2121611"/>
              <a:gd name="f37" fmla="val 3235286"/>
              <a:gd name="f38" fmla="val 1060806"/>
              <a:gd name="f39" fmla="val 2489212"/>
              <a:gd name="f40" fmla="val 1552331"/>
              <a:gd name="f41" fmla="val 708008"/>
              <a:gd name="f42" fmla="val 761020"/>
              <a:gd name="f43" fmla="val 14946"/>
              <a:gd name="f44" fmla="*/ f0 1 3240001"/>
              <a:gd name="f45" fmla="*/ f1 1 3249575"/>
              <a:gd name="f46" fmla="val f2"/>
              <a:gd name="f47" fmla="val f3"/>
              <a:gd name="f48" fmla="val f4"/>
              <a:gd name="f49" fmla="+- f48 0 f46"/>
              <a:gd name="f50" fmla="+- f47 0 f46"/>
              <a:gd name="f51" fmla="*/ f50 1 3240001"/>
              <a:gd name="f52" fmla="*/ f49 1 3249575"/>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3240001" h="3249575">
                <a:moveTo>
                  <a:pt x="f5" y="f6"/>
                </a:moveTo>
                <a:lnTo>
                  <a:pt x="f7" y="f8"/>
                </a:lnTo>
                <a:lnTo>
                  <a:pt x="f9" y="f10"/>
                </a:lnTo>
                <a:lnTo>
                  <a:pt x="f3" y="f4"/>
                </a:lnTo>
                <a:lnTo>
                  <a:pt x="f2" y="f4"/>
                </a:lnTo>
                <a:close/>
                <a:moveTo>
                  <a:pt x="f11" y="f12"/>
                </a:moveTo>
                <a:lnTo>
                  <a:pt x="f11" y="f13"/>
                </a:lnTo>
                <a:lnTo>
                  <a:pt x="f14" y="f13"/>
                </a:lnTo>
                <a:lnTo>
                  <a:pt x="f14" y="f12"/>
                </a:lnTo>
                <a:close/>
                <a:moveTo>
                  <a:pt x="f11" y="f15"/>
                </a:moveTo>
                <a:lnTo>
                  <a:pt x="f11" y="f16"/>
                </a:lnTo>
                <a:lnTo>
                  <a:pt x="f14" y="f16"/>
                </a:lnTo>
                <a:lnTo>
                  <a:pt x="f14" y="f15"/>
                </a:lnTo>
                <a:close/>
                <a:moveTo>
                  <a:pt x="f3" y="f17"/>
                </a:moveTo>
                <a:lnTo>
                  <a:pt x="f3" y="f18"/>
                </a:lnTo>
                <a:lnTo>
                  <a:pt x="f19" y="f20"/>
                </a:lnTo>
                <a:lnTo>
                  <a:pt x="f21" y="f22"/>
                </a:lnTo>
                <a:close/>
                <a:moveTo>
                  <a:pt x="f2" y="f17"/>
                </a:moveTo>
                <a:lnTo>
                  <a:pt x="f23" y="f24"/>
                </a:lnTo>
                <a:lnTo>
                  <a:pt x="f25" y="f26"/>
                </a:lnTo>
                <a:lnTo>
                  <a:pt x="f2" y="f18"/>
                </a:lnTo>
                <a:close/>
                <a:moveTo>
                  <a:pt x="f11" y="f27"/>
                </a:moveTo>
                <a:lnTo>
                  <a:pt x="f11" y="f28"/>
                </a:lnTo>
                <a:lnTo>
                  <a:pt x="f14" y="f28"/>
                </a:lnTo>
                <a:lnTo>
                  <a:pt x="f14" y="f27"/>
                </a:lnTo>
                <a:close/>
                <a:moveTo>
                  <a:pt x="f29" y="f30"/>
                </a:moveTo>
                <a:lnTo>
                  <a:pt x="f31" y="f30"/>
                </a:lnTo>
                <a:lnTo>
                  <a:pt x="f31" y="f32"/>
                </a:lnTo>
                <a:lnTo>
                  <a:pt x="f33" y="f34"/>
                </a:lnTo>
                <a:lnTo>
                  <a:pt x="f35" y="f36"/>
                </a:lnTo>
                <a:lnTo>
                  <a:pt x="f29" y="f32"/>
                </a:lnTo>
                <a:close/>
                <a:moveTo>
                  <a:pt x="f35" y="f2"/>
                </a:moveTo>
                <a:lnTo>
                  <a:pt x="f37" y="f38"/>
                </a:lnTo>
                <a:lnTo>
                  <a:pt x="f39" y="f40"/>
                </a:lnTo>
                <a:lnTo>
                  <a:pt x="f39" y="f41"/>
                </a:lnTo>
                <a:lnTo>
                  <a:pt x="f42" y="f41"/>
                </a:lnTo>
                <a:lnTo>
                  <a:pt x="f42" y="f40"/>
                </a:lnTo>
                <a:lnTo>
                  <a:pt x="f43" y="f38"/>
                </a:ln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Isosceles Triangle 51">
            <a:extLst>
              <a:ext uri="{FF2B5EF4-FFF2-40B4-BE49-F238E27FC236}">
                <a16:creationId xmlns:a16="http://schemas.microsoft.com/office/drawing/2014/main" id="{BBC739EA-964C-7CDE-EEC5-C2C90FC785D3}"/>
              </a:ext>
            </a:extLst>
          </p:cNvPr>
          <p:cNvSpPr/>
          <p:nvPr/>
        </p:nvSpPr>
        <p:spPr>
          <a:xfrm>
            <a:off x="3531608" y="1562686"/>
            <a:ext cx="523145" cy="383620"/>
          </a:xfrm>
          <a:custGeom>
            <a:avLst/>
            <a:gdLst>
              <a:gd name="f0" fmla="val w"/>
              <a:gd name="f1" fmla="val h"/>
              <a:gd name="f2" fmla="val 0"/>
              <a:gd name="f3" fmla="val 3240001"/>
              <a:gd name="f4" fmla="val 2375905"/>
              <a:gd name="f5" fmla="val 1974640"/>
              <a:gd name="f6" fmla="val 1379575"/>
              <a:gd name="f7" fmla="val 1"/>
              <a:gd name="f8" fmla="val 1269863"/>
              <a:gd name="f9" fmla="val 1399042"/>
              <a:gd name="f10" fmla="val 1610574"/>
              <a:gd name="f11" fmla="val 1745545"/>
              <a:gd name="f12" fmla="val 126952"/>
              <a:gd name="f13" fmla="val 2258912"/>
              <a:gd name="f14" fmla="val 2032457"/>
              <a:gd name="f15" fmla="val 1334195"/>
              <a:gd name="f16" fmla="val 117525"/>
              <a:gd name="f17" fmla="val 1207545"/>
              <a:gd name="f18" fmla="val 1324768"/>
              <a:gd name="f19" fmla="val 2249485"/>
              <a:gd name="f20" fmla="val 3240000"/>
              <a:gd name="f21" fmla="val 1610572"/>
              <a:gd name="f22" fmla="val 1620513"/>
              <a:gd name="f23" fmla="*/ f0 1 3240001"/>
              <a:gd name="f24" fmla="*/ f1 1 2375905"/>
              <a:gd name="f25" fmla="val f2"/>
              <a:gd name="f26" fmla="val f3"/>
              <a:gd name="f27" fmla="val f4"/>
              <a:gd name="f28" fmla="+- f27 0 f25"/>
              <a:gd name="f29" fmla="+- f26 0 f25"/>
              <a:gd name="f30" fmla="*/ f29 1 3240001"/>
              <a:gd name="f31" fmla="*/ f28 1 237590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240001" h="2375905">
                <a:moveTo>
                  <a:pt x="f5" y="f6"/>
                </a:moveTo>
                <a:lnTo>
                  <a:pt x="f3" y="f4"/>
                </a:lnTo>
                <a:lnTo>
                  <a:pt x="f7" y="f4"/>
                </a:lnTo>
                <a:lnTo>
                  <a:pt x="f8" y="f9"/>
                </a:lnTo>
                <a:lnTo>
                  <a:pt x="f10" y="f11"/>
                </a:lnTo>
                <a:close/>
                <a:moveTo>
                  <a:pt x="f3" y="f12"/>
                </a:moveTo>
                <a:lnTo>
                  <a:pt x="f3" y="f13"/>
                </a:lnTo>
                <a:lnTo>
                  <a:pt x="f14" y="f15"/>
                </a:lnTo>
                <a:close/>
                <a:moveTo>
                  <a:pt x="f2" y="f16"/>
                </a:moveTo>
                <a:lnTo>
                  <a:pt x="f17" y="f18"/>
                </a:lnTo>
                <a:lnTo>
                  <a:pt x="f2" y="f19"/>
                </a:lnTo>
                <a:close/>
                <a:moveTo>
                  <a:pt x="f2" y="f2"/>
                </a:moveTo>
                <a:lnTo>
                  <a:pt x="f20" y="f2"/>
                </a:lnTo>
                <a:lnTo>
                  <a:pt x="f21" y="f22"/>
                </a:ln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4" name="Isosceles Triangle 57">
            <a:extLst>
              <a:ext uri="{FF2B5EF4-FFF2-40B4-BE49-F238E27FC236}">
                <a16:creationId xmlns:a16="http://schemas.microsoft.com/office/drawing/2014/main" id="{F8057939-19FD-85BA-61EE-C299577F2165}"/>
              </a:ext>
            </a:extLst>
          </p:cNvPr>
          <p:cNvSpPr/>
          <p:nvPr/>
        </p:nvSpPr>
        <p:spPr>
          <a:xfrm>
            <a:off x="4372439" y="4520208"/>
            <a:ext cx="313139" cy="707904"/>
          </a:xfrm>
          <a:custGeom>
            <a:avLst/>
            <a:gdLst>
              <a:gd name="f0" fmla="val 10800000"/>
              <a:gd name="f1" fmla="val 5400000"/>
              <a:gd name="f2" fmla="val 180"/>
              <a:gd name="f3" fmla="val w"/>
              <a:gd name="f4" fmla="val h"/>
              <a:gd name="f5" fmla="val 0"/>
              <a:gd name="f6" fmla="val 1346449"/>
              <a:gd name="f7" fmla="val 3166775"/>
              <a:gd name="f8" fmla="val 1148449"/>
              <a:gd name="f9" fmla="val 2374775"/>
              <a:gd name="f10" fmla="val 198001"/>
              <a:gd name="f11" fmla="val 1"/>
              <a:gd name="f12" fmla="val 755186"/>
              <a:gd name="f13" fmla="val 438198"/>
              <a:gd name="f14" fmla="val 734449"/>
              <a:gd name="f15" fmla="val 793446"/>
              <a:gd name="f16" fmla="val 1231644"/>
              <a:gd name="f17" fmla="val 803843"/>
              <a:gd name="f18" fmla="val 1256124"/>
              <a:gd name="f19" fmla="val 853246"/>
              <a:gd name="f20" fmla="val 1322425"/>
              <a:gd name="f21" fmla="val 1400264"/>
              <a:gd name="f22" fmla="val 1499686"/>
              <a:gd name="f23" fmla="val 772648"/>
              <a:gd name="f24" fmla="val 1580284"/>
              <a:gd name="f25" fmla="val 673226"/>
              <a:gd name="f26" fmla="val 573804"/>
              <a:gd name="f27" fmla="val 493206"/>
              <a:gd name="f28" fmla="val 1322426"/>
              <a:gd name="f29" fmla="val 542608"/>
              <a:gd name="f30" fmla="val 1256126"/>
              <a:gd name="f31" fmla="val 612000"/>
              <a:gd name="f32" fmla="val 1231645"/>
              <a:gd name="f33" fmla="val 591263"/>
              <a:gd name="f34" fmla="val 10368"/>
              <a:gd name="f35" fmla="val 2939"/>
              <a:gd name="f36" fmla="val 1491744"/>
              <a:gd name="f37" fmla="val 2009"/>
              <a:gd name="f38" fmla="val 1494147"/>
              <a:gd name="f39" fmla="val 1499342"/>
              <a:gd name="f40" fmla="val 6353"/>
              <a:gd name="f41" fmla="val 274151"/>
              <a:gd name="f42" fmla="val 1797289"/>
              <a:gd name="f43" fmla="val 320153"/>
              <a:gd name="f44" fmla="val 2031319"/>
              <a:gd name="f45" fmla="val 273414"/>
              <a:gd name="f46" fmla="val 2293171"/>
              <a:gd name="f47" fmla="val 1091887"/>
              <a:gd name="f48" fmla="val 2283744"/>
              <a:gd name="f49" fmla="val 1035756"/>
              <a:gd name="f50" fmla="val 1984266"/>
              <a:gd name="f51" fmla="val 1081794"/>
              <a:gd name="f52" fmla="val 1833397"/>
              <a:gd name="f53" fmla="val 1340768"/>
              <a:gd name="f54" fmla="val 1344512"/>
              <a:gd name="f55" fmla="val 1494334"/>
              <a:gd name="f56" fmla="val 1345124"/>
              <a:gd name="f57" fmla="val 1493447"/>
              <a:gd name="f58" fmla="val 1345785"/>
              <a:gd name="f59" fmla="val 1492596"/>
              <a:gd name="f60" fmla="val 1346448"/>
              <a:gd name="f61" fmla="val 1343510"/>
              <a:gd name="f62" fmla="val 1140490"/>
              <a:gd name="f63" fmla="val 966846"/>
              <a:gd name="f64" fmla="val 958206"/>
              <a:gd name="f65" fmla="val 524898"/>
              <a:gd name="f66" fmla="+- 0 0 -90"/>
              <a:gd name="f67" fmla="*/ f3 1 1346449"/>
              <a:gd name="f68" fmla="*/ f4 1 3166775"/>
              <a:gd name="f69" fmla="val f5"/>
              <a:gd name="f70" fmla="val f6"/>
              <a:gd name="f71" fmla="val f7"/>
              <a:gd name="f72" fmla="*/ f66 f0 1"/>
              <a:gd name="f73" fmla="+- f71 0 f69"/>
              <a:gd name="f74" fmla="+- f70 0 f69"/>
              <a:gd name="f75" fmla="*/ f72 1 f2"/>
              <a:gd name="f76" fmla="*/ f74 1 1346449"/>
              <a:gd name="f77" fmla="*/ f73 1 3166775"/>
              <a:gd name="f78" fmla="*/ 1148449 f74 1"/>
              <a:gd name="f79" fmla="*/ 198001 f74 1"/>
              <a:gd name="f80" fmla="*/ 1 f74 1"/>
              <a:gd name="f81" fmla="*/ 1346449 f74 1"/>
              <a:gd name="f82" fmla="*/ 755186 f74 1"/>
              <a:gd name="f83" fmla="*/ 734449 f74 1"/>
              <a:gd name="f84" fmla="*/ 853246 f74 1"/>
              <a:gd name="f85" fmla="*/ 673226 f74 1"/>
              <a:gd name="f86" fmla="*/ 493206 f74 1"/>
              <a:gd name="f87" fmla="*/ 612000 f74 1"/>
              <a:gd name="f88" fmla="*/ 2939 f74 1"/>
              <a:gd name="f89" fmla="*/ 0 f74 1"/>
              <a:gd name="f90" fmla="*/ 2009 f74 1"/>
              <a:gd name="f91" fmla="*/ 6353 f74 1"/>
              <a:gd name="f92" fmla="*/ 273414 f74 1"/>
              <a:gd name="f93" fmla="*/ 1091887 f74 1"/>
              <a:gd name="f94" fmla="*/ 1340768 f74 1"/>
              <a:gd name="f95" fmla="*/ 1344512 f74 1"/>
              <a:gd name="f96" fmla="*/ 1346448 f74 1"/>
              <a:gd name="f97" fmla="*/ 1343510 f74 1"/>
              <a:gd name="f98" fmla="*/ 2374775 f73 1"/>
              <a:gd name="f99" fmla="*/ 3166775 f73 1"/>
              <a:gd name="f100" fmla="*/ 0 f73 1"/>
              <a:gd name="f101" fmla="*/ 1231644 f73 1"/>
              <a:gd name="f102" fmla="*/ 1400264 f73 1"/>
              <a:gd name="f103" fmla="*/ 1580284 f73 1"/>
              <a:gd name="f104" fmla="*/ 1231645 f73 1"/>
              <a:gd name="f105" fmla="*/ 591263 f74 1"/>
              <a:gd name="f106" fmla="*/ 10368 f73 1"/>
              <a:gd name="f107" fmla="*/ 1491744 f73 1"/>
              <a:gd name="f108" fmla="*/ 1494147 f73 1"/>
              <a:gd name="f109" fmla="*/ 1499342 f73 1"/>
              <a:gd name="f110" fmla="*/ 2293171 f73 1"/>
              <a:gd name="f111" fmla="*/ 2283744 f73 1"/>
              <a:gd name="f112" fmla="*/ 1494334 f73 1"/>
              <a:gd name="f113" fmla="+- f75 0 f1"/>
              <a:gd name="f114" fmla="*/ f78 1 1346449"/>
              <a:gd name="f115" fmla="*/ f79 1 1346449"/>
              <a:gd name="f116" fmla="*/ f80 1 1346449"/>
              <a:gd name="f117" fmla="*/ f81 1 1346449"/>
              <a:gd name="f118" fmla="*/ f82 1 1346449"/>
              <a:gd name="f119" fmla="*/ f83 1 1346449"/>
              <a:gd name="f120" fmla="*/ f84 1 1346449"/>
              <a:gd name="f121" fmla="*/ f85 1 1346449"/>
              <a:gd name="f122" fmla="*/ f86 1 1346449"/>
              <a:gd name="f123" fmla="*/ f87 1 1346449"/>
              <a:gd name="f124" fmla="*/ f88 1 1346449"/>
              <a:gd name="f125" fmla="*/ f89 1 1346449"/>
              <a:gd name="f126" fmla="*/ f90 1 1346449"/>
              <a:gd name="f127" fmla="*/ f91 1 1346449"/>
              <a:gd name="f128" fmla="*/ f92 1 1346449"/>
              <a:gd name="f129" fmla="*/ f93 1 1346449"/>
              <a:gd name="f130" fmla="*/ f94 1 1346449"/>
              <a:gd name="f131" fmla="*/ f95 1 1346449"/>
              <a:gd name="f132" fmla="*/ f96 1 1346449"/>
              <a:gd name="f133" fmla="*/ f97 1 1346449"/>
              <a:gd name="f134" fmla="*/ f98 1 3166775"/>
              <a:gd name="f135" fmla="*/ f99 1 3166775"/>
              <a:gd name="f136" fmla="*/ f100 1 3166775"/>
              <a:gd name="f137" fmla="*/ f101 1 3166775"/>
              <a:gd name="f138" fmla="*/ f102 1 3166775"/>
              <a:gd name="f139" fmla="*/ f103 1 3166775"/>
              <a:gd name="f140" fmla="*/ f104 1 3166775"/>
              <a:gd name="f141" fmla="*/ f105 1 1346449"/>
              <a:gd name="f142" fmla="*/ f106 1 3166775"/>
              <a:gd name="f143" fmla="*/ f107 1 3166775"/>
              <a:gd name="f144" fmla="*/ f108 1 3166775"/>
              <a:gd name="f145" fmla="*/ f109 1 3166775"/>
              <a:gd name="f146" fmla="*/ f110 1 3166775"/>
              <a:gd name="f147" fmla="*/ f111 1 3166775"/>
              <a:gd name="f148" fmla="*/ f112 1 3166775"/>
              <a:gd name="f149" fmla="*/ f69 1 f76"/>
              <a:gd name="f150" fmla="*/ f70 1 f76"/>
              <a:gd name="f151" fmla="*/ f69 1 f77"/>
              <a:gd name="f152" fmla="*/ f71 1 f77"/>
              <a:gd name="f153" fmla="*/ f114 1 f76"/>
              <a:gd name="f154" fmla="*/ f134 1 f77"/>
              <a:gd name="f155" fmla="*/ f115 1 f76"/>
              <a:gd name="f156" fmla="*/ f116 1 f76"/>
              <a:gd name="f157" fmla="*/ f135 1 f77"/>
              <a:gd name="f158" fmla="*/ f117 1 f76"/>
              <a:gd name="f159" fmla="*/ f118 1 f76"/>
              <a:gd name="f160" fmla="*/ f136 1 f77"/>
              <a:gd name="f161" fmla="*/ f119 1 f76"/>
              <a:gd name="f162" fmla="*/ f137 1 f77"/>
              <a:gd name="f163" fmla="*/ f120 1 f76"/>
              <a:gd name="f164" fmla="*/ f138 1 f77"/>
              <a:gd name="f165" fmla="*/ f121 1 f76"/>
              <a:gd name="f166" fmla="*/ f139 1 f77"/>
              <a:gd name="f167" fmla="*/ f122 1 f76"/>
              <a:gd name="f168" fmla="*/ f123 1 f76"/>
              <a:gd name="f169" fmla="*/ f140 1 f77"/>
              <a:gd name="f170" fmla="*/ f141 1 f76"/>
              <a:gd name="f171" fmla="*/ f142 1 f77"/>
              <a:gd name="f172" fmla="*/ f124 1 f76"/>
              <a:gd name="f173" fmla="*/ f143 1 f77"/>
              <a:gd name="f174" fmla="*/ f125 1 f76"/>
              <a:gd name="f175" fmla="*/ f126 1 f76"/>
              <a:gd name="f176" fmla="*/ f144 1 f77"/>
              <a:gd name="f177" fmla="*/ f145 1 f77"/>
              <a:gd name="f178" fmla="*/ f127 1 f76"/>
              <a:gd name="f179" fmla="*/ f128 1 f76"/>
              <a:gd name="f180" fmla="*/ f146 1 f77"/>
              <a:gd name="f181" fmla="*/ f129 1 f76"/>
              <a:gd name="f182" fmla="*/ f147 1 f77"/>
              <a:gd name="f183" fmla="*/ f130 1 f76"/>
              <a:gd name="f184" fmla="*/ f131 1 f76"/>
              <a:gd name="f185" fmla="*/ f148 1 f77"/>
              <a:gd name="f186" fmla="*/ f132 1 f76"/>
              <a:gd name="f187" fmla="*/ f133 1 f76"/>
              <a:gd name="f188" fmla="*/ f149 f67 1"/>
              <a:gd name="f189" fmla="*/ f150 f67 1"/>
              <a:gd name="f190" fmla="*/ f152 f68 1"/>
              <a:gd name="f191" fmla="*/ f151 f68 1"/>
              <a:gd name="f192" fmla="*/ f153 f67 1"/>
              <a:gd name="f193" fmla="*/ f154 f68 1"/>
              <a:gd name="f194" fmla="*/ f155 f67 1"/>
              <a:gd name="f195" fmla="*/ f156 f67 1"/>
              <a:gd name="f196" fmla="*/ f157 f68 1"/>
              <a:gd name="f197" fmla="*/ f158 f67 1"/>
              <a:gd name="f198" fmla="*/ f159 f67 1"/>
              <a:gd name="f199" fmla="*/ f160 f68 1"/>
              <a:gd name="f200" fmla="*/ f161 f67 1"/>
              <a:gd name="f201" fmla="*/ f162 f68 1"/>
              <a:gd name="f202" fmla="*/ f163 f67 1"/>
              <a:gd name="f203" fmla="*/ f164 f68 1"/>
              <a:gd name="f204" fmla="*/ f165 f67 1"/>
              <a:gd name="f205" fmla="*/ f166 f68 1"/>
              <a:gd name="f206" fmla="*/ f167 f67 1"/>
              <a:gd name="f207" fmla="*/ f168 f67 1"/>
              <a:gd name="f208" fmla="*/ f169 f68 1"/>
              <a:gd name="f209" fmla="*/ f170 f67 1"/>
              <a:gd name="f210" fmla="*/ f171 f68 1"/>
              <a:gd name="f211" fmla="*/ f172 f67 1"/>
              <a:gd name="f212" fmla="*/ f173 f68 1"/>
              <a:gd name="f213" fmla="*/ f174 f67 1"/>
              <a:gd name="f214" fmla="*/ f175 f67 1"/>
              <a:gd name="f215" fmla="*/ f176 f68 1"/>
              <a:gd name="f216" fmla="*/ f177 f68 1"/>
              <a:gd name="f217" fmla="*/ f178 f67 1"/>
              <a:gd name="f218" fmla="*/ f179 f67 1"/>
              <a:gd name="f219" fmla="*/ f180 f68 1"/>
              <a:gd name="f220" fmla="*/ f181 f67 1"/>
              <a:gd name="f221" fmla="*/ f182 f68 1"/>
              <a:gd name="f222" fmla="*/ f183 f67 1"/>
              <a:gd name="f223" fmla="*/ f184 f67 1"/>
              <a:gd name="f224" fmla="*/ f185 f68 1"/>
              <a:gd name="f225" fmla="*/ f186 f67 1"/>
              <a:gd name="f226" fmla="*/ f187 f67 1"/>
            </a:gdLst>
            <a:ahLst/>
            <a:cxnLst>
              <a:cxn ang="3cd4">
                <a:pos x="hc" y="t"/>
              </a:cxn>
              <a:cxn ang="0">
                <a:pos x="r" y="vc"/>
              </a:cxn>
              <a:cxn ang="cd4">
                <a:pos x="hc" y="b"/>
              </a:cxn>
              <a:cxn ang="cd2">
                <a:pos x="l" y="vc"/>
              </a:cxn>
              <a:cxn ang="f113">
                <a:pos x="f192" y="f193"/>
              </a:cxn>
              <a:cxn ang="f113">
                <a:pos x="f194" y="f193"/>
              </a:cxn>
              <a:cxn ang="f113">
                <a:pos x="f195" y="f196"/>
              </a:cxn>
              <a:cxn ang="f113">
                <a:pos x="f197" y="f196"/>
              </a:cxn>
              <a:cxn ang="f113">
                <a:pos x="f192" y="f193"/>
              </a:cxn>
              <a:cxn ang="f113">
                <a:pos x="f198" y="f199"/>
              </a:cxn>
              <a:cxn ang="f113">
                <a:pos x="f200" y="f201"/>
              </a:cxn>
              <a:cxn ang="f113">
                <a:pos x="f202" y="f203"/>
              </a:cxn>
              <a:cxn ang="f113">
                <a:pos x="f204" y="f205"/>
              </a:cxn>
              <a:cxn ang="f113">
                <a:pos x="f206" y="f203"/>
              </a:cxn>
              <a:cxn ang="f113">
                <a:pos x="f207" y="f208"/>
              </a:cxn>
              <a:cxn ang="f113">
                <a:pos x="f209" y="f210"/>
              </a:cxn>
              <a:cxn ang="f113">
                <a:pos x="f211" y="f212"/>
              </a:cxn>
              <a:cxn ang="f113">
                <a:pos x="f213" y="f212"/>
              </a:cxn>
              <a:cxn ang="f113">
                <a:pos x="f214" y="f215"/>
              </a:cxn>
              <a:cxn ang="f113">
                <a:pos x="f213" y="f216"/>
              </a:cxn>
              <a:cxn ang="f113">
                <a:pos x="f217" y="f216"/>
              </a:cxn>
              <a:cxn ang="f113">
                <a:pos x="f218" y="f219"/>
              </a:cxn>
              <a:cxn ang="f113">
                <a:pos x="f220" y="f221"/>
              </a:cxn>
              <a:cxn ang="f113">
                <a:pos x="f222" y="f216"/>
              </a:cxn>
              <a:cxn ang="f113">
                <a:pos x="f197" y="f216"/>
              </a:cxn>
              <a:cxn ang="f113">
                <a:pos x="f223" y="f224"/>
              </a:cxn>
              <a:cxn ang="f113">
                <a:pos x="f225" y="f212"/>
              </a:cxn>
              <a:cxn ang="f113">
                <a:pos x="f226" y="f212"/>
              </a:cxn>
              <a:cxn ang="f113">
                <a:pos x="f198" y="f199"/>
              </a:cxn>
            </a:cxnLst>
            <a:rect l="f188" t="f191" r="f189" b="f190"/>
            <a:pathLst>
              <a:path w="1346449" h="3166775">
                <a:moveTo>
                  <a:pt x="f8" y="f9"/>
                </a:moveTo>
                <a:lnTo>
                  <a:pt x="f10" y="f9"/>
                </a:lnTo>
                <a:lnTo>
                  <a:pt x="f11" y="f7"/>
                </a:lnTo>
                <a:lnTo>
                  <a:pt x="f6" y="f7"/>
                </a:lnTo>
                <a:lnTo>
                  <a:pt x="f8" y="f9"/>
                </a:lnTo>
                <a:close/>
                <a:moveTo>
                  <a:pt x="f12" y="f5"/>
                </a:moveTo>
                <a:cubicBezTo>
                  <a:pt x="f12" y="f13"/>
                  <a:pt x="f14" y="f15"/>
                  <a:pt x="f14" y="f16"/>
                </a:cubicBezTo>
                <a:cubicBezTo>
                  <a:pt x="f17" y="f18"/>
                  <a:pt x="f19" y="f20"/>
                  <a:pt x="f19" y="f21"/>
                </a:cubicBezTo>
                <a:cubicBezTo>
                  <a:pt x="f19" y="f22"/>
                  <a:pt x="f23" y="f24"/>
                  <a:pt x="f25" y="f24"/>
                </a:cubicBezTo>
                <a:cubicBezTo>
                  <a:pt x="f26" y="f24"/>
                  <a:pt x="f27" y="f22"/>
                  <a:pt x="f27" y="f21"/>
                </a:cubicBezTo>
                <a:cubicBezTo>
                  <a:pt x="f27" y="f28"/>
                  <a:pt x="f29" y="f30"/>
                  <a:pt x="f31" y="f32"/>
                </a:cubicBezTo>
                <a:lnTo>
                  <a:pt x="f33" y="f34"/>
                </a:lnTo>
                <a:lnTo>
                  <a:pt x="f35" y="f36"/>
                </a:lnTo>
                <a:lnTo>
                  <a:pt x="f5" y="f36"/>
                </a:lnTo>
                <a:lnTo>
                  <a:pt x="f37" y="f38"/>
                </a:lnTo>
                <a:lnTo>
                  <a:pt x="f5" y="f39"/>
                </a:lnTo>
                <a:lnTo>
                  <a:pt x="f40" y="f39"/>
                </a:lnTo>
                <a:cubicBezTo>
                  <a:pt x="f41" y="f42"/>
                  <a:pt x="f43" y="f44"/>
                  <a:pt x="f45" y="f46"/>
                </a:cubicBezTo>
                <a:lnTo>
                  <a:pt x="f47" y="f48"/>
                </a:lnTo>
                <a:cubicBezTo>
                  <a:pt x="f49" y="f50"/>
                  <a:pt x="f51" y="f52"/>
                  <a:pt x="f53" y="f39"/>
                </a:cubicBezTo>
                <a:lnTo>
                  <a:pt x="f6" y="f39"/>
                </a:lnTo>
                <a:lnTo>
                  <a:pt x="f54" y="f55"/>
                </a:lnTo>
                <a:cubicBezTo>
                  <a:pt x="f56" y="f57"/>
                  <a:pt x="f58" y="f59"/>
                  <a:pt x="f60" y="f36"/>
                </a:cubicBezTo>
                <a:lnTo>
                  <a:pt x="f61" y="f36"/>
                </a:lnTo>
                <a:cubicBezTo>
                  <a:pt x="f62" y="f63"/>
                  <a:pt x="f64" y="f65"/>
                  <a:pt x="f12" y="f5"/>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5" name="Rectangle 7">
            <a:extLst>
              <a:ext uri="{FF2B5EF4-FFF2-40B4-BE49-F238E27FC236}">
                <a16:creationId xmlns:a16="http://schemas.microsoft.com/office/drawing/2014/main" id="{A9E501DD-A69C-35F9-D1E4-D4623E1983C5}"/>
              </a:ext>
            </a:extLst>
          </p:cNvPr>
          <p:cNvSpPr/>
          <p:nvPr/>
        </p:nvSpPr>
        <p:spPr>
          <a:xfrm rot="18900010">
            <a:off x="7844020" y="3654565"/>
            <a:ext cx="225661" cy="502736"/>
          </a:xfrm>
          <a:custGeom>
            <a:avLst/>
            <a:gdLst>
              <a:gd name="f0" fmla="val w"/>
              <a:gd name="f1" fmla="val h"/>
              <a:gd name="f2" fmla="val 0"/>
              <a:gd name="f3" fmla="val 154109"/>
              <a:gd name="f4" fmla="val 343323"/>
              <a:gd name="f5" fmla="val 102909"/>
              <a:gd name="f6" fmla="val 313772"/>
              <a:gd name="f7" fmla="val 328547"/>
              <a:gd name="f8" fmla="val 336708"/>
              <a:gd name="f9" fmla="val 96294"/>
              <a:gd name="f10" fmla="val 343322"/>
              <a:gd name="f11" fmla="val 88133"/>
              <a:gd name="f12" fmla="val 65975"/>
              <a:gd name="f13" fmla="val 57814"/>
              <a:gd name="f14" fmla="val 51199"/>
              <a:gd name="f15" fmla="val 323622"/>
              <a:gd name="f16" fmla="val 51200"/>
              <a:gd name="f17" fmla="val 318696"/>
              <a:gd name="f18" fmla="val 313771"/>
              <a:gd name="f19" fmla="val 123327"/>
              <a:gd name="f20" fmla="val 15459"/>
              <a:gd name="f21" fmla="val 141678"/>
              <a:gd name="f22" fmla="val 29245"/>
              <a:gd name="f23" fmla="val 152926"/>
              <a:gd name="f24" fmla="val 50497"/>
              <a:gd name="f25" fmla="val 154008"/>
              <a:gd name="f26" fmla="val 73425"/>
              <a:gd name="f27" fmla="val 155089"/>
              <a:gd name="f28" fmla="val 96353"/>
              <a:gd name="f29" fmla="val 145890"/>
              <a:gd name="f30" fmla="val 118568"/>
              <a:gd name="f31" fmla="val 128916"/>
              <a:gd name="f32" fmla="val 134021"/>
              <a:gd name="f33" fmla="val 119294"/>
              <a:gd name="f34" fmla="val 123450"/>
              <a:gd name="f35" fmla="val 133118"/>
              <a:gd name="f36" fmla="val 110865"/>
              <a:gd name="f37" fmla="val 140611"/>
              <a:gd name="f38" fmla="val 92772"/>
              <a:gd name="f39" fmla="val 139730"/>
              <a:gd name="f40" fmla="val 74098"/>
              <a:gd name="f41" fmla="val 138850"/>
              <a:gd name="f42" fmla="val 55424"/>
              <a:gd name="f43" fmla="val 129689"/>
              <a:gd name="f44" fmla="val 38115"/>
              <a:gd name="f45" fmla="val 114743"/>
              <a:gd name="f46" fmla="val 26887"/>
              <a:gd name="f47" fmla="val 136698"/>
              <a:gd name="f48" fmla="val 17411"/>
              <a:gd name="f49" fmla="val 103758"/>
              <a:gd name="f50" fmla="val -15529"/>
              <a:gd name="f51" fmla="val 50351"/>
              <a:gd name="f52" fmla="val 17412"/>
              <a:gd name="f53" fmla="val -15528"/>
              <a:gd name="f54" fmla="val 103757"/>
              <a:gd name="f55" fmla="val 136697"/>
              <a:gd name="f56" fmla="val 169637"/>
              <a:gd name="f57" fmla="val 196665"/>
              <a:gd name="f58" fmla="val 42556"/>
              <a:gd name="f59" fmla="val 111552"/>
              <a:gd name="f60" fmla="val 154108"/>
              <a:gd name="f61" fmla="val 139576"/>
              <a:gd name="f62" fmla="val 168641"/>
              <a:gd name="f63" fmla="val 121959"/>
              <a:gd name="f64" fmla="val 178211"/>
              <a:gd name="f65" fmla="val 102912"/>
              <a:gd name="f66" fmla="val 180994"/>
              <a:gd name="f67" fmla="val 308310"/>
              <a:gd name="f68" fmla="val 51197"/>
              <a:gd name="f69" fmla="val 32150"/>
              <a:gd name="f70" fmla="val 14534"/>
              <a:gd name="f71" fmla="val -42555"/>
              <a:gd name="f72" fmla="val -42556"/>
              <a:gd name="f73" fmla="val 111553"/>
              <a:gd name="f74" fmla="*/ f0 1 154109"/>
              <a:gd name="f75" fmla="*/ f1 1 343323"/>
              <a:gd name="f76" fmla="val f2"/>
              <a:gd name="f77" fmla="val f3"/>
              <a:gd name="f78" fmla="val f4"/>
              <a:gd name="f79" fmla="+- f78 0 f76"/>
              <a:gd name="f80" fmla="+- f77 0 f76"/>
              <a:gd name="f81" fmla="*/ f80 1 154109"/>
              <a:gd name="f82" fmla="*/ f79 1 343323"/>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54109" h="343323">
                <a:moveTo>
                  <a:pt x="f5" y="f6"/>
                </a:moveTo>
                <a:lnTo>
                  <a:pt x="f5" y="f7"/>
                </a:lnTo>
                <a:cubicBezTo>
                  <a:pt x="f5" y="f8"/>
                  <a:pt x="f9" y="f10"/>
                  <a:pt x="f11" y="f4"/>
                </a:cubicBezTo>
                <a:lnTo>
                  <a:pt x="f12" y="f10"/>
                </a:lnTo>
                <a:cubicBezTo>
                  <a:pt x="f13" y="f10"/>
                  <a:pt x="f14" y="f8"/>
                  <a:pt x="f14" y="f7"/>
                </a:cubicBezTo>
                <a:cubicBezTo>
                  <a:pt x="f14" y="f15"/>
                  <a:pt x="f16" y="f17"/>
                  <a:pt x="f16" y="f18"/>
                </a:cubicBezTo>
                <a:close/>
                <a:moveTo>
                  <a:pt x="f19" y="f20"/>
                </a:moveTo>
                <a:cubicBezTo>
                  <a:pt x="f21" y="f22"/>
                  <a:pt x="f23" y="f24"/>
                  <a:pt x="f25" y="f26"/>
                </a:cubicBezTo>
                <a:cubicBezTo>
                  <a:pt x="f27" y="f28"/>
                  <a:pt x="f29" y="f30"/>
                  <a:pt x="f31" y="f32"/>
                </a:cubicBezTo>
                <a:lnTo>
                  <a:pt x="f33" y="f34"/>
                </a:lnTo>
                <a:cubicBezTo>
                  <a:pt x="f35" y="f36"/>
                  <a:pt x="f37" y="f38"/>
                  <a:pt x="f39" y="f40"/>
                </a:cubicBezTo>
                <a:cubicBezTo>
                  <a:pt x="f41" y="f42"/>
                  <a:pt x="f43" y="f44"/>
                  <a:pt x="f45" y="f46"/>
                </a:cubicBezTo>
                <a:close/>
                <a:moveTo>
                  <a:pt x="f47" y="f48"/>
                </a:moveTo>
                <a:cubicBezTo>
                  <a:pt x="f49" y="f50"/>
                  <a:pt x="f51" y="f50"/>
                  <a:pt x="f52" y="f48"/>
                </a:cubicBezTo>
                <a:cubicBezTo>
                  <a:pt x="f53" y="f51"/>
                  <a:pt x="f53" y="f54"/>
                  <a:pt x="f52" y="f55"/>
                </a:cubicBezTo>
                <a:cubicBezTo>
                  <a:pt x="f51" y="f56"/>
                  <a:pt x="f49" y="f56"/>
                  <a:pt x="f47" y="f55"/>
                </a:cubicBezTo>
                <a:cubicBezTo>
                  <a:pt x="f56" y="f54"/>
                  <a:pt x="f56" y="f51"/>
                  <a:pt x="f47" y="f48"/>
                </a:cubicBezTo>
                <a:close/>
                <a:moveTo>
                  <a:pt x="f3" y="f2"/>
                </a:moveTo>
                <a:cubicBezTo>
                  <a:pt x="f57" y="f58"/>
                  <a:pt x="f57" y="f59"/>
                  <a:pt x="f3" y="f60"/>
                </a:cubicBezTo>
                <a:cubicBezTo>
                  <a:pt x="f61" y="f62"/>
                  <a:pt x="f63" y="f64"/>
                  <a:pt x="f65" y="f66"/>
                </a:cubicBezTo>
                <a:lnTo>
                  <a:pt x="f65" y="f67"/>
                </a:lnTo>
                <a:lnTo>
                  <a:pt x="f68" y="f67"/>
                </a:lnTo>
                <a:lnTo>
                  <a:pt x="f68" y="f66"/>
                </a:lnTo>
                <a:cubicBezTo>
                  <a:pt x="f69" y="f64"/>
                  <a:pt x="f70" y="f62"/>
                  <a:pt x="f2" y="f60"/>
                </a:cubicBezTo>
                <a:cubicBezTo>
                  <a:pt x="f71" y="f59"/>
                  <a:pt x="f71" y="f58"/>
                  <a:pt x="f2" y="f2"/>
                </a:cubicBezTo>
                <a:cubicBezTo>
                  <a:pt x="f58" y="f72"/>
                  <a:pt x="f73" y="f72"/>
                  <a:pt x="f3" y="f2"/>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Parallelogram 15">
            <a:extLst>
              <a:ext uri="{FF2B5EF4-FFF2-40B4-BE49-F238E27FC236}">
                <a16:creationId xmlns:a16="http://schemas.microsoft.com/office/drawing/2014/main" id="{7BD21F8F-0F31-D2E0-2D06-6605A676143C}"/>
              </a:ext>
            </a:extLst>
          </p:cNvPr>
          <p:cNvSpPr/>
          <p:nvPr/>
        </p:nvSpPr>
        <p:spPr>
          <a:xfrm flipH="1">
            <a:off x="3525315" y="4641909"/>
            <a:ext cx="464491" cy="464491"/>
          </a:xfrm>
          <a:custGeom>
            <a:avLst/>
            <a:gdLst>
              <a:gd name="f0" fmla="val w"/>
              <a:gd name="f1" fmla="val h"/>
              <a:gd name="f2" fmla="val 0"/>
              <a:gd name="f3" fmla="val 3242753"/>
              <a:gd name="f4" fmla="val 3227814"/>
              <a:gd name="f5" fmla="val 1621376"/>
              <a:gd name="f6" fmla="val 1043635"/>
              <a:gd name="f7" fmla="val 1557188"/>
              <a:gd name="f8" fmla="val 1505154"/>
              <a:gd name="f9" fmla="val 1095669"/>
              <a:gd name="f10" fmla="val 1159857"/>
              <a:gd name="f11" fmla="val 1625483"/>
              <a:gd name="f12" fmla="val 1033577"/>
              <a:gd name="f13" fmla="val 969389"/>
              <a:gd name="f14" fmla="val 917355"/>
              <a:gd name="f15" fmla="val 1677517"/>
              <a:gd name="f16" fmla="val 1741705"/>
              <a:gd name="f17" fmla="val 1805893"/>
              <a:gd name="f18" fmla="val 1857927"/>
              <a:gd name="f19" fmla="val 1614688"/>
              <a:gd name="f20" fmla="val 1619859"/>
              <a:gd name="f21" fmla="val 1856884"/>
              <a:gd name="f22" fmla="val 1620361"/>
              <a:gd name="f23" fmla="val 1857187"/>
              <a:gd name="f24" fmla="val 1620868"/>
              <a:gd name="f25" fmla="val 1857190"/>
              <a:gd name="f26" fmla="val 1685564"/>
              <a:gd name="f27" fmla="val 1737598"/>
              <a:gd name="f28" fmla="val 1805156"/>
              <a:gd name="f29" fmla="val 1740968"/>
              <a:gd name="f30" fmla="val 628818"/>
              <a:gd name="f31" fmla="val 2206882"/>
              <a:gd name="f32" fmla="val 2681529"/>
              <a:gd name="f33" fmla="val 1103464"/>
              <a:gd name="f34" fmla="val 1688970"/>
              <a:gd name="f35" fmla="val 2274476"/>
              <a:gd name="f36" fmla="val 2749122"/>
              <a:gd name="f37" fmla="val 1035870"/>
              <a:gd name="f38" fmla="val 561223"/>
              <a:gd name="f39" fmla="val 424596"/>
              <a:gd name="f40" fmla="val 923081"/>
              <a:gd name="f41" fmla="val 357001"/>
              <a:gd name="f42" fmla="val 990676"/>
              <a:gd name="f43" fmla="val 2128645"/>
              <a:gd name="f44" fmla="val 581423"/>
              <a:gd name="f45" fmla="val 2515905"/>
              <a:gd name="f46" fmla="val 922189"/>
              <a:gd name="f47" fmla="val 2742109"/>
              <a:gd name="f48" fmla="val 652992"/>
              <a:gd name="f49" fmla="val 911997"/>
              <a:gd name="f50" fmla="val 1121304"/>
              <a:gd name="f51" fmla="val 2850168"/>
              <a:gd name="f52" fmla="val 1274563"/>
              <a:gd name="f53" fmla="val 2916691"/>
              <a:gd name="f54" fmla="val 1443689"/>
              <a:gd name="f55" fmla="val 2953344"/>
              <a:gd name="f56" fmla="val 1799063"/>
              <a:gd name="f57" fmla="val 1968189"/>
              <a:gd name="f58" fmla="val 2121449"/>
              <a:gd name="f59" fmla="val 2330755"/>
              <a:gd name="f60" fmla="val 2589760"/>
              <a:gd name="f61" fmla="val 2320563"/>
              <a:gd name="f62" fmla="val 2661329"/>
              <a:gd name="f63" fmla="val 2885751"/>
              <a:gd name="f64" fmla="val 2319671"/>
              <a:gd name="f65" fmla="val 2599800"/>
              <a:gd name="f66" fmla="val 123238"/>
              <a:gd name="f67" fmla="val 2434609"/>
              <a:gd name="f68" fmla="val 120698"/>
              <a:gd name="f69" fmla="val 2268460"/>
              <a:gd name="f70" fmla="val 180476"/>
              <a:gd name="f71" fmla="val 2139563"/>
              <a:gd name="f72" fmla="val 303161"/>
              <a:gd name="f73" fmla="val 3057258"/>
              <a:gd name="f74" fmla="val 1232053"/>
              <a:gd name="f75" fmla="val 3305736"/>
              <a:gd name="f76" fmla="val 977255"/>
              <a:gd name="f77" fmla="val 3304415"/>
              <a:gd name="f78" fmla="val 570405"/>
              <a:gd name="f79" fmla="val 3054287"/>
              <a:gd name="f80" fmla="val 317226"/>
              <a:gd name="f81" fmla="val 2929224"/>
              <a:gd name="f82" fmla="val 190636"/>
              <a:gd name="f83" fmla="val 2764991"/>
              <a:gd name="f84" fmla="val 125778"/>
              <a:gd name="f85" fmla="val 642953"/>
              <a:gd name="f86" fmla="val 477762"/>
              <a:gd name="f87" fmla="val 313529"/>
              <a:gd name="f88" fmla="val 188466"/>
              <a:gd name="f89" fmla="val -61662"/>
              <a:gd name="f90" fmla="val -62983"/>
              <a:gd name="f91" fmla="val 185495"/>
              <a:gd name="f92" fmla="val 1103190"/>
              <a:gd name="f93" fmla="val 974294"/>
              <a:gd name="f94" fmla="val 808144"/>
              <a:gd name="f95" fmla="val 1722692"/>
              <a:gd name="f96" fmla="val 1520061"/>
              <a:gd name="f97" fmla="val 1440152"/>
              <a:gd name="f98" fmla="val 1375373"/>
              <a:gd name="f99" fmla="val 64779"/>
              <a:gd name="f100" fmla="val 144688"/>
              <a:gd name="f101" fmla="val 289376"/>
              <a:gd name="f102" fmla="val 1867380"/>
              <a:gd name="f103" fmla="val 1802601"/>
              <a:gd name="f104" fmla="*/ f0 1 3242753"/>
              <a:gd name="f105" fmla="*/ f1 1 3227814"/>
              <a:gd name="f106" fmla="val f2"/>
              <a:gd name="f107" fmla="val f3"/>
              <a:gd name="f108" fmla="val f4"/>
              <a:gd name="f109" fmla="+- f108 0 f106"/>
              <a:gd name="f110" fmla="+- f107 0 f106"/>
              <a:gd name="f111" fmla="*/ f110 1 3242753"/>
              <a:gd name="f112" fmla="*/ f109 1 3227814"/>
              <a:gd name="f113" fmla="*/ f106 1 f111"/>
              <a:gd name="f114" fmla="*/ f107 1 f111"/>
              <a:gd name="f115" fmla="*/ f106 1 f112"/>
              <a:gd name="f116" fmla="*/ f108 1 f112"/>
              <a:gd name="f117" fmla="*/ f113 f104 1"/>
              <a:gd name="f118" fmla="*/ f114 f104 1"/>
              <a:gd name="f119" fmla="*/ f116 f105 1"/>
              <a:gd name="f120" fmla="*/ f115 f105 1"/>
            </a:gdLst>
            <a:ahLst/>
            <a:cxnLst>
              <a:cxn ang="3cd4">
                <a:pos x="hc" y="t"/>
              </a:cxn>
              <a:cxn ang="0">
                <a:pos x="r" y="vc"/>
              </a:cxn>
              <a:cxn ang="cd4">
                <a:pos x="hc" y="b"/>
              </a:cxn>
              <a:cxn ang="cd2">
                <a:pos x="l" y="vc"/>
              </a:cxn>
            </a:cxnLst>
            <a:rect l="f117" t="f120" r="f118" b="f119"/>
            <a:pathLst>
              <a:path w="3242753" h="3227814">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lnTo>
                  <a:pt x="f20" y="f21"/>
                </a:lnTo>
                <a:cubicBezTo>
                  <a:pt x="f22" y="f23"/>
                  <a:pt x="f24" y="f25"/>
                  <a:pt x="f5" y="f25"/>
                </a:cubicBezTo>
                <a:cubicBezTo>
                  <a:pt x="f26" y="f25"/>
                  <a:pt x="f27" y="f28"/>
                  <a:pt x="f27" y="f29"/>
                </a:cubicBezTo>
                <a:lnTo>
                  <a:pt x="f27" y="f10"/>
                </a:lnTo>
                <a:cubicBezTo>
                  <a:pt x="f27" y="f9"/>
                  <a:pt x="f26" y="f6"/>
                  <a:pt x="f5" y="f6"/>
                </a:cubicBezTo>
                <a:close/>
                <a:moveTo>
                  <a:pt x="f5" y="f30"/>
                </a:moveTo>
                <a:cubicBezTo>
                  <a:pt x="f31" y="f30"/>
                  <a:pt x="f32" y="f33"/>
                  <a:pt x="f32" y="f34"/>
                </a:cubicBezTo>
                <a:cubicBezTo>
                  <a:pt x="f32" y="f35"/>
                  <a:pt x="f31" y="f36"/>
                  <a:pt x="f5" y="f36"/>
                </a:cubicBezTo>
                <a:cubicBezTo>
                  <a:pt x="f37" y="f36"/>
                  <a:pt x="f38" y="f35"/>
                  <a:pt x="f38" y="f34"/>
                </a:cubicBezTo>
                <a:cubicBezTo>
                  <a:pt x="f38" y="f33"/>
                  <a:pt x="f37" y="f30"/>
                  <a:pt x="f5" y="f30"/>
                </a:cubicBezTo>
                <a:close/>
                <a:moveTo>
                  <a:pt x="f5" y="f39"/>
                </a:moveTo>
                <a:cubicBezTo>
                  <a:pt x="f40" y="f39"/>
                  <a:pt x="f41" y="f42"/>
                  <a:pt x="f41" y="f34"/>
                </a:cubicBezTo>
                <a:cubicBezTo>
                  <a:pt x="f41" y="f43"/>
                  <a:pt x="f44" y="f45"/>
                  <a:pt x="f46" y="f47"/>
                </a:cubicBezTo>
                <a:lnTo>
                  <a:pt x="f48" y="f4"/>
                </a:lnTo>
                <a:lnTo>
                  <a:pt x="f49" y="f4"/>
                </a:lnTo>
                <a:lnTo>
                  <a:pt x="f50" y="f51"/>
                </a:lnTo>
                <a:cubicBezTo>
                  <a:pt x="f52" y="f53"/>
                  <a:pt x="f54" y="f55"/>
                  <a:pt x="f5" y="f55"/>
                </a:cubicBezTo>
                <a:cubicBezTo>
                  <a:pt x="f56" y="f55"/>
                  <a:pt x="f57" y="f53"/>
                  <a:pt x="f58" y="f51"/>
                </a:cubicBezTo>
                <a:lnTo>
                  <a:pt x="f59" y="f4"/>
                </a:lnTo>
                <a:lnTo>
                  <a:pt x="f60" y="f4"/>
                </a:lnTo>
                <a:lnTo>
                  <a:pt x="f61" y="f47"/>
                </a:lnTo>
                <a:cubicBezTo>
                  <a:pt x="f62" y="f45"/>
                  <a:pt x="f63" y="f43"/>
                  <a:pt x="f63" y="f34"/>
                </a:cubicBezTo>
                <a:cubicBezTo>
                  <a:pt x="f63" y="f42"/>
                  <a:pt x="f64" y="f39"/>
                  <a:pt x="f5" y="f39"/>
                </a:cubicBezTo>
                <a:close/>
                <a:moveTo>
                  <a:pt x="f65" y="f66"/>
                </a:moveTo>
                <a:cubicBezTo>
                  <a:pt x="f67" y="f68"/>
                  <a:pt x="f69" y="f70"/>
                  <a:pt x="f71" y="f72"/>
                </a:cubicBezTo>
                <a:lnTo>
                  <a:pt x="f73" y="f74"/>
                </a:lnTo>
                <a:cubicBezTo>
                  <a:pt x="f75" y="f76"/>
                  <a:pt x="f77" y="f78"/>
                  <a:pt x="f79" y="f80"/>
                </a:cubicBezTo>
                <a:cubicBezTo>
                  <a:pt x="f81" y="f82"/>
                  <a:pt x="f83" y="f84"/>
                  <a:pt x="f65" y="f66"/>
                </a:cubicBezTo>
                <a:close/>
                <a:moveTo>
                  <a:pt x="f85" y="f66"/>
                </a:moveTo>
                <a:cubicBezTo>
                  <a:pt x="f86" y="f84"/>
                  <a:pt x="f87" y="f82"/>
                  <a:pt x="f88" y="f80"/>
                </a:cubicBezTo>
                <a:cubicBezTo>
                  <a:pt x="f89" y="f78"/>
                  <a:pt x="f90" y="f76"/>
                  <a:pt x="f91" y="f74"/>
                </a:cubicBezTo>
                <a:lnTo>
                  <a:pt x="f92" y="f72"/>
                </a:lnTo>
                <a:cubicBezTo>
                  <a:pt x="f93" y="f70"/>
                  <a:pt x="f94" y="f68"/>
                  <a:pt x="f85" y="f66"/>
                </a:cubicBezTo>
                <a:close/>
                <a:moveTo>
                  <a:pt x="f95" y="f2"/>
                </a:moveTo>
                <a:lnTo>
                  <a:pt x="f96" y="f2"/>
                </a:lnTo>
                <a:cubicBezTo>
                  <a:pt x="f97" y="f2"/>
                  <a:pt x="f98" y="f99"/>
                  <a:pt x="f98" y="f100"/>
                </a:cubicBezTo>
                <a:lnTo>
                  <a:pt x="f98" y="f101"/>
                </a:lnTo>
                <a:lnTo>
                  <a:pt x="f102" y="f101"/>
                </a:lnTo>
                <a:lnTo>
                  <a:pt x="f102" y="f100"/>
                </a:lnTo>
                <a:cubicBezTo>
                  <a:pt x="f102" y="f99"/>
                  <a:pt x="f103" y="f2"/>
                  <a:pt x="f95" y="f2"/>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7" name="Freeform 19">
            <a:extLst>
              <a:ext uri="{FF2B5EF4-FFF2-40B4-BE49-F238E27FC236}">
                <a16:creationId xmlns:a16="http://schemas.microsoft.com/office/drawing/2014/main" id="{8E28747E-753A-F6DE-120D-29CCD9307B7B}"/>
              </a:ext>
            </a:extLst>
          </p:cNvPr>
          <p:cNvSpPr/>
          <p:nvPr/>
        </p:nvSpPr>
        <p:spPr>
          <a:xfrm>
            <a:off x="6003692" y="3642507"/>
            <a:ext cx="460784" cy="453383"/>
          </a:xfrm>
          <a:custGeom>
            <a:avLst/>
            <a:gdLst>
              <a:gd name="f0" fmla="val w"/>
              <a:gd name="f1" fmla="val h"/>
              <a:gd name="f2" fmla="val 0"/>
              <a:gd name="f3" fmla="val 3214097"/>
              <a:gd name="f4" fmla="val 3162551"/>
              <a:gd name="f5" fmla="val 1014592"/>
              <a:gd name="f6" fmla="val 2306036"/>
              <a:gd name="f7" fmla="val 854868"/>
              <a:gd name="f8" fmla="val 725386"/>
              <a:gd name="f9" fmla="val 2435518"/>
              <a:gd name="f10" fmla="val 2595242"/>
              <a:gd name="f11" fmla="val 2754966"/>
              <a:gd name="f12" fmla="val 2884448"/>
              <a:gd name="f13" fmla="val 1174316"/>
              <a:gd name="f14" fmla="val 1303798"/>
              <a:gd name="f15" fmla="val 481275"/>
              <a:gd name="f16" fmla="val 1691816"/>
              <a:gd name="f17" fmla="val 321551"/>
              <a:gd name="f18" fmla="val 192069"/>
              <a:gd name="f19" fmla="val 1821298"/>
              <a:gd name="f20" fmla="val 1981022"/>
              <a:gd name="f21" fmla="val 2140746"/>
              <a:gd name="f22" fmla="val 2270228"/>
              <a:gd name="f23" fmla="val 640999"/>
              <a:gd name="f24" fmla="val 770481"/>
              <a:gd name="f25" fmla="val 2764751"/>
              <a:gd name="f26" fmla="val 1113404"/>
              <a:gd name="f27" fmla="val 2605027"/>
              <a:gd name="f28" fmla="val 2475545"/>
              <a:gd name="f29" fmla="val 1242886"/>
              <a:gd name="f30" fmla="val 1402610"/>
              <a:gd name="f31" fmla="val 1562334"/>
              <a:gd name="f32" fmla="val 2924475"/>
              <a:gd name="f33" fmla="val 3053957"/>
              <a:gd name="f34" fmla="val 532503"/>
              <a:gd name="f35" fmla="val 881964"/>
              <a:gd name="f36" fmla="val 372779"/>
              <a:gd name="f37" fmla="val 243297"/>
              <a:gd name="f38" fmla="val 1011446"/>
              <a:gd name="f39" fmla="val 1171170"/>
              <a:gd name="f40" fmla="val 1330894"/>
              <a:gd name="f41" fmla="val 1460376"/>
              <a:gd name="f42" fmla="val 692227"/>
              <a:gd name="f43" fmla="val 821709"/>
              <a:gd name="f44" fmla="val 1162143"/>
              <a:gd name="f45" fmla="val 321316"/>
              <a:gd name="f46" fmla="val 1002419"/>
              <a:gd name="f47" fmla="val 872937"/>
              <a:gd name="f48" fmla="val 450798"/>
              <a:gd name="f49" fmla="val 610522"/>
              <a:gd name="f50" fmla="val 770246"/>
              <a:gd name="f51" fmla="val 899728"/>
              <a:gd name="f52" fmla="val 1321867"/>
              <a:gd name="f53" fmla="val 1451349"/>
              <a:gd name="f54" fmla="val 1963447"/>
              <a:gd name="f55" fmla="val 177300"/>
              <a:gd name="f56" fmla="val 1803723"/>
              <a:gd name="f57" fmla="val 1674241"/>
              <a:gd name="f58" fmla="val 306782"/>
              <a:gd name="f59" fmla="val 466506"/>
              <a:gd name="f60" fmla="val 626230"/>
              <a:gd name="f61" fmla="val 755712"/>
              <a:gd name="f62" fmla="val 2123171"/>
              <a:gd name="f63" fmla="val 2252653"/>
              <a:gd name="f64" fmla="val 1752672"/>
              <a:gd name="f65" fmla="val 312"/>
              <a:gd name="f66" fmla="val 1817888"/>
              <a:gd name="f67" fmla="val -690"/>
              <a:gd name="f68" fmla="val 1885249"/>
              <a:gd name="f69" fmla="val 703"/>
              <a:gd name="f70" fmla="val 1954799"/>
              <a:gd name="f71" fmla="val 4657"/>
              <a:gd name="f72" fmla="val 2504015"/>
              <a:gd name="f73" fmla="val 53541"/>
              <a:gd name="f74" fmla="val 2975590"/>
              <a:gd name="f75" fmla="val 412975"/>
              <a:gd name="f76" fmla="val 3145244"/>
              <a:gd name="f77" fmla="val 944937"/>
              <a:gd name="f78" fmla="val 3412664"/>
              <a:gd name="f79" fmla="val 2126757"/>
              <a:gd name="f80" fmla="val 2837568"/>
              <a:gd name="f81" fmla="val 2017487"/>
              <a:gd name="f82" fmla="val 2506889"/>
              <a:gd name="f83" fmla="val 1867964"/>
              <a:gd name="f84" fmla="val 1580987"/>
              <a:gd name="f85" fmla="val 1673869"/>
              <a:gd name="f86" fmla="val 2725425"/>
              <a:gd name="f87" fmla="val 3197869"/>
              <a:gd name="f88" fmla="val 1014520"/>
              <a:gd name="f89" fmla="val 3161925"/>
              <a:gd name="f90" fmla="val -14898"/>
              <a:gd name="f91" fmla="val 3061283"/>
              <a:gd name="f92" fmla="val -138545"/>
              <a:gd name="f93" fmla="val 1873713"/>
              <a:gd name="f94" fmla="val 108747"/>
              <a:gd name="f95" fmla="val 1100212"/>
              <a:gd name="f96" fmla="val 278579"/>
              <a:gd name="f97" fmla="val 569148"/>
              <a:gd name="f98" fmla="val 774429"/>
              <a:gd name="f99" fmla="val 15339"/>
              <a:gd name="f100" fmla="*/ f0 1 3214097"/>
              <a:gd name="f101" fmla="*/ f1 1 3162551"/>
              <a:gd name="f102" fmla="val f2"/>
              <a:gd name="f103" fmla="val f3"/>
              <a:gd name="f104" fmla="val f4"/>
              <a:gd name="f105" fmla="+- f104 0 f102"/>
              <a:gd name="f106" fmla="+- f103 0 f102"/>
              <a:gd name="f107" fmla="*/ f106 1 3214097"/>
              <a:gd name="f108" fmla="*/ f105 1 31625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3214097" h="3162551">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6"/>
                  <a:pt x="f28" y="f29"/>
                  <a:pt x="f28" y="f30"/>
                </a:cubicBezTo>
                <a:cubicBezTo>
                  <a:pt x="f28" y="f31"/>
                  <a:pt x="f27" y="f16"/>
                  <a:pt x="f25" y="f16"/>
                </a:cubicBezTo>
                <a:cubicBezTo>
                  <a:pt x="f32" y="f16"/>
                  <a:pt x="f33" y="f31"/>
                  <a:pt x="f33" y="f30"/>
                </a:cubicBezTo>
                <a:cubicBezTo>
                  <a:pt x="f33" y="f29"/>
                  <a:pt x="f32" y="f26"/>
                  <a:pt x="f25" y="f26"/>
                </a:cubicBezTo>
                <a:close/>
                <a:moveTo>
                  <a:pt x="f34" y="f35"/>
                </a:moveTo>
                <a:cubicBezTo>
                  <a:pt x="f36" y="f35"/>
                  <a:pt x="f37" y="f38"/>
                  <a:pt x="f37" y="f39"/>
                </a:cubicBezTo>
                <a:cubicBezTo>
                  <a:pt x="f37" y="f40"/>
                  <a:pt x="f36" y="f41"/>
                  <a:pt x="f34" y="f41"/>
                </a:cubicBezTo>
                <a:cubicBezTo>
                  <a:pt x="f42" y="f41"/>
                  <a:pt x="f43" y="f40"/>
                  <a:pt x="f43" y="f39"/>
                </a:cubicBezTo>
                <a:cubicBezTo>
                  <a:pt x="f43" y="f38"/>
                  <a:pt x="f42" y="f35"/>
                  <a:pt x="f34" y="f35"/>
                </a:cubicBezTo>
                <a:close/>
                <a:moveTo>
                  <a:pt x="f44" y="f45"/>
                </a:moveTo>
                <a:cubicBezTo>
                  <a:pt x="f46" y="f45"/>
                  <a:pt x="f47" y="f48"/>
                  <a:pt x="f47" y="f49"/>
                </a:cubicBezTo>
                <a:cubicBezTo>
                  <a:pt x="f47" y="f50"/>
                  <a:pt x="f46" y="f51"/>
                  <a:pt x="f44" y="f51"/>
                </a:cubicBezTo>
                <a:cubicBezTo>
                  <a:pt x="f52" y="f51"/>
                  <a:pt x="f53" y="f50"/>
                  <a:pt x="f53" y="f49"/>
                </a:cubicBezTo>
                <a:cubicBezTo>
                  <a:pt x="f53" y="f48"/>
                  <a:pt x="f52" y="f45"/>
                  <a:pt x="f44" y="f45"/>
                </a:cubicBezTo>
                <a:close/>
                <a:moveTo>
                  <a:pt x="f54" y="f55"/>
                </a:moveTo>
                <a:cubicBezTo>
                  <a:pt x="f56" y="f55"/>
                  <a:pt x="f57" y="f58"/>
                  <a:pt x="f57" y="f59"/>
                </a:cubicBezTo>
                <a:cubicBezTo>
                  <a:pt x="f57" y="f60"/>
                  <a:pt x="f56" y="f61"/>
                  <a:pt x="f54" y="f61"/>
                </a:cubicBezTo>
                <a:cubicBezTo>
                  <a:pt x="f62" y="f61"/>
                  <a:pt x="f63" y="f60"/>
                  <a:pt x="f63" y="f59"/>
                </a:cubicBezTo>
                <a:cubicBezTo>
                  <a:pt x="f63" y="f58"/>
                  <a:pt x="f62" y="f55"/>
                  <a:pt x="f54" y="f55"/>
                </a:cubicBezTo>
                <a:close/>
                <a:moveTo>
                  <a:pt x="f64" y="f65"/>
                </a:move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64" y="f65"/>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Rectangle 30">
            <a:extLst>
              <a:ext uri="{FF2B5EF4-FFF2-40B4-BE49-F238E27FC236}">
                <a16:creationId xmlns:a16="http://schemas.microsoft.com/office/drawing/2014/main" id="{E922CB09-4C2B-25D4-E5A4-BF1C5CDF2DE6}"/>
              </a:ext>
            </a:extLst>
          </p:cNvPr>
          <p:cNvSpPr/>
          <p:nvPr/>
        </p:nvSpPr>
        <p:spPr>
          <a:xfrm>
            <a:off x="9321989" y="3600580"/>
            <a:ext cx="464491" cy="463137"/>
          </a:xfrm>
          <a:custGeom>
            <a:avLst/>
            <a:gdLst>
              <a:gd name="f0" fmla="val w"/>
              <a:gd name="f1" fmla="val h"/>
              <a:gd name="f2" fmla="val 0"/>
              <a:gd name="f3" fmla="val 3240000"/>
              <a:gd name="f4" fmla="val 3230531"/>
              <a:gd name="f5" fmla="val 720000"/>
              <a:gd name="f6" fmla="val 2697973"/>
              <a:gd name="f7" fmla="val 680235"/>
              <a:gd name="f8" fmla="val 648000"/>
              <a:gd name="f9" fmla="val 2730208"/>
              <a:gd name="f10" fmla="val 2769973"/>
              <a:gd name="f11" fmla="val 2809738"/>
              <a:gd name="f12" fmla="val 2841973"/>
              <a:gd name="f13" fmla="val 2520000"/>
              <a:gd name="f14" fmla="val 2559765"/>
              <a:gd name="f15" fmla="val 2592000"/>
              <a:gd name="f16" fmla="val 2366733"/>
              <a:gd name="f17" fmla="val 2398968"/>
              <a:gd name="f18" fmla="val 2438733"/>
              <a:gd name="f19" fmla="val 2478498"/>
              <a:gd name="f20" fmla="val 2510733"/>
              <a:gd name="f21" fmla="val 2035493"/>
              <a:gd name="f22" fmla="val 2067728"/>
              <a:gd name="f23" fmla="val 2107493"/>
              <a:gd name="f24" fmla="val 2147258"/>
              <a:gd name="f25" fmla="val 2179493"/>
              <a:gd name="f26" fmla="val 1704253"/>
              <a:gd name="f27" fmla="val 1736488"/>
              <a:gd name="f28" fmla="val 1776253"/>
              <a:gd name="f29" fmla="val 1816018"/>
              <a:gd name="f30" fmla="val 1848253"/>
              <a:gd name="f31" fmla="val 1373013"/>
              <a:gd name="f32" fmla="val 1405248"/>
              <a:gd name="f33" fmla="val 1445013"/>
              <a:gd name="f34" fmla="val 1484778"/>
              <a:gd name="f35" fmla="val 1517013"/>
              <a:gd name="f36" fmla="val 1041773"/>
              <a:gd name="f37" fmla="val 1074008"/>
              <a:gd name="f38" fmla="val 1113773"/>
              <a:gd name="f39" fmla="val 1153538"/>
              <a:gd name="f40" fmla="val 1185773"/>
              <a:gd name="f41" fmla="val 305988"/>
              <a:gd name="f42" fmla="val 181957"/>
              <a:gd name="f43" fmla="val 470032"/>
              <a:gd name="f44" fmla="val 599267"/>
              <a:gd name="f45" fmla="val 286722"/>
              <a:gd name="f46" fmla="val 704032"/>
              <a:gd name="f47" fmla="val 415957"/>
              <a:gd name="f48" fmla="val 545192"/>
              <a:gd name="f49" fmla="val 649957"/>
              <a:gd name="f50" fmla="val 802357"/>
              <a:gd name="f51" fmla="val 470031"/>
              <a:gd name="f52" fmla="val 599266"/>
              <a:gd name="f53" fmla="val 907122"/>
              <a:gd name="f54" fmla="val 704031"/>
              <a:gd name="f55" fmla="val 1036357"/>
              <a:gd name="f56" fmla="val 1165592"/>
              <a:gd name="f57" fmla="val 1270357"/>
              <a:gd name="f58" fmla="val 1422757"/>
              <a:gd name="f59" fmla="val 470030"/>
              <a:gd name="f60" fmla="val 599265"/>
              <a:gd name="f61" fmla="val 1527522"/>
              <a:gd name="f62" fmla="val 704030"/>
              <a:gd name="f63" fmla="val 1656757"/>
              <a:gd name="f64" fmla="val 1785992"/>
              <a:gd name="f65" fmla="val 1890757"/>
              <a:gd name="f66" fmla="val 2043157"/>
              <a:gd name="f67" fmla="val 470029"/>
              <a:gd name="f68" fmla="val 599264"/>
              <a:gd name="f69" fmla="val 2147922"/>
              <a:gd name="f70" fmla="val 704029"/>
              <a:gd name="f71" fmla="val 2277157"/>
              <a:gd name="f72" fmla="val 2406392"/>
              <a:gd name="f73" fmla="val 2511157"/>
              <a:gd name="f74" fmla="val 2663557"/>
              <a:gd name="f75" fmla="val 470028"/>
              <a:gd name="f76" fmla="val 599263"/>
              <a:gd name="f77" fmla="val 2768322"/>
              <a:gd name="f78" fmla="val 704028"/>
              <a:gd name="f79" fmla="val 2897557"/>
              <a:gd name="f80" fmla="val 3026792"/>
              <a:gd name="f81" fmla="val 3131557"/>
              <a:gd name="f82" fmla="val 4"/>
              <a:gd name="f83" fmla="val 485545"/>
              <a:gd name="f84" fmla="val 541957"/>
              <a:gd name="f85" fmla="val 56416"/>
              <a:gd name="f86" fmla="val 126004"/>
              <a:gd name="f87" fmla="val 485972"/>
              <a:gd name="f88" fmla="val 555560"/>
              <a:gd name="f89" fmla="val 611972"/>
              <a:gd name="f90" fmla="val 346369"/>
              <a:gd name="f91" fmla="val 289957"/>
              <a:gd name="f92" fmla="val 3"/>
              <a:gd name="f93" fmla="val 1105945"/>
              <a:gd name="f94" fmla="val 1162357"/>
              <a:gd name="f95" fmla="val 56415"/>
              <a:gd name="f96" fmla="val 126003"/>
              <a:gd name="f97" fmla="val 485971"/>
              <a:gd name="f98" fmla="val 555559"/>
              <a:gd name="f99" fmla="val 611971"/>
              <a:gd name="f100" fmla="val 966769"/>
              <a:gd name="f101" fmla="val 910357"/>
              <a:gd name="f102" fmla="val 2"/>
              <a:gd name="f103" fmla="val 1726345"/>
              <a:gd name="f104" fmla="val 1782757"/>
              <a:gd name="f105" fmla="val 56414"/>
              <a:gd name="f106" fmla="val 126002"/>
              <a:gd name="f107" fmla="val 485970"/>
              <a:gd name="f108" fmla="val 555558"/>
              <a:gd name="f109" fmla="val 611970"/>
              <a:gd name="f110" fmla="val 1587169"/>
              <a:gd name="f111" fmla="val 1530757"/>
              <a:gd name="f112" fmla="val 1"/>
              <a:gd name="f113" fmla="val 2346745"/>
              <a:gd name="f114" fmla="val 2403157"/>
              <a:gd name="f115" fmla="val 56413"/>
              <a:gd name="f116" fmla="val 126001"/>
              <a:gd name="f117" fmla="val 485969"/>
              <a:gd name="f118" fmla="val 555557"/>
              <a:gd name="f119" fmla="val 611969"/>
              <a:gd name="f120" fmla="val 2207569"/>
              <a:gd name="f121" fmla="val 2151157"/>
              <a:gd name="f122" fmla="val 2967145"/>
              <a:gd name="f123" fmla="val 3023557"/>
              <a:gd name="f124" fmla="val 56412"/>
              <a:gd name="f125" fmla="val 126000"/>
              <a:gd name="f126" fmla="val 485968"/>
              <a:gd name="f127" fmla="val 555556"/>
              <a:gd name="f128" fmla="val 611968"/>
              <a:gd name="f129" fmla="val 2827969"/>
              <a:gd name="f130" fmla="val 2771557"/>
              <a:gd name="f131" fmla="*/ f0 1 3240000"/>
              <a:gd name="f132" fmla="*/ f1 1 3230531"/>
              <a:gd name="f133" fmla="val f2"/>
              <a:gd name="f134" fmla="val f3"/>
              <a:gd name="f135" fmla="val f4"/>
              <a:gd name="f136" fmla="+- f135 0 f133"/>
              <a:gd name="f137" fmla="+- f134 0 f133"/>
              <a:gd name="f138" fmla="*/ f137 1 3240000"/>
              <a:gd name="f139" fmla="*/ f136 1 3230531"/>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3240000" h="3230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5" y="f26"/>
                </a:moveTo>
                <a:cubicBezTo>
                  <a:pt x="f7" y="f26"/>
                  <a:pt x="f8" y="f27"/>
                  <a:pt x="f8" y="f28"/>
                </a:cubicBezTo>
                <a:cubicBezTo>
                  <a:pt x="f8" y="f29"/>
                  <a:pt x="f7" y="f30"/>
                  <a:pt x="f5" y="f30"/>
                </a:cubicBezTo>
                <a:lnTo>
                  <a:pt x="f13" y="f30"/>
                </a:lnTo>
                <a:cubicBezTo>
                  <a:pt x="f14" y="f30"/>
                  <a:pt x="f15" y="f29"/>
                  <a:pt x="f15" y="f28"/>
                </a:cubicBezTo>
                <a:cubicBezTo>
                  <a:pt x="f15" y="f27"/>
                  <a:pt x="f14" y="f26"/>
                  <a:pt x="f13" y="f26"/>
                </a:cubicBezTo>
                <a:close/>
                <a:moveTo>
                  <a:pt x="f5" y="f31"/>
                </a:moveTo>
                <a:cubicBezTo>
                  <a:pt x="f7" y="f31"/>
                  <a:pt x="f8" y="f32"/>
                  <a:pt x="f8" y="f33"/>
                </a:cubicBezTo>
                <a:cubicBezTo>
                  <a:pt x="f8" y="f34"/>
                  <a:pt x="f7" y="f35"/>
                  <a:pt x="f5" y="f35"/>
                </a:cubicBezTo>
                <a:lnTo>
                  <a:pt x="f13" y="f35"/>
                </a:lnTo>
                <a:cubicBezTo>
                  <a:pt x="f14" y="f35"/>
                  <a:pt x="f15" y="f34"/>
                  <a:pt x="f15" y="f33"/>
                </a:cubicBezTo>
                <a:cubicBezTo>
                  <a:pt x="f15" y="f32"/>
                  <a:pt x="f14" y="f31"/>
                  <a:pt x="f13" y="f31"/>
                </a:cubicBezTo>
                <a:close/>
                <a:moveTo>
                  <a:pt x="f5" y="f36"/>
                </a:moveTo>
                <a:cubicBezTo>
                  <a:pt x="f7" y="f36"/>
                  <a:pt x="f8" y="f37"/>
                  <a:pt x="f8" y="f38"/>
                </a:cubicBezTo>
                <a:cubicBezTo>
                  <a:pt x="f8" y="f39"/>
                  <a:pt x="f7" y="f40"/>
                  <a:pt x="f5" y="f40"/>
                </a:cubicBezTo>
                <a:lnTo>
                  <a:pt x="f13" y="f40"/>
                </a:lnTo>
                <a:cubicBezTo>
                  <a:pt x="f14" y="f40"/>
                  <a:pt x="f15" y="f39"/>
                  <a:pt x="f15" y="f38"/>
                </a:cubicBezTo>
                <a:cubicBezTo>
                  <a:pt x="f15" y="f37"/>
                  <a:pt x="f14" y="f36"/>
                  <a:pt x="f13" y="f36"/>
                </a:cubicBezTo>
                <a:close/>
                <a:moveTo>
                  <a:pt x="f2" y="f41"/>
                </a:moveTo>
                <a:lnTo>
                  <a:pt x="f42" y="f41"/>
                </a:lnTo>
                <a:lnTo>
                  <a:pt x="f42" y="f43"/>
                </a:lnTo>
                <a:cubicBezTo>
                  <a:pt x="f42" y="f44"/>
                  <a:pt x="f45" y="f46"/>
                  <a:pt x="f47" y="f46"/>
                </a:cubicBezTo>
                <a:cubicBezTo>
                  <a:pt x="f48" y="f46"/>
                  <a:pt x="f49" y="f44"/>
                  <a:pt x="f49" y="f43"/>
                </a:cubicBezTo>
                <a:lnTo>
                  <a:pt x="f49" y="f41"/>
                </a:lnTo>
                <a:lnTo>
                  <a:pt x="f50" y="f41"/>
                </a:lnTo>
                <a:lnTo>
                  <a:pt x="f50" y="f51"/>
                </a:lnTo>
                <a:cubicBezTo>
                  <a:pt x="f50" y="f52"/>
                  <a:pt x="f53" y="f54"/>
                  <a:pt x="f55" y="f54"/>
                </a:cubicBezTo>
                <a:cubicBezTo>
                  <a:pt x="f56" y="f54"/>
                  <a:pt x="f57" y="f52"/>
                  <a:pt x="f57" y="f51"/>
                </a:cubicBezTo>
                <a:lnTo>
                  <a:pt x="f57" y="f41"/>
                </a:lnTo>
                <a:lnTo>
                  <a:pt x="f58" y="f41"/>
                </a:lnTo>
                <a:lnTo>
                  <a:pt x="f58" y="f59"/>
                </a:lnTo>
                <a:cubicBezTo>
                  <a:pt x="f58" y="f60"/>
                  <a:pt x="f61" y="f62"/>
                  <a:pt x="f63" y="f62"/>
                </a:cubicBezTo>
                <a:cubicBezTo>
                  <a:pt x="f64" y="f62"/>
                  <a:pt x="f65" y="f60"/>
                  <a:pt x="f65" y="f59"/>
                </a:cubicBezTo>
                <a:lnTo>
                  <a:pt x="f65" y="f41"/>
                </a:lnTo>
                <a:lnTo>
                  <a:pt x="f66" y="f41"/>
                </a:lnTo>
                <a:lnTo>
                  <a:pt x="f66" y="f67"/>
                </a:lnTo>
                <a:cubicBezTo>
                  <a:pt x="f66" y="f68"/>
                  <a:pt x="f69" y="f70"/>
                  <a:pt x="f71" y="f70"/>
                </a:cubicBezTo>
                <a:cubicBezTo>
                  <a:pt x="f72" y="f70"/>
                  <a:pt x="f73" y="f68"/>
                  <a:pt x="f73" y="f67"/>
                </a:cubicBezTo>
                <a:lnTo>
                  <a:pt x="f73" y="f41"/>
                </a:lnTo>
                <a:lnTo>
                  <a:pt x="f74" y="f41"/>
                </a:lnTo>
                <a:lnTo>
                  <a:pt x="f74" y="f75"/>
                </a:lnTo>
                <a:cubicBezTo>
                  <a:pt x="f74" y="f76"/>
                  <a:pt x="f77" y="f78"/>
                  <a:pt x="f79" y="f78"/>
                </a:cubicBezTo>
                <a:cubicBezTo>
                  <a:pt x="f80" y="f78"/>
                  <a:pt x="f81" y="f76"/>
                  <a:pt x="f81" y="f75"/>
                </a:cubicBezTo>
                <a:lnTo>
                  <a:pt x="f81" y="f41"/>
                </a:lnTo>
                <a:lnTo>
                  <a:pt x="f3" y="f41"/>
                </a:lnTo>
                <a:lnTo>
                  <a:pt x="f3" y="f4"/>
                </a:lnTo>
                <a:lnTo>
                  <a:pt x="f2" y="f4"/>
                </a:lnTo>
                <a:close/>
                <a:moveTo>
                  <a:pt x="f47" y="f82"/>
                </a:moveTo>
                <a:cubicBezTo>
                  <a:pt x="f83" y="f82"/>
                  <a:pt x="f84" y="f85"/>
                  <a:pt x="f84" y="f86"/>
                </a:cubicBezTo>
                <a:lnTo>
                  <a:pt x="f84" y="f87"/>
                </a:lnTo>
                <a:cubicBezTo>
                  <a:pt x="f84" y="f88"/>
                  <a:pt x="f83" y="f89"/>
                  <a:pt x="f47" y="f89"/>
                </a:cubicBezTo>
                <a:cubicBezTo>
                  <a:pt x="f90" y="f89"/>
                  <a:pt x="f91" y="f88"/>
                  <a:pt x="f91" y="f87"/>
                </a:cubicBezTo>
                <a:lnTo>
                  <a:pt x="f91" y="f86"/>
                </a:lnTo>
                <a:cubicBezTo>
                  <a:pt x="f91" y="f85"/>
                  <a:pt x="f90" y="f82"/>
                  <a:pt x="f47" y="f82"/>
                </a:cubicBezTo>
                <a:close/>
                <a:moveTo>
                  <a:pt x="f55" y="f92"/>
                </a:moveTo>
                <a:cubicBezTo>
                  <a:pt x="f93" y="f92"/>
                  <a:pt x="f94" y="f95"/>
                  <a:pt x="f94" y="f96"/>
                </a:cubicBezTo>
                <a:lnTo>
                  <a:pt x="f94" y="f97"/>
                </a:lnTo>
                <a:cubicBezTo>
                  <a:pt x="f94" y="f98"/>
                  <a:pt x="f93" y="f99"/>
                  <a:pt x="f55" y="f99"/>
                </a:cubicBezTo>
                <a:cubicBezTo>
                  <a:pt x="f100" y="f99"/>
                  <a:pt x="f101" y="f98"/>
                  <a:pt x="f101" y="f97"/>
                </a:cubicBezTo>
                <a:lnTo>
                  <a:pt x="f101" y="f96"/>
                </a:lnTo>
                <a:cubicBezTo>
                  <a:pt x="f101" y="f95"/>
                  <a:pt x="f100" y="f92"/>
                  <a:pt x="f55" y="f92"/>
                </a:cubicBezTo>
                <a:close/>
                <a:moveTo>
                  <a:pt x="f63" y="f102"/>
                </a:moveTo>
                <a:cubicBezTo>
                  <a:pt x="f103" y="f102"/>
                  <a:pt x="f104" y="f105"/>
                  <a:pt x="f104" y="f106"/>
                </a:cubicBezTo>
                <a:lnTo>
                  <a:pt x="f104" y="f107"/>
                </a:lnTo>
                <a:cubicBezTo>
                  <a:pt x="f104" y="f108"/>
                  <a:pt x="f103" y="f109"/>
                  <a:pt x="f63" y="f109"/>
                </a:cubicBezTo>
                <a:cubicBezTo>
                  <a:pt x="f110" y="f109"/>
                  <a:pt x="f111" y="f108"/>
                  <a:pt x="f111" y="f107"/>
                </a:cubicBezTo>
                <a:lnTo>
                  <a:pt x="f111" y="f106"/>
                </a:lnTo>
                <a:cubicBezTo>
                  <a:pt x="f111" y="f105"/>
                  <a:pt x="f110" y="f102"/>
                  <a:pt x="f63" y="f102"/>
                </a:cubicBezTo>
                <a:close/>
                <a:moveTo>
                  <a:pt x="f71" y="f112"/>
                </a:moveTo>
                <a:cubicBezTo>
                  <a:pt x="f113" y="f112"/>
                  <a:pt x="f114" y="f115"/>
                  <a:pt x="f114" y="f116"/>
                </a:cubicBezTo>
                <a:lnTo>
                  <a:pt x="f114" y="f117"/>
                </a:lnTo>
                <a:cubicBezTo>
                  <a:pt x="f114" y="f118"/>
                  <a:pt x="f113" y="f119"/>
                  <a:pt x="f71" y="f119"/>
                </a:cubicBezTo>
                <a:cubicBezTo>
                  <a:pt x="f120" y="f119"/>
                  <a:pt x="f121" y="f118"/>
                  <a:pt x="f121" y="f117"/>
                </a:cubicBezTo>
                <a:lnTo>
                  <a:pt x="f121" y="f116"/>
                </a:lnTo>
                <a:cubicBezTo>
                  <a:pt x="f121" y="f115"/>
                  <a:pt x="f120" y="f112"/>
                  <a:pt x="f71" y="f112"/>
                </a:cubicBezTo>
                <a:close/>
                <a:moveTo>
                  <a:pt x="f79" y="f2"/>
                </a:moveTo>
                <a:cubicBezTo>
                  <a:pt x="f122" y="f2"/>
                  <a:pt x="f123" y="f124"/>
                  <a:pt x="f123" y="f125"/>
                </a:cubicBezTo>
                <a:lnTo>
                  <a:pt x="f123" y="f126"/>
                </a:lnTo>
                <a:cubicBezTo>
                  <a:pt x="f123" y="f127"/>
                  <a:pt x="f122" y="f128"/>
                  <a:pt x="f79" y="f128"/>
                </a:cubicBezTo>
                <a:cubicBezTo>
                  <a:pt x="f129" y="f128"/>
                  <a:pt x="f130" y="f127"/>
                  <a:pt x="f130" y="f126"/>
                </a:cubicBezTo>
                <a:lnTo>
                  <a:pt x="f130" y="f125"/>
                </a:lnTo>
                <a:cubicBezTo>
                  <a:pt x="f130" y="f124"/>
                  <a:pt x="f129" y="f2"/>
                  <a:pt x="f79" y="f2"/>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Rectangle 7">
            <a:extLst>
              <a:ext uri="{FF2B5EF4-FFF2-40B4-BE49-F238E27FC236}">
                <a16:creationId xmlns:a16="http://schemas.microsoft.com/office/drawing/2014/main" id="{45D37323-6C6A-AF11-D794-62D72D10685C}"/>
              </a:ext>
            </a:extLst>
          </p:cNvPr>
          <p:cNvSpPr/>
          <p:nvPr/>
        </p:nvSpPr>
        <p:spPr>
          <a:xfrm>
            <a:off x="5209117" y="1518722"/>
            <a:ext cx="471561" cy="471561"/>
          </a:xfrm>
          <a:custGeom>
            <a:avLst/>
            <a:gdLst>
              <a:gd name="f0" fmla="val w"/>
              <a:gd name="f1" fmla="val h"/>
              <a:gd name="f2" fmla="val 0"/>
              <a:gd name="f3" fmla="val 3240000"/>
              <a:gd name="f4" fmla="val 401869"/>
              <a:gd name="f5" fmla="val 2055482"/>
              <a:gd name="f6" fmla="val 869869"/>
              <a:gd name="f7" fmla="val 2919482"/>
              <a:gd name="f8" fmla="val 1121949"/>
              <a:gd name="f9" fmla="val 1695482"/>
              <a:gd name="f10" fmla="val 1589949"/>
              <a:gd name="f11" fmla="val 1842029"/>
              <a:gd name="f12" fmla="val 1335482"/>
              <a:gd name="f13" fmla="val 2310029"/>
              <a:gd name="f14" fmla="val 2562109"/>
              <a:gd name="f15" fmla="val 975482"/>
              <a:gd name="f16" fmla="val 3030109"/>
              <a:gd name="f17" fmla="val 2321888"/>
              <a:gd name="f18" fmla="val 224805"/>
              <a:gd name="f19" fmla="val 2880631"/>
              <a:gd name="f20" fmla="val 247420"/>
              <a:gd name="f21" fmla="val 2620844"/>
              <a:gd name="f22" fmla="val 742612"/>
              <a:gd name="f23" fmla="val 2546105"/>
              <a:gd name="f24" fmla="val 613161"/>
              <a:gd name="f25" fmla="val 541555"/>
              <a:gd name="f26" fmla="val 1770488"/>
              <a:gd name="f27" fmla="val 392077"/>
              <a:gd name="f28" fmla="val 1511585"/>
              <a:gd name="f29" fmla="val 2396627"/>
              <a:gd name="f30" fmla="val 354257"/>
              <a:gd name="f31" fmla="val 180000"/>
              <a:gd name="f32" fmla="val 3059999"/>
              <a:gd name="f33" fmla="val 3239999"/>
              <a:gd name="f34" fmla="*/ f0 1 3240000"/>
              <a:gd name="f35" fmla="*/ f1 1 3240000"/>
              <a:gd name="f36" fmla="val f2"/>
              <a:gd name="f37" fmla="val f3"/>
              <a:gd name="f38" fmla="+- f37 0 f36"/>
              <a:gd name="f39" fmla="*/ f38 1 3240000"/>
              <a:gd name="f40" fmla="*/ f36 1 f39"/>
              <a:gd name="f41" fmla="*/ f37 1 f39"/>
              <a:gd name="f42" fmla="*/ f40 f34 1"/>
              <a:gd name="f43" fmla="*/ f41 f34 1"/>
              <a:gd name="f44" fmla="*/ f41 f35 1"/>
              <a:gd name="f45" fmla="*/ f40 f35 1"/>
            </a:gdLst>
            <a:ahLst/>
            <a:cxnLst>
              <a:cxn ang="3cd4">
                <a:pos x="hc" y="t"/>
              </a:cxn>
              <a:cxn ang="0">
                <a:pos x="r" y="vc"/>
              </a:cxn>
              <a:cxn ang="cd4">
                <a:pos x="hc" y="b"/>
              </a:cxn>
              <a:cxn ang="cd2">
                <a:pos x="l" y="vc"/>
              </a:cxn>
            </a:cxnLst>
            <a:rect l="f42" t="f45" r="f43" b="f44"/>
            <a:pathLst>
              <a:path w="3240000" h="3240000">
                <a:moveTo>
                  <a:pt x="f4" y="f5"/>
                </a:moveTo>
                <a:lnTo>
                  <a:pt x="f6" y="f5"/>
                </a:lnTo>
                <a:lnTo>
                  <a:pt x="f6" y="f7"/>
                </a:lnTo>
                <a:lnTo>
                  <a:pt x="f4" y="f7"/>
                </a:lnTo>
                <a:close/>
                <a:moveTo>
                  <a:pt x="f8" y="f9"/>
                </a:moveTo>
                <a:lnTo>
                  <a:pt x="f10" y="f9"/>
                </a:lnTo>
                <a:lnTo>
                  <a:pt x="f10" y="f7"/>
                </a:lnTo>
                <a:lnTo>
                  <a:pt x="f8" y="f7"/>
                </a:lnTo>
                <a:close/>
                <a:moveTo>
                  <a:pt x="f11" y="f12"/>
                </a:moveTo>
                <a:lnTo>
                  <a:pt x="f13" y="f12"/>
                </a:lnTo>
                <a:lnTo>
                  <a:pt x="f13" y="f7"/>
                </a:lnTo>
                <a:lnTo>
                  <a:pt x="f11" y="f7"/>
                </a:lnTo>
                <a:close/>
                <a:moveTo>
                  <a:pt x="f14" y="f15"/>
                </a:moveTo>
                <a:lnTo>
                  <a:pt x="f16" y="f15"/>
                </a:lnTo>
                <a:lnTo>
                  <a:pt x="f16" y="f7"/>
                </a:lnTo>
                <a:lnTo>
                  <a:pt x="f14" y="f7"/>
                </a:lnTo>
                <a:close/>
                <a:moveTo>
                  <a:pt x="f17" y="f18"/>
                </a:moveTo>
                <a:lnTo>
                  <a:pt x="f19" y="f20"/>
                </a:lnTo>
                <a:lnTo>
                  <a:pt x="f21" y="f22"/>
                </a:lnTo>
                <a:lnTo>
                  <a:pt x="f23" y="f24"/>
                </a:lnTo>
                <a:lnTo>
                  <a:pt x="f25" y="f26"/>
                </a:lnTo>
                <a:lnTo>
                  <a:pt x="f27" y="f28"/>
                </a:lnTo>
                <a:lnTo>
                  <a:pt x="f29" y="f30"/>
                </a:lnTo>
                <a:close/>
                <a:moveTo>
                  <a:pt x="f2" y="f2"/>
                </a:moveTo>
                <a:lnTo>
                  <a:pt x="f31" y="f2"/>
                </a:lnTo>
                <a:lnTo>
                  <a:pt x="f31" y="f32"/>
                </a:lnTo>
                <a:lnTo>
                  <a:pt x="f3" y="f32"/>
                </a:lnTo>
                <a:lnTo>
                  <a:pt x="f3" y="f33"/>
                </a:lnTo>
                <a:lnTo>
                  <a:pt x="f31" y="f33"/>
                </a:lnTo>
                <a:lnTo>
                  <a:pt x="f31" y="f3"/>
                </a:lnTo>
                <a:lnTo>
                  <a:pt x="f2" y="f3"/>
                </a:lnTo>
                <a:lnTo>
                  <a:pt x="f2" y="f33"/>
                </a:lnTo>
                <a:lnTo>
                  <a:pt x="f2" y="f32"/>
                </a:ln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Rectangle 15">
            <a:extLst>
              <a:ext uri="{FF2B5EF4-FFF2-40B4-BE49-F238E27FC236}">
                <a16:creationId xmlns:a16="http://schemas.microsoft.com/office/drawing/2014/main" id="{809CD2B3-B869-A116-0D1C-38C164FC976E}"/>
              </a:ext>
            </a:extLst>
          </p:cNvPr>
          <p:cNvSpPr/>
          <p:nvPr/>
        </p:nvSpPr>
        <p:spPr>
          <a:xfrm rot="5400013">
            <a:off x="5995975" y="1518724"/>
            <a:ext cx="472196" cy="471561"/>
          </a:xfrm>
          <a:custGeom>
            <a:avLst/>
            <a:gdLst>
              <a:gd name="f0" fmla="val w"/>
              <a:gd name="f1" fmla="val h"/>
              <a:gd name="f2" fmla="val 0"/>
              <a:gd name="f3" fmla="val 3244313"/>
              <a:gd name="f4" fmla="val 3240000"/>
              <a:gd name="f5" fmla="val 2055482"/>
              <a:gd name="f6" fmla="val 677891"/>
              <a:gd name="f7" fmla="val 209891"/>
              <a:gd name="f8" fmla="val 2919482"/>
              <a:gd name="f9" fmla="val 1695482"/>
              <a:gd name="f10" fmla="val 1397971"/>
              <a:gd name="f11" fmla="val 929971"/>
              <a:gd name="f12" fmla="val 1335482"/>
              <a:gd name="f13" fmla="val 2118051"/>
              <a:gd name="f14" fmla="val 1650051"/>
              <a:gd name="f15" fmla="val 975482"/>
              <a:gd name="f16" fmla="val 2838131"/>
              <a:gd name="f17" fmla="val 2370131"/>
              <a:gd name="f18" fmla="val 10788"/>
              <a:gd name="f19" fmla="val 2651034"/>
              <a:gd name="f20" fmla="val 1168116"/>
              <a:gd name="f21" fmla="val 646484"/>
              <a:gd name="f22" fmla="val 1038664"/>
              <a:gd name="f23" fmla="val 571745"/>
              <a:gd name="f24" fmla="val 1533856"/>
              <a:gd name="f25" fmla="val 311959"/>
              <a:gd name="f26" fmla="val 1556471"/>
              <a:gd name="f27" fmla="val 870701"/>
              <a:gd name="f28" fmla="val 1427019"/>
              <a:gd name="f29" fmla="val 795962"/>
              <a:gd name="f30" fmla="val 269691"/>
              <a:gd name="f31" fmla="val 2800512"/>
              <a:gd name="f32" fmla="val 3060000"/>
              <a:gd name="f33" fmla="val 3064313"/>
              <a:gd name="f34" fmla="*/ f0 1 3244313"/>
              <a:gd name="f35" fmla="*/ f1 1 3240000"/>
              <a:gd name="f36" fmla="val f2"/>
              <a:gd name="f37" fmla="val f3"/>
              <a:gd name="f38" fmla="val f4"/>
              <a:gd name="f39" fmla="+- f38 0 f36"/>
              <a:gd name="f40" fmla="+- f37 0 f36"/>
              <a:gd name="f41" fmla="*/ f40 1 3244313"/>
              <a:gd name="f42" fmla="*/ f39 1 3240000"/>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44313" h="3240000">
                <a:moveTo>
                  <a:pt x="f5" y="f6"/>
                </a:moveTo>
                <a:lnTo>
                  <a:pt x="f5" y="f7"/>
                </a:lnTo>
                <a:lnTo>
                  <a:pt x="f8" y="f7"/>
                </a:lnTo>
                <a:lnTo>
                  <a:pt x="f8" y="f6"/>
                </a:lnTo>
                <a:close/>
                <a:moveTo>
                  <a:pt x="f9" y="f10"/>
                </a:moveTo>
                <a:lnTo>
                  <a:pt x="f9" y="f11"/>
                </a:lnTo>
                <a:lnTo>
                  <a:pt x="f8" y="f11"/>
                </a:lnTo>
                <a:lnTo>
                  <a:pt x="f8" y="f10"/>
                </a:lnTo>
                <a:close/>
                <a:moveTo>
                  <a:pt x="f12" y="f13"/>
                </a:moveTo>
                <a:lnTo>
                  <a:pt x="f12" y="f14"/>
                </a:lnTo>
                <a:lnTo>
                  <a:pt x="f8" y="f14"/>
                </a:lnTo>
                <a:lnTo>
                  <a:pt x="f8" y="f13"/>
                </a:lnTo>
                <a:close/>
                <a:moveTo>
                  <a:pt x="f15" y="f16"/>
                </a:moveTo>
                <a:lnTo>
                  <a:pt x="f15" y="f17"/>
                </a:lnTo>
                <a:lnTo>
                  <a:pt x="f8" y="f17"/>
                </a:lnTo>
                <a:lnTo>
                  <a:pt x="f8" y="f16"/>
                </a:lnTo>
                <a:close/>
                <a:moveTo>
                  <a:pt x="f18" y="f19"/>
                </a:moveTo>
                <a:lnTo>
                  <a:pt x="f20" y="f21"/>
                </a:lnTo>
                <a:lnTo>
                  <a:pt x="f22" y="f23"/>
                </a:lnTo>
                <a:lnTo>
                  <a:pt x="f24" y="f25"/>
                </a:lnTo>
                <a:lnTo>
                  <a:pt x="f26" y="f27"/>
                </a:lnTo>
                <a:lnTo>
                  <a:pt x="f28" y="f29"/>
                </a:lnTo>
                <a:lnTo>
                  <a:pt x="f30" y="f31"/>
                </a:lnTo>
                <a:close/>
                <a:moveTo>
                  <a:pt x="f2" y="f4"/>
                </a:moveTo>
                <a:lnTo>
                  <a:pt x="f2" y="f32"/>
                </a:lnTo>
                <a:lnTo>
                  <a:pt x="f33" y="f32"/>
                </a:lnTo>
                <a:lnTo>
                  <a:pt x="f33" y="f2"/>
                </a:lnTo>
                <a:lnTo>
                  <a:pt x="f3" y="f2"/>
                </a:lnTo>
                <a:lnTo>
                  <a:pt x="f3" y="f4"/>
                </a:lnTo>
                <a:lnTo>
                  <a:pt x="f4" y="f4"/>
                </a:lnTo>
                <a:lnTo>
                  <a:pt x="f33" y="f4"/>
                </a:ln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Pie 24">
            <a:extLst>
              <a:ext uri="{FF2B5EF4-FFF2-40B4-BE49-F238E27FC236}">
                <a16:creationId xmlns:a16="http://schemas.microsoft.com/office/drawing/2014/main" id="{6106C367-2CF7-AE60-3CFE-45A90CE4D9A1}"/>
              </a:ext>
            </a:extLst>
          </p:cNvPr>
          <p:cNvSpPr/>
          <p:nvPr/>
        </p:nvSpPr>
        <p:spPr>
          <a:xfrm>
            <a:off x="5068226" y="4618987"/>
            <a:ext cx="513185" cy="510344"/>
          </a:xfrm>
          <a:custGeom>
            <a:avLst/>
            <a:gdLst>
              <a:gd name="f0" fmla="val w"/>
              <a:gd name="f1" fmla="val h"/>
              <a:gd name="f2" fmla="val 0"/>
              <a:gd name="f3" fmla="val 3228711"/>
              <a:gd name="f4" fmla="val 3210836"/>
              <a:gd name="f5" fmla="val 351626"/>
              <a:gd name="f6" fmla="val 695968"/>
              <a:gd name="f7" fmla="val 1548007"/>
              <a:gd name="f8" fmla="val 1678300"/>
              <a:gd name="f9" fmla="val 236194"/>
              <a:gd name="f10" fmla="val 2500159"/>
              <a:gd name="f11" fmla="val -116985"/>
              <a:gd name="f12" fmla="val 1936431"/>
              <a:gd name="f13" fmla="val -70514"/>
              <a:gd name="f14" fmla="val 1210092"/>
              <a:gd name="f15" fmla="val 1957429"/>
              <a:gd name="f16" fmla="val 262366"/>
              <a:gd name="f17" fmla="val 2634256"/>
              <a:gd name="f18" fmla="val 359480"/>
              <a:gd name="f19" fmla="val 3156733"/>
              <a:gd name="f20" fmla="val 907132"/>
              <a:gd name="f21" fmla="val 3221913"/>
              <a:gd name="f22" fmla="val 1587776"/>
              <a:gd name="f23" fmla="val 3287093"/>
              <a:gd name="f24" fmla="val 2268421"/>
              <a:gd name="f25" fmla="val 2878048"/>
              <a:gd name="f26" fmla="val 2905277"/>
              <a:gd name="f27" fmla="val 2231953"/>
              <a:gd name="f28" fmla="val 3129078"/>
              <a:gd name="f29" fmla="val 1585858"/>
              <a:gd name="f30" fmla="val 3352879"/>
              <a:gd name="f31" fmla="val 870522"/>
              <a:gd name="f32" fmla="val 3105497"/>
              <a:gd name="f33" fmla="val 500715"/>
              <a:gd name="f34" fmla="val 2530372"/>
              <a:gd name="f35" fmla="val 1746987"/>
              <a:gd name="f36" fmla="val 1729019"/>
              <a:gd name="f37" fmla="val 1604447"/>
              <a:gd name="f38" fmla="val 200"/>
              <a:gd name="f39" fmla="val 1665125"/>
              <a:gd name="f40" fmla="val -778"/>
              <a:gd name="f41" fmla="val 1726175"/>
              <a:gd name="f42" fmla="val 1809"/>
              <a:gd name="f43" fmla="val 1787307"/>
              <a:gd name="f44" fmla="val 8072"/>
              <a:gd name="f45" fmla="val 1629532"/>
              <a:gd name="f46" fmla="val 1548011"/>
              <a:gd name="f47" fmla="val 483856"/>
              <a:gd name="f48" fmla="val 506987"/>
              <a:gd name="f49" fmla="val 773141"/>
              <a:gd name="f50" fmla="val 188622"/>
              <a:gd name="f51" fmla="val 1179697"/>
              <a:gd name="f52" fmla="val 7051"/>
              <a:gd name="f53" fmla="*/ f0 1 3228711"/>
              <a:gd name="f54" fmla="*/ f1 1 3210836"/>
              <a:gd name="f55" fmla="val f2"/>
              <a:gd name="f56" fmla="val f3"/>
              <a:gd name="f57" fmla="val f4"/>
              <a:gd name="f58" fmla="+- f57 0 f55"/>
              <a:gd name="f59" fmla="+- f56 0 f55"/>
              <a:gd name="f60" fmla="*/ f59 1 3228711"/>
              <a:gd name="f61" fmla="*/ f58 1 3210836"/>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3228711" h="3210836">
                <a:moveTo>
                  <a:pt x="f5" y="f6"/>
                </a:moveTo>
                <a:lnTo>
                  <a:pt x="f7" y="f8"/>
                </a:lnTo>
                <a:lnTo>
                  <a:pt x="f9" y="f10"/>
                </a:lnTo>
                <a:cubicBezTo>
                  <a:pt x="f11" y="f12"/>
                  <a:pt x="f13" y="f14"/>
                  <a:pt x="f5" y="f6"/>
                </a:cubicBezTo>
                <a:close/>
                <a:moveTo>
                  <a:pt x="f15" y="f16"/>
                </a:moveTo>
                <a:cubicBezTo>
                  <a:pt x="f17" y="f18"/>
                  <a:pt x="f19" y="f20"/>
                  <a:pt x="f21" y="f22"/>
                </a:cubicBezTo>
                <a:cubicBezTo>
                  <a:pt x="f23" y="f24"/>
                  <a:pt x="f25" y="f26"/>
                  <a:pt x="f27" y="f28"/>
                </a:cubicBezTo>
                <a:cubicBezTo>
                  <a:pt x="f29" y="f30"/>
                  <a:pt x="f31" y="f32"/>
                  <a:pt x="f33" y="f34"/>
                </a:cubicBezTo>
                <a:lnTo>
                  <a:pt x="f35" y="f36"/>
                </a:lnTo>
                <a:close/>
                <a:moveTo>
                  <a:pt x="f37" y="f38"/>
                </a:moveTo>
                <a:cubicBezTo>
                  <a:pt x="f39" y="f40"/>
                  <a:pt x="f41" y="f42"/>
                  <a:pt x="f43" y="f44"/>
                </a:cubicBezTo>
                <a:lnTo>
                  <a:pt x="f45" y="f46"/>
                </a:lnTo>
                <a:lnTo>
                  <a:pt x="f47" y="f48"/>
                </a:lnTo>
                <a:cubicBezTo>
                  <a:pt x="f49" y="f50"/>
                  <a:pt x="f51" y="f52"/>
                  <a:pt x="f37" y="f38"/>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Block Arc 14">
            <a:extLst>
              <a:ext uri="{FF2B5EF4-FFF2-40B4-BE49-F238E27FC236}">
                <a16:creationId xmlns:a16="http://schemas.microsoft.com/office/drawing/2014/main" id="{49C66411-5578-4C8D-A8E9-556DB8F9985F}"/>
              </a:ext>
            </a:extLst>
          </p:cNvPr>
          <p:cNvSpPr/>
          <p:nvPr/>
        </p:nvSpPr>
        <p:spPr>
          <a:xfrm rot="16200004">
            <a:off x="6783639" y="1470611"/>
            <a:ext cx="567403" cy="567768"/>
          </a:xfrm>
          <a:custGeom>
            <a:avLst/>
            <a:gdLst>
              <a:gd name="f0" fmla="val w"/>
              <a:gd name="f1" fmla="val h"/>
              <a:gd name="f2" fmla="val 0"/>
              <a:gd name="f3" fmla="val 3185463"/>
              <a:gd name="f4" fmla="val 3187558"/>
              <a:gd name="f5" fmla="val 764000"/>
              <a:gd name="f6" fmla="val 2343999"/>
              <a:gd name="f7" fmla="val 566798"/>
              <a:gd name="f8" fmla="val 2256389"/>
              <a:gd name="f9" fmla="val 385374"/>
              <a:gd name="f10" fmla="val 2134753"/>
              <a:gd name="f11" fmla="val 230072"/>
              <a:gd name="f12" fmla="val 1981662"/>
              <a:gd name="f13" fmla="val 297001"/>
              <a:gd name="f14" fmla="val 2223876"/>
              <a:gd name="f15" fmla="val 428049"/>
              <a:gd name="f16" fmla="val 2439341"/>
              <a:gd name="f17" fmla="val 603989"/>
              <a:gd name="f18" fmla="val 2608945"/>
              <a:gd name="f19" fmla="val 667739"/>
              <a:gd name="f20" fmla="val 2525681"/>
              <a:gd name="f21" fmla="val 720588"/>
              <a:gd name="f22" fmla="val 2436567"/>
              <a:gd name="f23" fmla="val 783530"/>
              <a:gd name="f24" fmla="val 862903"/>
              <a:gd name="f25" fmla="val 737619"/>
              <a:gd name="f26" fmla="val 760936"/>
              <a:gd name="f27" fmla="val 681240"/>
              <a:gd name="f28" fmla="val 662513"/>
              <a:gd name="f29" fmla="val 611676"/>
              <a:gd name="f30" fmla="val 571152"/>
              <a:gd name="f31" fmla="val 419218"/>
              <a:gd name="f32" fmla="val 754019"/>
              <a:gd name="f33" fmla="val 279227"/>
              <a:gd name="f34" fmla="val 991173"/>
              <a:gd name="f35" fmla="val 215545"/>
              <a:gd name="f36" fmla="val 1258034"/>
              <a:gd name="f37" fmla="val 378729"/>
              <a:gd name="f38" fmla="val 1090139"/>
              <a:gd name="f39" fmla="val 571934"/>
              <a:gd name="f40" fmla="val 956907"/>
              <a:gd name="f41" fmla="val 935657"/>
              <a:gd name="f42" fmla="val 1673146"/>
              <a:gd name="f43" fmla="val 227023"/>
              <a:gd name="f44" fmla="val 393068"/>
              <a:gd name="f45" fmla="val 1882941"/>
              <a:gd name="f46" fmla="val 605618"/>
              <a:gd name="f47" fmla="val 2045968"/>
              <a:gd name="f48" fmla="val 844267"/>
              <a:gd name="f49" fmla="val 2153109"/>
              <a:gd name="f50" fmla="val 897907"/>
              <a:gd name="f51" fmla="val 1997390"/>
              <a:gd name="f52" fmla="val 928862"/>
              <a:gd name="f53" fmla="val 1835739"/>
              <a:gd name="f54" fmla="val 935928"/>
              <a:gd name="f55" fmla="val 1493146"/>
              <a:gd name="f56" fmla="val 928922"/>
              <a:gd name="f57" fmla="val 1345638"/>
              <a:gd name="f58" fmla="val 902278"/>
              <a:gd name="f59" fmla="val 1198995"/>
              <a:gd name="f60" fmla="val 856775"/>
              <a:gd name="f61" fmla="val 1056956"/>
              <a:gd name="f62" fmla="val 636768"/>
              <a:gd name="f63" fmla="val 1156959"/>
              <a:gd name="f64" fmla="val 439487"/>
              <a:gd name="f65" fmla="val 1304654"/>
              <a:gd name="f66" fmla="val 281464"/>
              <a:gd name="f67" fmla="val 1469785"/>
              <a:gd name="f68" fmla="val 2515107"/>
              <a:gd name="f69" fmla="val 1283000"/>
              <a:gd name="f70" fmla="val 2508124"/>
              <a:gd name="f71" fmla="val 1100523"/>
              <a:gd name="f72" fmla="val 2472287"/>
              <a:gd name="f73" fmla="val 927628"/>
              <a:gd name="f74" fmla="val 2411229"/>
              <a:gd name="f75" fmla="val 876831"/>
              <a:gd name="f76" fmla="val 2520843"/>
              <a:gd name="f77" fmla="val 814172"/>
              <a:gd name="f78" fmla="val 2626182"/>
              <a:gd name="f79" fmla="val 738220"/>
              <a:gd name="f80" fmla="val 2724387"/>
              <a:gd name="f81" fmla="val 944637"/>
              <a:gd name="f82" fmla="val 2881665"/>
              <a:gd name="f83" fmla="val 1196120"/>
              <a:gd name="f84" fmla="val 2982471"/>
              <a:gd name="f85" fmla="val 3005418"/>
              <a:gd name="f86" fmla="val 1112275"/>
              <a:gd name="f87" fmla="val 1105327"/>
              <a:gd name="f88" fmla="val 1858153"/>
              <a:gd name="f89" fmla="val 1070032"/>
              <a:gd name="f90" fmla="val 2042144"/>
              <a:gd name="f91" fmla="val 1008001"/>
              <a:gd name="f92" fmla="val 2219039"/>
              <a:gd name="f93" fmla="val 1155519"/>
              <a:gd name="f94" fmla="val 2270408"/>
              <a:gd name="f95" fmla="val 1310845"/>
              <a:gd name="f96" fmla="val 2300826"/>
              <a:gd name="f97" fmla="val 2307834"/>
              <a:gd name="f98" fmla="val 898989"/>
              <a:gd name="f99" fmla="val 1315103"/>
              <a:gd name="f100" fmla="val 907762"/>
              <a:gd name="f101" fmla="val 1164166"/>
              <a:gd name="f102" fmla="val 938783"/>
              <a:gd name="f103" fmla="val 1020939"/>
              <a:gd name="f104" fmla="val 990066"/>
              <a:gd name="f105" fmla="val 1074574"/>
              <a:gd name="f106" fmla="val 1153655"/>
              <a:gd name="f107" fmla="val 1105461"/>
              <a:gd name="f108" fmla="val 1322925"/>
              <a:gd name="f109" fmla="val 1112368"/>
              <a:gd name="f110" fmla="val 182141"/>
              <a:gd name="f111" fmla="val 1199839"/>
              <a:gd name="f112" fmla="val 204777"/>
              <a:gd name="f113" fmla="val 951477"/>
              <a:gd name="f114" fmla="val 303168"/>
              <a:gd name="f115" fmla="val 746615"/>
              <a:gd name="f116" fmla="val 456764"/>
              <a:gd name="f117" fmla="val 828296"/>
              <a:gd name="f118" fmla="val 562801"/>
              <a:gd name="f119" fmla="val 894225"/>
              <a:gd name="f120" fmla="val 677310"/>
              <a:gd name="f121" fmla="val 947434"/>
              <a:gd name="f122" fmla="val 796072"/>
              <a:gd name="f123" fmla="val 1113886"/>
              <a:gd name="f124" fmla="val 736067"/>
              <a:gd name="f125" fmla="val 1289644"/>
              <a:gd name="f126" fmla="val 700323"/>
              <a:gd name="f127" fmla="val 691530"/>
              <a:gd name="f128" fmla="val 2150063"/>
              <a:gd name="f129" fmla="val 992171"/>
              <a:gd name="f130" fmla="val 1990712"/>
              <a:gd name="f131" fmla="val 935501"/>
              <a:gd name="f132" fmla="val 1822242"/>
              <a:gd name="f133" fmla="val 902595"/>
              <a:gd name="f134" fmla="val 1649785"/>
              <a:gd name="f135" fmla="val 897224"/>
              <a:gd name="f136" fmla="val 2063712"/>
              <a:gd name="f137" fmla="val 2069089"/>
              <a:gd name="f138" fmla="val 1323887"/>
              <a:gd name="f139" fmla="val 2098366"/>
              <a:gd name="f140" fmla="val 1155330"/>
              <a:gd name="f141" fmla="val 2168848"/>
              <a:gd name="f142" fmla="val 2199110"/>
              <a:gd name="f143" fmla="val 2108555"/>
              <a:gd name="f144" fmla="val 2028681"/>
              <a:gd name="f145" fmla="val 2073581"/>
              <a:gd name="f146" fmla="val 1851532"/>
              <a:gd name="f147" fmla="val 2065295"/>
              <a:gd name="f148" fmla="val 2307299"/>
              <a:gd name="f149" fmla="val 1829404"/>
              <a:gd name="f150" fmla="val 2299517"/>
              <a:gd name="f151" fmla="val 2004315"/>
              <a:gd name="f152" fmla="val 2261965"/>
              <a:gd name="f153" fmla="val 2422394"/>
              <a:gd name="f154" fmla="val 446879"/>
              <a:gd name="f155" fmla="val 2204309"/>
              <a:gd name="f156" fmla="val 287209"/>
              <a:gd name="f157" fmla="val 1938140"/>
              <a:gd name="f158" fmla="val 189883"/>
              <a:gd name="f159" fmla="val 178919"/>
              <a:gd name="f160" fmla="val 689876"/>
              <a:gd name="f161" fmla="val 1846998"/>
              <a:gd name="f162" fmla="val 695154"/>
              <a:gd name="f163" fmla="val 2039668"/>
              <a:gd name="f164" fmla="val 732502"/>
              <a:gd name="f165" fmla="val 2221721"/>
              <a:gd name="f166" fmla="val 797410"/>
              <a:gd name="f167" fmla="val 2275056"/>
              <a:gd name="f168" fmla="val 675360"/>
              <a:gd name="f169" fmla="val 2341760"/>
              <a:gd name="f170" fmla="val 557662"/>
              <a:gd name="f171" fmla="val 2447278"/>
              <a:gd name="f172" fmla="val 2722123"/>
              <a:gd name="f173" fmla="val 2366121"/>
              <a:gd name="f174" fmla="val 2618714"/>
              <a:gd name="f175" fmla="val 2299534"/>
              <a:gd name="f176" fmla="val 2507403"/>
              <a:gd name="f177" fmla="val 2246145"/>
              <a:gd name="f178" fmla="val 2391362"/>
              <a:gd name="f179" fmla="val 2057375"/>
              <a:gd name="f180" fmla="val 2464119"/>
              <a:gd name="f181" fmla="val 1856285"/>
              <a:gd name="f182" fmla="val 2506958"/>
              <a:gd name="f183" fmla="val 2514779"/>
              <a:gd name="f184" fmla="val 3008639"/>
              <a:gd name="f185" fmla="val 1949198"/>
              <a:gd name="f186" fmla="val 2997255"/>
              <a:gd name="f187" fmla="val 2224691"/>
              <a:gd name="f188" fmla="val 2892757"/>
              <a:gd name="f189" fmla="val 2878934"/>
              <a:gd name="f190" fmla="val 2723190"/>
              <a:gd name="f191" fmla="val 1307255"/>
              <a:gd name="f192" fmla="val 2529440"/>
              <a:gd name="f193" fmla="val 1161128"/>
              <a:gd name="f194" fmla="val 2313862"/>
              <a:gd name="f195" fmla="val 1060620"/>
              <a:gd name="f196" fmla="val 2270535"/>
              <a:gd name="f197" fmla="val 1201714"/>
              <a:gd name="f198" fmla="val 2245604"/>
              <a:gd name="f199" fmla="val 1347104"/>
              <a:gd name="f200" fmla="val 2240109"/>
              <a:gd name="f201" fmla="val 2890636"/>
              <a:gd name="f202" fmla="val 2241814"/>
              <a:gd name="f203" fmla="val 2249736"/>
              <a:gd name="f204" fmla="val 1827102"/>
              <a:gd name="f205" fmla="val 2279520"/>
              <a:gd name="f206" fmla="val 1979973"/>
              <a:gd name="f207" fmla="val 2329964"/>
              <a:gd name="f208" fmla="val 2127513"/>
              <a:gd name="f209" fmla="val 2545677"/>
              <a:gd name="f210" fmla="val 2019923"/>
              <a:gd name="f211" fmla="val 2738160"/>
              <a:gd name="f212" fmla="val 1866413"/>
              <a:gd name="f213" fmla="val 2973035"/>
              <a:gd name="f214" fmla="val 1284386"/>
              <a:gd name="f215" fmla="val 2912066"/>
              <a:gd name="f216" fmla="val 1001840"/>
              <a:gd name="f217" fmla="val 2765308"/>
              <a:gd name="f218" fmla="val 751379"/>
              <a:gd name="f219" fmla="val 2561381"/>
              <a:gd name="f220" fmla="val 561108"/>
              <a:gd name="f221" fmla="val 2489321"/>
              <a:gd name="f222" fmla="val 656437"/>
              <a:gd name="f223" fmla="val 2431363"/>
              <a:gd name="f224" fmla="val 759225"/>
              <a:gd name="f225" fmla="val 2384553"/>
              <a:gd name="f226" fmla="val 865647"/>
              <a:gd name="f227" fmla="val 2604520"/>
              <a:gd name="f228" fmla="val 964977"/>
              <a:gd name="f229" fmla="val 2804622"/>
              <a:gd name="f230" fmla="val 1106677"/>
              <a:gd name="f231" fmla="val 2974277"/>
              <a:gd name="f232" fmla="val 1897328"/>
              <a:gd name="f233" fmla="val 2812488"/>
              <a:gd name="f234" fmla="val 2073933"/>
              <a:gd name="f235" fmla="val 2619878"/>
              <a:gd name="f236" fmla="val 2216690"/>
              <a:gd name="f237" fmla="val 2407486"/>
              <a:gd name="f238" fmla="val 2319665"/>
              <a:gd name="f239" fmla="val 2454169"/>
              <a:gd name="f240" fmla="val 2420503"/>
              <a:gd name="f241" fmla="val 2511856"/>
              <a:gd name="f242" fmla="val 2517376"/>
              <a:gd name="f243" fmla="val 2582047"/>
              <a:gd name="f244" fmla="val 2607468"/>
              <a:gd name="f245" fmla="val 2776399"/>
              <a:gd name="f246" fmla="val 2417974"/>
              <a:gd name="f247" fmla="val 2916061"/>
              <a:gd name="f248" fmla="val 2172750"/>
              <a:gd name="f249" fmla="val 1593779"/>
              <a:gd name="f250" fmla="val 2473999"/>
              <a:gd name="f251" fmla="val 2471904"/>
              <a:gd name="f252" fmla="val 1591684"/>
              <a:gd name="f253" fmla="val 738111"/>
              <a:gd name="f254" fmla="val 41261"/>
              <a:gd name="f255" fmla="val 2516549"/>
              <a:gd name="f256" fmla="val 1913"/>
              <a:gd name="f257" fmla="val 2750"/>
              <a:gd name="f258" fmla="val 50490"/>
              <a:gd name="f259" fmla="val 700174"/>
              <a:gd name="f260" fmla="val 679654"/>
              <a:gd name="f261" fmla="val 64473"/>
              <a:gd name="f262" fmla="val 6156"/>
              <a:gd name="f263" fmla="val 2934"/>
              <a:gd name="f264" fmla="val 2503127"/>
              <a:gd name="f265" fmla="val 31654"/>
              <a:gd name="f266" fmla="val 733032"/>
              <a:gd name="f267" fmla="*/ f0 1 3185463"/>
              <a:gd name="f268" fmla="*/ f1 1 3187558"/>
              <a:gd name="f269" fmla="val f2"/>
              <a:gd name="f270" fmla="val f3"/>
              <a:gd name="f271" fmla="val f4"/>
              <a:gd name="f272" fmla="+- f271 0 f269"/>
              <a:gd name="f273" fmla="+- f270 0 f269"/>
              <a:gd name="f274" fmla="*/ f273 1 3185463"/>
              <a:gd name="f275" fmla="*/ f272 1 3187558"/>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3185463" h="3187558">
                <a:moveTo>
                  <a:pt x="f5" y="f6"/>
                </a:moveTo>
                <a:cubicBezTo>
                  <a:pt x="f7" y="f8"/>
                  <a:pt x="f9" y="f10"/>
                  <a:pt x="f11" y="f12"/>
                </a:cubicBezTo>
                <a:cubicBezTo>
                  <a:pt x="f13" y="f14"/>
                  <a:pt x="f15" y="f16"/>
                  <a:pt x="f17" y="f18"/>
                </a:cubicBezTo>
                <a:cubicBezTo>
                  <a:pt x="f19" y="f20"/>
                  <a:pt x="f21" y="f22"/>
                  <a:pt x="f5" y="f6"/>
                </a:cubicBezTo>
                <a:close/>
                <a:moveTo>
                  <a:pt x="f23" y="f24"/>
                </a:moveTo>
                <a:cubicBezTo>
                  <a:pt x="f25" y="f26"/>
                  <a:pt x="f27" y="f28"/>
                  <a:pt x="f29" y="f30"/>
                </a:cubicBezTo>
                <a:cubicBezTo>
                  <a:pt x="f31" y="f32"/>
                  <a:pt x="f33" y="f34"/>
                  <a:pt x="f35" y="f36"/>
                </a:cubicBezTo>
                <a:cubicBezTo>
                  <a:pt x="f37" y="f38"/>
                  <a:pt x="f39" y="f40"/>
                  <a:pt x="f23" y="f24"/>
                </a:cubicBezTo>
                <a:close/>
                <a:moveTo>
                  <a:pt x="f41" y="f42"/>
                </a:moveTo>
                <a:lnTo>
                  <a:pt x="f43" y="f42"/>
                </a:lnTo>
                <a:cubicBezTo>
                  <a:pt x="f44" y="f45"/>
                  <a:pt x="f46" y="f47"/>
                  <a:pt x="f48" y="f49"/>
                </a:cubicBezTo>
                <a:cubicBezTo>
                  <a:pt x="f50" y="f51"/>
                  <a:pt x="f52" y="f53"/>
                  <a:pt x="f41" y="f42"/>
                </a:cubicBezTo>
                <a:close/>
                <a:moveTo>
                  <a:pt x="f54" y="f55"/>
                </a:moveTo>
                <a:cubicBezTo>
                  <a:pt x="f56" y="f57"/>
                  <a:pt x="f58" y="f59"/>
                  <a:pt x="f60" y="f61"/>
                </a:cubicBezTo>
                <a:cubicBezTo>
                  <a:pt x="f62" y="f63"/>
                  <a:pt x="f64" y="f65"/>
                  <a:pt x="f66" y="f55"/>
                </a:cubicBezTo>
                <a:close/>
                <a:moveTo>
                  <a:pt x="f67" y="f68"/>
                </a:moveTo>
                <a:cubicBezTo>
                  <a:pt x="f69" y="f70"/>
                  <a:pt x="f71" y="f72"/>
                  <a:pt x="f73" y="f74"/>
                </a:cubicBezTo>
                <a:cubicBezTo>
                  <a:pt x="f75" y="f76"/>
                  <a:pt x="f77" y="f78"/>
                  <a:pt x="f79" y="f80"/>
                </a:cubicBezTo>
                <a:cubicBezTo>
                  <a:pt x="f81" y="f82"/>
                  <a:pt x="f83" y="f84"/>
                  <a:pt x="f67" y="f85"/>
                </a:cubicBezTo>
                <a:close/>
                <a:moveTo>
                  <a:pt x="f67" y="f42"/>
                </a:moveTo>
                <a:lnTo>
                  <a:pt x="f86" y="f42"/>
                </a:lnTo>
                <a:cubicBezTo>
                  <a:pt x="f87" y="f88"/>
                  <a:pt x="f89" y="f90"/>
                  <a:pt x="f91" y="f92"/>
                </a:cubicBezTo>
                <a:cubicBezTo>
                  <a:pt x="f93" y="f94"/>
                  <a:pt x="f95" y="f96"/>
                  <a:pt x="f67" y="f97"/>
                </a:cubicBezTo>
                <a:close/>
                <a:moveTo>
                  <a:pt x="f67" y="f98"/>
                </a:moveTo>
                <a:cubicBezTo>
                  <a:pt x="f99" y="f100"/>
                  <a:pt x="f101" y="f102"/>
                  <a:pt x="f103" y="f104"/>
                </a:cubicBezTo>
                <a:cubicBezTo>
                  <a:pt x="f105" y="f106"/>
                  <a:pt x="f107" y="f108"/>
                  <a:pt x="f109" y="f55"/>
                </a:cubicBezTo>
                <a:lnTo>
                  <a:pt x="f67" y="f55"/>
                </a:lnTo>
                <a:close/>
                <a:moveTo>
                  <a:pt x="f67" y="f110"/>
                </a:moveTo>
                <a:cubicBezTo>
                  <a:pt x="f111" y="f112"/>
                  <a:pt x="f113" y="f114"/>
                  <a:pt x="f115" y="f116"/>
                </a:cubicBezTo>
                <a:cubicBezTo>
                  <a:pt x="f117" y="f118"/>
                  <a:pt x="f119" y="f120"/>
                  <a:pt x="f121" y="f122"/>
                </a:cubicBezTo>
                <a:cubicBezTo>
                  <a:pt x="f123" y="f124"/>
                  <a:pt x="f125" y="f126"/>
                  <a:pt x="f67" y="f127"/>
                </a:cubicBezTo>
                <a:close/>
                <a:moveTo>
                  <a:pt x="f128" y="f129"/>
                </a:moveTo>
                <a:cubicBezTo>
                  <a:pt x="f130" y="f131"/>
                  <a:pt x="f132" y="f133"/>
                  <a:pt x="f134" y="f135"/>
                </a:cubicBezTo>
                <a:lnTo>
                  <a:pt x="f134" y="f55"/>
                </a:lnTo>
                <a:lnTo>
                  <a:pt x="f136" y="f55"/>
                </a:lnTo>
                <a:cubicBezTo>
                  <a:pt x="f137" y="f138"/>
                  <a:pt x="f139" y="f140"/>
                  <a:pt x="f128" y="f129"/>
                </a:cubicBezTo>
                <a:close/>
                <a:moveTo>
                  <a:pt x="f141" y="f142"/>
                </a:moveTo>
                <a:cubicBezTo>
                  <a:pt x="f143" y="f144"/>
                  <a:pt x="f145" y="f146"/>
                  <a:pt x="f147" y="f42"/>
                </a:cubicBezTo>
                <a:lnTo>
                  <a:pt x="f134" y="f42"/>
                </a:lnTo>
                <a:lnTo>
                  <a:pt x="f134" y="f148"/>
                </a:lnTo>
                <a:cubicBezTo>
                  <a:pt x="f149" y="f150"/>
                  <a:pt x="f151" y="f152"/>
                  <a:pt x="f141" y="f142"/>
                </a:cubicBezTo>
                <a:close/>
                <a:moveTo>
                  <a:pt x="f153" y="f154"/>
                </a:moveTo>
                <a:cubicBezTo>
                  <a:pt x="f155" y="f156"/>
                  <a:pt x="f157" y="f158"/>
                  <a:pt x="f134" y="f159"/>
                </a:cubicBezTo>
                <a:lnTo>
                  <a:pt x="f134" y="f160"/>
                </a:lnTo>
                <a:cubicBezTo>
                  <a:pt x="f161" y="f162"/>
                  <a:pt x="f163" y="f164"/>
                  <a:pt x="f165" y="f166"/>
                </a:cubicBezTo>
                <a:cubicBezTo>
                  <a:pt x="f167" y="f168"/>
                  <a:pt x="f169" y="f170"/>
                  <a:pt x="f153" y="f154"/>
                </a:cubicBezTo>
                <a:close/>
                <a:moveTo>
                  <a:pt x="f171" y="f172"/>
                </a:moveTo>
                <a:cubicBezTo>
                  <a:pt x="f173" y="f174"/>
                  <a:pt x="f175" y="f176"/>
                  <a:pt x="f177" y="f178"/>
                </a:cubicBezTo>
                <a:cubicBezTo>
                  <a:pt x="f179" y="f180"/>
                  <a:pt x="f181" y="f182"/>
                  <a:pt x="f134" y="f183"/>
                </a:cubicBezTo>
                <a:lnTo>
                  <a:pt x="f134" y="f184"/>
                </a:lnTo>
                <a:cubicBezTo>
                  <a:pt x="f185" y="f186"/>
                  <a:pt x="f187" y="f188"/>
                  <a:pt x="f171" y="f172"/>
                </a:cubicBezTo>
                <a:close/>
                <a:moveTo>
                  <a:pt x="f189" y="f55"/>
                </a:moveTo>
                <a:cubicBezTo>
                  <a:pt x="f190" y="f191"/>
                  <a:pt x="f192" y="f193"/>
                  <a:pt x="f194" y="f195"/>
                </a:cubicBezTo>
                <a:cubicBezTo>
                  <a:pt x="f196" y="f197"/>
                  <a:pt x="f198" y="f199"/>
                  <a:pt x="f200" y="f55"/>
                </a:cubicBezTo>
                <a:close/>
                <a:moveTo>
                  <a:pt x="f201" y="f42"/>
                </a:moveTo>
                <a:lnTo>
                  <a:pt x="f202" y="f42"/>
                </a:lnTo>
                <a:cubicBezTo>
                  <a:pt x="f203" y="f204"/>
                  <a:pt x="f205" y="f206"/>
                  <a:pt x="f207" y="f208"/>
                </a:cubicBezTo>
                <a:cubicBezTo>
                  <a:pt x="f209" y="f210"/>
                  <a:pt x="f211" y="f212"/>
                  <a:pt x="f201" y="f42"/>
                </a:cubicBezTo>
                <a:close/>
                <a:moveTo>
                  <a:pt x="f213" y="f214"/>
                </a:moveTo>
                <a:cubicBezTo>
                  <a:pt x="f215" y="f216"/>
                  <a:pt x="f217" y="f218"/>
                  <a:pt x="f219" y="f220"/>
                </a:cubicBezTo>
                <a:cubicBezTo>
                  <a:pt x="f221" y="f222"/>
                  <a:pt x="f223" y="f224"/>
                  <a:pt x="f225" y="f226"/>
                </a:cubicBezTo>
                <a:cubicBezTo>
                  <a:pt x="f227" y="f228"/>
                  <a:pt x="f229" y="f230"/>
                  <a:pt x="f213" y="f214"/>
                </a:cubicBezTo>
                <a:close/>
                <a:moveTo>
                  <a:pt x="f231" y="f232"/>
                </a:moveTo>
                <a:cubicBezTo>
                  <a:pt x="f233" y="f234"/>
                  <a:pt x="f235" y="f236"/>
                  <a:pt x="f237" y="f238"/>
                </a:cubicBezTo>
                <a:cubicBezTo>
                  <a:pt x="f239" y="f240"/>
                  <a:pt x="f241" y="f242"/>
                  <a:pt x="f243" y="f244"/>
                </a:cubicBezTo>
                <a:cubicBezTo>
                  <a:pt x="f245" y="f246"/>
                  <a:pt x="f247" y="f248"/>
                  <a:pt x="f231" y="f232"/>
                </a:cubicBezTo>
                <a:close/>
                <a:moveTo>
                  <a:pt x="f3" y="f249"/>
                </a:moveTo>
                <a:cubicBezTo>
                  <a:pt x="f3" y="f250"/>
                  <a:pt x="f251" y="f4"/>
                  <a:pt x="f252" y="f4"/>
                </a:cubicBezTo>
                <a:cubicBezTo>
                  <a:pt x="f253" y="f4"/>
                  <a:pt x="f254" y="f255"/>
                  <a:pt x="f256" y="f42"/>
                </a:cubicBezTo>
                <a:lnTo>
                  <a:pt x="f2" y="f42"/>
                </a:lnTo>
                <a:lnTo>
                  <a:pt x="f2" y="f55"/>
                </a:lnTo>
                <a:lnTo>
                  <a:pt x="f257" y="f55"/>
                </a:lnTo>
                <a:cubicBezTo>
                  <a:pt x="f258" y="f259"/>
                  <a:pt x="f260" y="f261"/>
                  <a:pt x="f67" y="f262"/>
                </a:cubicBezTo>
                <a:lnTo>
                  <a:pt x="f67" y="f2"/>
                </a:lnTo>
                <a:lnTo>
                  <a:pt x="f252" y="f2"/>
                </a:lnTo>
                <a:lnTo>
                  <a:pt x="f134" y="f2"/>
                </a:lnTo>
                <a:lnTo>
                  <a:pt x="f134" y="f263"/>
                </a:lnTo>
                <a:cubicBezTo>
                  <a:pt x="f264" y="f265"/>
                  <a:pt x="f3" y="f266"/>
                  <a:pt x="f3" y="f249"/>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Block Arc 41">
            <a:extLst>
              <a:ext uri="{FF2B5EF4-FFF2-40B4-BE49-F238E27FC236}">
                <a16:creationId xmlns:a16="http://schemas.microsoft.com/office/drawing/2014/main" id="{572FA496-D42A-69CC-EF1F-75F6AC23ACE9}"/>
              </a:ext>
            </a:extLst>
          </p:cNvPr>
          <p:cNvSpPr/>
          <p:nvPr/>
        </p:nvSpPr>
        <p:spPr>
          <a:xfrm>
            <a:off x="7666841" y="1424307"/>
            <a:ext cx="473305" cy="660391"/>
          </a:xfrm>
          <a:custGeom>
            <a:avLst/>
            <a:gdLst>
              <a:gd name="f0" fmla="val w"/>
              <a:gd name="f1" fmla="val h"/>
              <a:gd name="f2" fmla="val 0"/>
              <a:gd name="f3" fmla="val 2512265"/>
              <a:gd name="f4" fmla="val 3505352"/>
              <a:gd name="f5" fmla="val 1276582"/>
              <a:gd name="f6" fmla="val 2106401"/>
              <a:gd name="f7" fmla="val 1154832"/>
              <a:gd name="f8" fmla="val 2195007"/>
              <a:gd name="f9" fmla="val 1018024"/>
              <a:gd name="f10" fmla="val 2262207"/>
              <a:gd name="f11" fmla="val 871321"/>
              <a:gd name="f12" fmla="val 2302645"/>
              <a:gd name="f13" fmla="val 1041049"/>
              <a:gd name="f14" fmla="val 2346709"/>
              <a:gd name="f15" fmla="val 1216984"/>
              <a:gd name="f16" fmla="val 2342691"/>
              <a:gd name="f17" fmla="val 1380867"/>
              <a:gd name="f18" fmla="val 2295542"/>
              <a:gd name="f19" fmla="val 1352791"/>
              <a:gd name="f20" fmla="val 2227964"/>
              <a:gd name="f21" fmla="val 1317377"/>
              <a:gd name="f22" fmla="val 2164934"/>
              <a:gd name="f23" fmla="val 931061"/>
              <a:gd name="f24" fmla="val 1768598"/>
              <a:gd name="f25" fmla="val 785084"/>
              <a:gd name="f26" fmla="val 2021438"/>
              <a:gd name="f27" fmla="val 684448"/>
              <a:gd name="f28" fmla="val 2196711"/>
              <a:gd name="f29" fmla="val 868931"/>
              <a:gd name="f30" fmla="val 2169533"/>
              <a:gd name="f31" fmla="val 1041385"/>
              <a:gd name="f32" fmla="val 2098006"/>
              <a:gd name="f33" fmla="val 1189228"/>
              <a:gd name="f34" fmla="val 1991290"/>
              <a:gd name="f35" fmla="val 1113839"/>
              <a:gd name="f36" fmla="val 1904543"/>
              <a:gd name="f37" fmla="val 1026949"/>
              <a:gd name="f38" fmla="val 1829435"/>
              <a:gd name="f39" fmla="val 1626242"/>
              <a:gd name="f40" fmla="val 1739577"/>
              <a:gd name="f41" fmla="val 1556851"/>
              <a:gd name="f42" fmla="val 1850020"/>
              <a:gd name="f43" fmla="val 1471526"/>
              <a:gd name="f44" fmla="val 1947792"/>
              <a:gd name="f45" fmla="val 1374302"/>
              <a:gd name="f46" fmla="val 2030973"/>
              <a:gd name="f47" fmla="val 1422822"/>
              <a:gd name="f48" fmla="val 2099916"/>
              <a:gd name="f49" fmla="val 1464618"/>
              <a:gd name="f50" fmla="val 2174537"/>
              <a:gd name="f51" fmla="val 1497466"/>
              <a:gd name="f52" fmla="val 2254701"/>
              <a:gd name="f53" fmla="val 1664534"/>
              <a:gd name="f54" fmla="val 2184833"/>
              <a:gd name="f55" fmla="val 1813198"/>
              <a:gd name="f56" fmla="val 2068027"/>
              <a:gd name="f57" fmla="val 1922549"/>
              <a:gd name="f58" fmla="val 1910651"/>
              <a:gd name="f59" fmla="val 531158"/>
              <a:gd name="f60" fmla="val 1601275"/>
              <a:gd name="f61" fmla="val 514831"/>
              <a:gd name="f62" fmla="val 1769123"/>
              <a:gd name="f63" fmla="val 535254"/>
              <a:gd name="f64" fmla="val 1939877"/>
              <a:gd name="f65" fmla="val 594029"/>
              <a:gd name="f66" fmla="val 2101141"/>
              <a:gd name="f67" fmla="val 822377"/>
              <a:gd name="f68" fmla="val 1705631"/>
              <a:gd name="f69" fmla="val 730789"/>
              <a:gd name="f70" fmla="val 1658398"/>
              <a:gd name="f71" fmla="val 632873"/>
              <a:gd name="f72" fmla="val 1623335"/>
              <a:gd name="f73" fmla="val 270885"/>
              <a:gd name="f74" fmla="val 1572115"/>
              <a:gd name="f75" fmla="val 231457"/>
              <a:gd name="f76" fmla="val 1572339"/>
              <a:gd name="f77" fmla="val 191799"/>
              <a:gd name="f78" fmla="val 1574812"/>
              <a:gd name="f79" fmla="val 152057"/>
              <a:gd name="f80" fmla="val 1579894"/>
              <a:gd name="f81" fmla="val 195418"/>
              <a:gd name="f82" fmla="val 1760005"/>
              <a:gd name="f83" fmla="val 289893"/>
              <a:gd name="f84" fmla="val 1927350"/>
              <a:gd name="f85" fmla="val 428945"/>
              <a:gd name="f86" fmla="val 2058945"/>
              <a:gd name="f87" fmla="val 384418"/>
              <a:gd name="f88" fmla="val 1901749"/>
              <a:gd name="f89" fmla="val 371313"/>
              <a:gd name="f90" fmla="val 1738504"/>
              <a:gd name="f91" fmla="val 388331"/>
              <a:gd name="f92" fmla="val 1577832"/>
              <a:gd name="f93" fmla="val 349511"/>
              <a:gd name="f94" fmla="val 1573916"/>
              <a:gd name="f95" fmla="val 310313"/>
              <a:gd name="f96" fmla="val 1571891"/>
              <a:gd name="f97" fmla="val 1117422"/>
              <a:gd name="f98" fmla="val 1445810"/>
              <a:gd name="f99" fmla="val 992684"/>
              <a:gd name="f100" fmla="val 1661863"/>
              <a:gd name="f101" fmla="val 1102065"/>
              <a:gd name="f102" fmla="val 1730612"/>
              <a:gd name="f103" fmla="val 1200940"/>
              <a:gd name="f104" fmla="val 1816138"/>
              <a:gd name="f105" fmla="val 1286200"/>
              <a:gd name="f106" fmla="val 1915345"/>
              <a:gd name="f107" fmla="val 1368713"/>
              <a:gd name="f108" fmla="val 1844119"/>
              <a:gd name="f109" fmla="val 1441290"/>
              <a:gd name="f110" fmla="val 1760865"/>
              <a:gd name="f111" fmla="val 1500981"/>
              <a:gd name="f112" fmla="val 1667258"/>
              <a:gd name="f113" fmla="val 2092402"/>
              <a:gd name="f114" fmla="val 1221082"/>
              <a:gd name="f115" fmla="val 2001593"/>
              <a:gd name="f116" fmla="val 1234047"/>
              <a:gd name="f117" fmla="val 1911092"/>
              <a:gd name="f118" fmla="val 1235450"/>
              <a:gd name="f119" fmla="val 1822337"/>
              <a:gd name="f120" fmla="val 1227227"/>
              <a:gd name="f121" fmla="val 1800443"/>
              <a:gd name="f122" fmla="val 1366691"/>
              <a:gd name="f123" fmla="val 1756170"/>
              <a:gd name="f124" fmla="val 1503162"/>
              <a:gd name="f125" fmla="val 1688847"/>
              <a:gd name="f126" fmla="val 1630684"/>
              <a:gd name="f127" fmla="val 1987299"/>
              <a:gd name="f128" fmla="val 1802996"/>
              <a:gd name="f129" fmla="val 2084887"/>
              <a:gd name="f130" fmla="val 1618081"/>
              <a:gd name="f131" fmla="val 2117858"/>
              <a:gd name="f132" fmla="val 1415133"/>
              <a:gd name="f133" fmla="val 649579"/>
              <a:gd name="f134" fmla="val 1175701"/>
              <a:gd name="f135" fmla="val 600911"/>
              <a:gd name="f136" fmla="val 1272240"/>
              <a:gd name="f137" fmla="val 566994"/>
              <a:gd name="f138" fmla="val 1374279"/>
              <a:gd name="f139" fmla="val 548013"/>
              <a:gd name="f140" fmla="val 1478728"/>
              <a:gd name="f141" fmla="val 665588"/>
              <a:gd name="f142" fmla="val 1503392"/>
              <a:gd name="f143" fmla="val 778659"/>
              <a:gd name="f144" fmla="val 1543786"/>
              <a:gd name="f145" fmla="val 883938"/>
              <a:gd name="f146" fmla="val 1599004"/>
              <a:gd name="f147" fmla="val 1008644"/>
              <a:gd name="f148" fmla="val 1383007"/>
              <a:gd name="f149" fmla="val 1325201"/>
              <a:gd name="f150" fmla="val 1085928"/>
              <a:gd name="f151" fmla="val 1180226"/>
              <a:gd name="f152" fmla="val 1337032"/>
              <a:gd name="f153" fmla="val 1563461"/>
              <a:gd name="f154" fmla="val 1558293"/>
              <a:gd name="f155" fmla="val 1621429"/>
              <a:gd name="f156" fmla="val 1447029"/>
              <a:gd name="f157" fmla="val 1659763"/>
              <a:gd name="f158" fmla="val 1328223"/>
              <a:gd name="f159" fmla="val 1679185"/>
              <a:gd name="f160" fmla="val 1206861"/>
              <a:gd name="f161" fmla="val 1555153"/>
              <a:gd name="f162" fmla="val 1183834"/>
              <a:gd name="f163" fmla="val 1435895"/>
              <a:gd name="f164" fmla="val 1143161"/>
              <a:gd name="f165" fmla="val 216369"/>
              <a:gd name="f166" fmla="val 925587"/>
              <a:gd name="f167" fmla="val 135862"/>
              <a:gd name="f168" fmla="val 1096620"/>
              <a:gd name="f169" fmla="val 108667"/>
              <a:gd name="f170" fmla="val 1281041"/>
              <a:gd name="f171" fmla="val 130011"/>
              <a:gd name="f172" fmla="val 1458436"/>
              <a:gd name="f173" fmla="val 222591"/>
              <a:gd name="f174" fmla="val 1446071"/>
              <a:gd name="f175" fmla="val 314795"/>
              <a:gd name="f176" fmla="val 1446181"/>
              <a:gd name="f177" fmla="val 405131"/>
              <a:gd name="f178" fmla="val 1455463"/>
              <a:gd name="f179" fmla="val 426945"/>
              <a:gd name="f180" fmla="val 1333935"/>
              <a:gd name="f181" fmla="val 466667"/>
              <a:gd name="f182" fmla="val 1215249"/>
              <a:gd name="f183" fmla="val 524206"/>
              <a:gd name="f184" fmla="val 1103317"/>
              <a:gd name="f185" fmla="val 943246"/>
              <a:gd name="f186" fmla="val 797103"/>
              <a:gd name="f187" fmla="val 853400"/>
              <a:gd name="f188" fmla="val 873630"/>
              <a:gd name="f189" fmla="val 774733"/>
              <a:gd name="f190" fmla="val 963960"/>
              <a:gd name="f191" fmla="val 711316"/>
              <a:gd name="f192" fmla="val 1066306"/>
              <a:gd name="f193" fmla="val 1071447"/>
              <a:gd name="f194" fmla="val 1274228"/>
              <a:gd name="f195" fmla="val 1215869"/>
              <a:gd name="f196" fmla="val 1024081"/>
              <a:gd name="f197" fmla="val 1115458"/>
              <a:gd name="f198" fmla="val 961776"/>
              <a:gd name="f199" fmla="val 1023809"/>
              <a:gd name="f200" fmla="val 885272"/>
              <a:gd name="f201" fmla="val 1777831"/>
              <a:gd name="f202" fmla="val 614825"/>
              <a:gd name="f203" fmla="val 1828108"/>
              <a:gd name="f204" fmla="val 774217"/>
              <a:gd name="f205" fmla="val 1847177"/>
              <a:gd name="f206" fmla="val 940426"/>
              <a:gd name="f207" fmla="val 1835302"/>
              <a:gd name="f208" fmla="val 1104709"/>
              <a:gd name="f209" fmla="val 1912529"/>
              <a:gd name="f210" fmla="val 1111680"/>
              <a:gd name="f211" fmla="val 1991200"/>
              <a:gd name="f212" fmla="val 1110618"/>
              <a:gd name="f213" fmla="val 2070135"/>
              <a:gd name="f214" fmla="val 1099634"/>
              <a:gd name="f215" fmla="val 2023430"/>
              <a:gd name="f216" fmla="val 916066"/>
              <a:gd name="f217" fmla="val 1923963"/>
              <a:gd name="f218" fmla="val 746103"/>
              <a:gd name="f219" fmla="val 1613169"/>
              <a:gd name="f220" fmla="val 587153"/>
              <a:gd name="f221" fmla="val 1386789"/>
              <a:gd name="f222" fmla="val 979253"/>
              <a:gd name="f223" fmla="val 1482593"/>
              <a:gd name="f224" fmla="val 1028182"/>
              <a:gd name="f225" fmla="val 1585369"/>
              <a:gd name="f226" fmla="val 1063521"/>
              <a:gd name="f227" fmla="val 1692132"/>
              <a:gd name="f228" fmla="val 1084514"/>
              <a:gd name="f229" fmla="val 1702376"/>
              <a:gd name="f230" fmla="val 916614"/>
              <a:gd name="f231" fmla="val 1676765"/>
              <a:gd name="f232" fmla="val 746730"/>
              <a:gd name="f233" fmla="val 1500307"/>
              <a:gd name="f234" fmla="val 531421"/>
              <a:gd name="f235" fmla="val 1333628"/>
              <a:gd name="f236" fmla="val 560682"/>
              <a:gd name="f237" fmla="val 1177718"/>
              <a:gd name="f238" fmla="val 626786"/>
              <a:gd name="f239" fmla="val 1041762"/>
              <a:gd name="f240" fmla="val 721997"/>
              <a:gd name="f241" fmla="val 1111912"/>
              <a:gd name="f242" fmla="val 797410"/>
              <a:gd name="f243" fmla="val 1191076"/>
              <a:gd name="f244" fmla="val 863204"/>
              <a:gd name="f245" fmla="val 1277416"/>
              <a:gd name="f246" fmla="val 917480"/>
              <a:gd name="f247" fmla="val 708730"/>
              <a:gd name="f248" fmla="val 442269"/>
              <a:gd name="f249" fmla="val 536145"/>
              <a:gd name="f250" fmla="val 518354"/>
              <a:gd name="f251" fmla="val 384460"/>
              <a:gd name="f252" fmla="val 645249"/>
              <a:gd name="f253" fmla="val 277225"/>
              <a:gd name="f254" fmla="val 815684"/>
              <a:gd name="f255" fmla="val 586010"/>
              <a:gd name="f256" fmla="val 993961"/>
              <a:gd name="f257" fmla="val 658009"/>
              <a:gd name="f258" fmla="val 876621"/>
              <a:gd name="f259" fmla="val 747803"/>
              <a:gd name="f260" fmla="val 773217"/>
              <a:gd name="f261" fmla="val 850548"/>
              <a:gd name="f262" fmla="val 685844"/>
              <a:gd name="f263" fmla="val 795399"/>
              <a:gd name="f264" fmla="val 611028"/>
              <a:gd name="f265" fmla="val 747545"/>
              <a:gd name="f266" fmla="val 529652"/>
              <a:gd name="f267" fmla="val 1114411"/>
              <a:gd name="f268" fmla="val 355452"/>
              <a:gd name="f269" fmla="val 1016499"/>
              <a:gd name="f270" fmla="val 355167"/>
              <a:gd name="f271" fmla="val 919324"/>
              <a:gd name="f272" fmla="val 369705"/>
              <a:gd name="f273" fmla="val 826255"/>
              <a:gd name="f274" fmla="val 398131"/>
              <a:gd name="f275" fmla="val 858722"/>
              <a:gd name="f276" fmla="val 474940"/>
              <a:gd name="f277" fmla="val 900618"/>
              <a:gd name="f278" fmla="val 545829"/>
              <a:gd name="f279" fmla="val 948599"/>
              <a:gd name="f280" fmla="val 611249"/>
              <a:gd name="f281" fmla="val 1085375"/>
              <a:gd name="f282" fmla="val 512974"/>
              <a:gd name="f283" fmla="val 1240825"/>
              <a:gd name="f284" fmla="val 441488"/>
              <a:gd name="f285" fmla="val 1406980"/>
              <a:gd name="f286" fmla="val 401715"/>
              <a:gd name="f287" fmla="val 1310969"/>
              <a:gd name="f288" fmla="val 370847"/>
              <a:gd name="f289" fmla="val 1212322"/>
              <a:gd name="f290" fmla="val 355738"/>
              <a:gd name="f291" fmla="val 1776283"/>
              <a:gd name="f292" fmla="val 295101"/>
              <a:gd name="f293" fmla="val 1710896"/>
              <a:gd name="f294" fmla="val 408983"/>
              <a:gd name="f295" fmla="val 2209777"/>
              <a:gd name="f296" fmla="val 726145"/>
              <a:gd name="f297" fmla="val 2373723"/>
              <a:gd name="f298" fmla="val 1383396"/>
              <a:gd name="f299" fmla="val 2075153"/>
              <a:gd name="f300" fmla="val 1900534"/>
              <a:gd name="f301" fmla="val 1777480"/>
              <a:gd name="f302" fmla="val 2416119"/>
              <a:gd name="f303" fmla="val 1129323"/>
              <a:gd name="f304" fmla="val 2603192"/>
              <a:gd name="f305" fmla="val 606057"/>
              <a:gd name="f306" fmla="val 2333243"/>
              <a:gd name="f307" fmla="val 534769"/>
              <a:gd name="f308" fmla="val 2457402"/>
              <a:gd name="f309" fmla="val 1115347"/>
              <a:gd name="f310" fmla="val 2755664"/>
              <a:gd name="f311" fmla="val 1834151"/>
              <a:gd name="f312" fmla="val 2554240"/>
              <a:gd name="f313" fmla="val 2173557"/>
              <a:gd name="f314" fmla="val 1987198"/>
              <a:gd name="f315" fmla="val 2520801"/>
              <a:gd name="f316" fmla="val 1407062"/>
              <a:gd name="f317" fmla="val 2343129"/>
              <a:gd name="f318" fmla="val 657734"/>
              <a:gd name="f319" fmla="val 1831804"/>
              <a:gd name="f320" fmla="val 1881515"/>
              <a:gd name="f321" fmla="val 1921814"/>
              <a:gd name="f322" fmla="val 40299"/>
              <a:gd name="f323" fmla="val 90010"/>
              <a:gd name="f324" fmla="val 123853"/>
              <a:gd name="f325" fmla="val 1903137"/>
              <a:gd name="f326" fmla="val 153333"/>
              <a:gd name="f327" fmla="val 1874873"/>
              <a:gd name="f328" fmla="val 167531"/>
              <a:gd name="f329" fmla="val 2505724"/>
              <a:gd name="f330" fmla="val 579432"/>
              <a:gd name="f331" fmla="val 2701456"/>
              <a:gd name="f332" fmla="val 1419035"/>
              <a:gd name="f333" fmla="val 2311836"/>
              <a:gd name="f334" fmla="val 2069966"/>
              <a:gd name="f335" fmla="val 2067801"/>
              <a:gd name="f336" fmla="val 2477672"/>
              <a:gd name="f337" fmla="val 1650037"/>
              <a:gd name="f338" fmla="val 2717958"/>
              <a:gd name="f339" fmla="val 1209422"/>
              <a:gd name="f340" fmla="val 2750781"/>
              <a:gd name="f341" fmla="val 3191198"/>
              <a:gd name="f342" fmla="val 1228953"/>
              <a:gd name="f343" fmla="val 3190691"/>
              <a:gd name="f344" fmla="val 1248332"/>
              <a:gd name="f345" fmla="val 3191937"/>
              <a:gd name="f346" fmla="val 1267595"/>
              <a:gd name="f347" fmla="val 3193449"/>
              <a:gd name="f348" fmla="val 1660899"/>
              <a:gd name="f349" fmla="val 3224325"/>
              <a:gd name="f350" fmla="val 1926978"/>
              <a:gd name="f351" fmla="val 3358049"/>
              <a:gd name="f352" fmla="val 1884661"/>
              <a:gd name="f353" fmla="val 3503570"/>
              <a:gd name="f354" fmla="val 318693"/>
              <a:gd name="f355" fmla="val 273700"/>
              <a:gd name="f356" fmla="val 3359367"/>
              <a:gd name="f357" fmla="val 539657"/>
              <a:gd name="f358" fmla="val 3224666"/>
              <a:gd name="f359" fmla="val 934393"/>
              <a:gd name="f360" fmla="val 3193515"/>
              <a:gd name="f361" fmla="val 993398"/>
              <a:gd name="f362" fmla="val 3191208"/>
              <a:gd name="f363" fmla="val 2750894"/>
              <a:gd name="f364" fmla="val 812915"/>
              <a:gd name="f365" fmla="val 2737642"/>
              <a:gd name="f366" fmla="val 632784"/>
              <a:gd name="f367" fmla="val 2688481"/>
              <a:gd name="f368" fmla="val 463078"/>
              <a:gd name="f369" fmla="val 2601537"/>
              <a:gd name="f370" fmla="val 463677"/>
              <a:gd name="f371" fmla="val 2602537"/>
              <a:gd name="f372" fmla="val 463694"/>
              <a:gd name="f373" fmla="val 2603560"/>
              <a:gd name="f374" fmla="val 2604587"/>
              <a:gd name="f375" fmla="val 2654298"/>
              <a:gd name="f376" fmla="val 423395"/>
              <a:gd name="f377" fmla="val 2694597"/>
              <a:gd name="f378" fmla="val 373684"/>
              <a:gd name="f379" fmla="val 323973"/>
              <a:gd name="f380" fmla="val 283674"/>
              <a:gd name="f381" fmla="val 2554876"/>
              <a:gd name="f382" fmla="val 2514577"/>
              <a:gd name="f383" fmla="val 377019"/>
              <a:gd name="f384" fmla="val 2515250"/>
              <a:gd name="f385" fmla="val 511820"/>
              <a:gd name="f386" fmla="val 2280472"/>
              <a:gd name="f387" fmla="val 495824"/>
              <a:gd name="f388" fmla="val 2271237"/>
              <a:gd name="f389" fmla="val 496783"/>
              <a:gd name="f390" fmla="val 2269575"/>
              <a:gd name="f391" fmla="val 34226"/>
              <a:gd name="f392" fmla="val 1964050"/>
              <a:gd name="f393" fmla="val -130424"/>
              <a:gd name="f394" fmla="val 1362029"/>
              <a:gd name="f395" fmla="val 110016"/>
              <a:gd name="f396" fmla="val 864184"/>
              <a:gd name="f397" fmla="val 106296"/>
              <a:gd name="f398" fmla="val 862036"/>
              <a:gd name="f399" fmla="val 148828"/>
              <a:gd name="f400" fmla="val 788370"/>
              <a:gd name="f401" fmla="val 169099"/>
              <a:gd name="f402" fmla="val 753258"/>
              <a:gd name="f403" fmla="val 170873"/>
              <a:gd name="f404" fmla="val 754281"/>
              <a:gd name="f405" fmla="val 475914"/>
              <a:gd name="f406" fmla="val 264737"/>
              <a:gd name="f407" fmla="val 1106018"/>
              <a:gd name="f408" fmla="val 92008"/>
              <a:gd name="f409" fmla="val 1617242"/>
              <a:gd name="f410" fmla="val 355196"/>
              <a:gd name="f411" fmla="val 1748044"/>
              <a:gd name="f412" fmla="val 127384"/>
              <a:gd name="f413" fmla="val 1751959"/>
              <a:gd name="f414" fmla="val 129632"/>
              <a:gd name="f415" fmla="val 1745165"/>
              <a:gd name="f416" fmla="val 117975"/>
              <a:gd name="f417" fmla="val 1741794"/>
              <a:gd name="f418" fmla="val 104386"/>
              <a:gd name="f419" fmla="val 1782093"/>
              <a:gd name="f420" fmla="*/ f0 1 2512265"/>
              <a:gd name="f421" fmla="*/ f1 1 3505352"/>
              <a:gd name="f422" fmla="val f2"/>
              <a:gd name="f423" fmla="val f3"/>
              <a:gd name="f424" fmla="val f4"/>
              <a:gd name="f425" fmla="+- f424 0 f422"/>
              <a:gd name="f426" fmla="+- f423 0 f422"/>
              <a:gd name="f427" fmla="*/ f426 1 2512265"/>
              <a:gd name="f428" fmla="*/ f425 1 3505352"/>
              <a:gd name="f429" fmla="*/ f422 1 f427"/>
              <a:gd name="f430" fmla="*/ f423 1 f427"/>
              <a:gd name="f431" fmla="*/ f422 1 f428"/>
              <a:gd name="f432" fmla="*/ f424 1 f428"/>
              <a:gd name="f433" fmla="*/ f429 f420 1"/>
              <a:gd name="f434" fmla="*/ f430 f420 1"/>
              <a:gd name="f435" fmla="*/ f432 f421 1"/>
              <a:gd name="f436" fmla="*/ f431 f421 1"/>
            </a:gdLst>
            <a:ahLst/>
            <a:cxnLst>
              <a:cxn ang="3cd4">
                <a:pos x="hc" y="t"/>
              </a:cxn>
              <a:cxn ang="0">
                <a:pos x="r" y="vc"/>
              </a:cxn>
              <a:cxn ang="cd4">
                <a:pos x="hc" y="b"/>
              </a:cxn>
              <a:cxn ang="cd2">
                <a:pos x="l" y="vc"/>
              </a:cxn>
            </a:cxnLst>
            <a:rect l="f433" t="f436" r="f434" b="f435"/>
            <a:pathLst>
              <a:path w="2512265" h="3505352">
                <a:moveTo>
                  <a:pt x="f5" y="f6"/>
                </a:moveTo>
                <a:cubicBezTo>
                  <a:pt x="f7" y="f8"/>
                  <a:pt x="f9" y="f10"/>
                  <a:pt x="f11" y="f12"/>
                </a:cubicBezTo>
                <a:cubicBezTo>
                  <a:pt x="f13" y="f14"/>
                  <a:pt x="f15" y="f16"/>
                  <a:pt x="f17" y="f18"/>
                </a:cubicBezTo>
                <a:cubicBezTo>
                  <a:pt x="f19" y="f20"/>
                  <a:pt x="f21" y="f22"/>
                  <a:pt x="f5" y="f6"/>
                </a:cubicBezTo>
                <a:close/>
                <a:moveTo>
                  <a:pt x="f23" y="f24"/>
                </a:moveTo>
                <a:lnTo>
                  <a:pt x="f25" y="f26"/>
                </a:lnTo>
                <a:lnTo>
                  <a:pt x="f27" y="f28"/>
                </a:lnTo>
                <a:cubicBezTo>
                  <a:pt x="f29" y="f30"/>
                  <a:pt x="f31" y="f32"/>
                  <a:pt x="f33" y="f34"/>
                </a:cubicBezTo>
                <a:cubicBezTo>
                  <a:pt x="f35" y="f36"/>
                  <a:pt x="f37" y="f38"/>
                  <a:pt x="f23" y="f24"/>
                </a:cubicBezTo>
                <a:close/>
                <a:moveTo>
                  <a:pt x="f39" y="f40"/>
                </a:moveTo>
                <a:cubicBezTo>
                  <a:pt x="f41" y="f42"/>
                  <a:pt x="f43" y="f44"/>
                  <a:pt x="f45" y="f46"/>
                </a:cubicBezTo>
                <a:cubicBezTo>
                  <a:pt x="f47" y="f48"/>
                  <a:pt x="f49" y="f50"/>
                  <a:pt x="f51" y="f52"/>
                </a:cubicBezTo>
                <a:cubicBezTo>
                  <a:pt x="f53" y="f54"/>
                  <a:pt x="f55" y="f56"/>
                  <a:pt x="f57" y="f58"/>
                </a:cubicBezTo>
                <a:close/>
                <a:moveTo>
                  <a:pt x="f59" y="f60"/>
                </a:moveTo>
                <a:cubicBezTo>
                  <a:pt x="f61" y="f62"/>
                  <a:pt x="f63" y="f64"/>
                  <a:pt x="f65" y="f66"/>
                </a:cubicBezTo>
                <a:lnTo>
                  <a:pt x="f67" y="f68"/>
                </a:lnTo>
                <a:cubicBezTo>
                  <a:pt x="f69" y="f70"/>
                  <a:pt x="f71" y="f72"/>
                  <a:pt x="f59" y="f60"/>
                </a:cubicBezTo>
                <a:close/>
                <a:moveTo>
                  <a:pt x="f73" y="f74"/>
                </a:moveTo>
                <a:cubicBezTo>
                  <a:pt x="f75" y="f76"/>
                  <a:pt x="f77" y="f78"/>
                  <a:pt x="f79" y="f80"/>
                </a:cubicBezTo>
                <a:cubicBezTo>
                  <a:pt x="f81" y="f82"/>
                  <a:pt x="f83" y="f84"/>
                  <a:pt x="f85" y="f86"/>
                </a:cubicBezTo>
                <a:cubicBezTo>
                  <a:pt x="f87" y="f88"/>
                  <a:pt x="f89" y="f90"/>
                  <a:pt x="f91" y="f92"/>
                </a:cubicBezTo>
                <a:cubicBezTo>
                  <a:pt x="f93" y="f94"/>
                  <a:pt x="f95" y="f96"/>
                  <a:pt x="f73" y="f74"/>
                </a:cubicBezTo>
                <a:close/>
                <a:moveTo>
                  <a:pt x="f97" y="f98"/>
                </a:moveTo>
                <a:lnTo>
                  <a:pt x="f99" y="f100"/>
                </a:lnTo>
                <a:cubicBezTo>
                  <a:pt x="f101" y="f102"/>
                  <a:pt x="f103" y="f104"/>
                  <a:pt x="f105" y="f106"/>
                </a:cubicBezTo>
                <a:cubicBezTo>
                  <a:pt x="f107" y="f108"/>
                  <a:pt x="f109" y="f110"/>
                  <a:pt x="f111" y="f112"/>
                </a:cubicBezTo>
                <a:close/>
                <a:moveTo>
                  <a:pt x="f113" y="f114"/>
                </a:moveTo>
                <a:cubicBezTo>
                  <a:pt x="f115" y="f116"/>
                  <a:pt x="f117" y="f118"/>
                  <a:pt x="f119" y="f120"/>
                </a:cubicBezTo>
                <a:cubicBezTo>
                  <a:pt x="f121" y="f122"/>
                  <a:pt x="f123" y="f124"/>
                  <a:pt x="f125" y="f126"/>
                </a:cubicBezTo>
                <a:lnTo>
                  <a:pt x="f127" y="f128"/>
                </a:lnTo>
                <a:cubicBezTo>
                  <a:pt x="f129" y="f130"/>
                  <a:pt x="f131" y="f132"/>
                  <a:pt x="f113" y="f114"/>
                </a:cubicBezTo>
                <a:close/>
                <a:moveTo>
                  <a:pt x="f133" y="f134"/>
                </a:moveTo>
                <a:cubicBezTo>
                  <a:pt x="f135" y="f136"/>
                  <a:pt x="f137" y="f138"/>
                  <a:pt x="f139" y="f140"/>
                </a:cubicBezTo>
                <a:cubicBezTo>
                  <a:pt x="f141" y="f142"/>
                  <a:pt x="f143" y="f144"/>
                  <a:pt x="f145" y="f146"/>
                </a:cubicBezTo>
                <a:lnTo>
                  <a:pt x="f147" y="f148"/>
                </a:lnTo>
                <a:close/>
                <a:moveTo>
                  <a:pt x="f149" y="f150"/>
                </a:moveTo>
                <a:lnTo>
                  <a:pt x="f151" y="f152"/>
                </a:lnTo>
                <a:lnTo>
                  <a:pt x="f153" y="f154"/>
                </a:lnTo>
                <a:cubicBezTo>
                  <a:pt x="f155" y="f156"/>
                  <a:pt x="f157" y="f158"/>
                  <a:pt x="f159" y="f160"/>
                </a:cubicBezTo>
                <a:cubicBezTo>
                  <a:pt x="f161" y="f162"/>
                  <a:pt x="f163" y="f164"/>
                  <a:pt x="f149" y="f150"/>
                </a:cubicBezTo>
                <a:close/>
                <a:moveTo>
                  <a:pt x="f165" y="f166"/>
                </a:moveTo>
                <a:cubicBezTo>
                  <a:pt x="f167" y="f168"/>
                  <a:pt x="f169" y="f170"/>
                  <a:pt x="f171" y="f172"/>
                </a:cubicBezTo>
                <a:cubicBezTo>
                  <a:pt x="f173" y="f174"/>
                  <a:pt x="f175" y="f176"/>
                  <a:pt x="f177" y="f178"/>
                </a:cubicBezTo>
                <a:cubicBezTo>
                  <a:pt x="f179" y="f180"/>
                  <a:pt x="f181" y="f182"/>
                  <a:pt x="f183" y="f184"/>
                </a:cubicBezTo>
                <a:close/>
                <a:moveTo>
                  <a:pt x="f185" y="f186"/>
                </a:moveTo>
                <a:cubicBezTo>
                  <a:pt x="f187" y="f188"/>
                  <a:pt x="f189" y="f190"/>
                  <a:pt x="f191" y="f192"/>
                </a:cubicBezTo>
                <a:lnTo>
                  <a:pt x="f193" y="f194"/>
                </a:lnTo>
                <a:lnTo>
                  <a:pt x="f195" y="f196"/>
                </a:lnTo>
                <a:cubicBezTo>
                  <a:pt x="f197" y="f198"/>
                  <a:pt x="f199" y="f200"/>
                  <a:pt x="f185" y="f186"/>
                </a:cubicBezTo>
                <a:close/>
                <a:moveTo>
                  <a:pt x="f201" y="f202"/>
                </a:moveTo>
                <a:cubicBezTo>
                  <a:pt x="f203" y="f204"/>
                  <a:pt x="f205" y="f206"/>
                  <a:pt x="f207" y="f208"/>
                </a:cubicBezTo>
                <a:cubicBezTo>
                  <a:pt x="f209" y="f210"/>
                  <a:pt x="f211" y="f212"/>
                  <a:pt x="f213" y="f214"/>
                </a:cubicBezTo>
                <a:cubicBezTo>
                  <a:pt x="f215" y="f216"/>
                  <a:pt x="f217" y="f218"/>
                  <a:pt x="f201" y="f202"/>
                </a:cubicBezTo>
                <a:close/>
                <a:moveTo>
                  <a:pt x="f219" y="f220"/>
                </a:moveTo>
                <a:lnTo>
                  <a:pt x="f221" y="f222"/>
                </a:lnTo>
                <a:cubicBezTo>
                  <a:pt x="f223" y="f224"/>
                  <a:pt x="f225" y="f226"/>
                  <a:pt x="f227" y="f228"/>
                </a:cubicBezTo>
                <a:cubicBezTo>
                  <a:pt x="f229" y="f230"/>
                  <a:pt x="f231" y="f232"/>
                  <a:pt x="f219" y="f220"/>
                </a:cubicBezTo>
                <a:close/>
                <a:moveTo>
                  <a:pt x="f233" y="f234"/>
                </a:moveTo>
                <a:cubicBezTo>
                  <a:pt x="f235" y="f236"/>
                  <a:pt x="f237" y="f238"/>
                  <a:pt x="f239" y="f240"/>
                </a:cubicBezTo>
                <a:cubicBezTo>
                  <a:pt x="f241" y="f242"/>
                  <a:pt x="f243" y="f244"/>
                  <a:pt x="f245" y="f246"/>
                </a:cubicBezTo>
                <a:close/>
                <a:moveTo>
                  <a:pt x="f247" y="f248"/>
                </a:moveTo>
                <a:cubicBezTo>
                  <a:pt x="f249" y="f250"/>
                  <a:pt x="f251" y="f252"/>
                  <a:pt x="f253" y="f254"/>
                </a:cubicBezTo>
                <a:lnTo>
                  <a:pt x="f255" y="f256"/>
                </a:lnTo>
                <a:cubicBezTo>
                  <a:pt x="f257" y="f258"/>
                  <a:pt x="f259" y="f260"/>
                  <a:pt x="f261" y="f262"/>
                </a:cubicBezTo>
                <a:cubicBezTo>
                  <a:pt x="f263" y="f264"/>
                  <a:pt x="f265" y="f266"/>
                  <a:pt x="f247" y="f248"/>
                </a:cubicBezTo>
                <a:close/>
                <a:moveTo>
                  <a:pt x="f267" y="f268"/>
                </a:moveTo>
                <a:cubicBezTo>
                  <a:pt x="f269" y="f270"/>
                  <a:pt x="f271" y="f272"/>
                  <a:pt x="f273" y="f274"/>
                </a:cubicBezTo>
                <a:cubicBezTo>
                  <a:pt x="f275" y="f276"/>
                  <a:pt x="f277" y="f278"/>
                  <a:pt x="f279" y="f280"/>
                </a:cubicBezTo>
                <a:cubicBezTo>
                  <a:pt x="f281" y="f282"/>
                  <a:pt x="f283" y="f284"/>
                  <a:pt x="f285" y="f286"/>
                </a:cubicBezTo>
                <a:cubicBezTo>
                  <a:pt x="f287" y="f288"/>
                  <a:pt x="f289" y="f290"/>
                  <a:pt x="f267" y="f268"/>
                </a:cubicBezTo>
                <a:close/>
                <a:moveTo>
                  <a:pt x="f291" y="f292"/>
                </a:moveTo>
                <a:lnTo>
                  <a:pt x="f293" y="f294"/>
                </a:lnTo>
                <a:cubicBezTo>
                  <a:pt x="f295" y="f296"/>
                  <a:pt x="f297" y="f298"/>
                  <a:pt x="f299" y="f300"/>
                </a:cubicBezTo>
                <a:cubicBezTo>
                  <a:pt x="f301" y="f302"/>
                  <a:pt x="f303" y="f304"/>
                  <a:pt x="f305" y="f306"/>
                </a:cubicBezTo>
                <a:lnTo>
                  <a:pt x="f307" y="f308"/>
                </a:lnTo>
                <a:cubicBezTo>
                  <a:pt x="f309" y="f310"/>
                  <a:pt x="f311" y="f312"/>
                  <a:pt x="f313" y="f314"/>
                </a:cubicBezTo>
                <a:cubicBezTo>
                  <a:pt x="f315" y="f316"/>
                  <a:pt x="f317" y="f318"/>
                  <a:pt x="f291" y="f292"/>
                </a:cubicBezTo>
                <a:close/>
                <a:moveTo>
                  <a:pt x="f319" y="f2"/>
                </a:moveTo>
                <a:cubicBezTo>
                  <a:pt x="f320" y="f2"/>
                  <a:pt x="f321" y="f322"/>
                  <a:pt x="f321" y="f323"/>
                </a:cubicBezTo>
                <a:cubicBezTo>
                  <a:pt x="f321" y="f324"/>
                  <a:pt x="f325" y="f326"/>
                  <a:pt x="f327" y="f328"/>
                </a:cubicBezTo>
                <a:cubicBezTo>
                  <a:pt x="f329" y="f330"/>
                  <a:pt x="f331" y="f332"/>
                  <a:pt x="f333" y="f334"/>
                </a:cubicBezTo>
                <a:cubicBezTo>
                  <a:pt x="f335" y="f336"/>
                  <a:pt x="f337" y="f338"/>
                  <a:pt x="f339" y="f340"/>
                </a:cubicBezTo>
                <a:lnTo>
                  <a:pt x="f339" y="f341"/>
                </a:lnTo>
                <a:cubicBezTo>
                  <a:pt x="f342" y="f343"/>
                  <a:pt x="f344" y="f345"/>
                  <a:pt x="f346" y="f347"/>
                </a:cubicBezTo>
                <a:cubicBezTo>
                  <a:pt x="f348" y="f349"/>
                  <a:pt x="f350" y="f351"/>
                  <a:pt x="f352" y="f353"/>
                </a:cubicBezTo>
                <a:lnTo>
                  <a:pt x="f354" y="f4"/>
                </a:lnTo>
                <a:cubicBezTo>
                  <a:pt x="f355" y="f356"/>
                  <a:pt x="f357" y="f358"/>
                  <a:pt x="f359" y="f360"/>
                </a:cubicBezTo>
                <a:lnTo>
                  <a:pt x="f361" y="f362"/>
                </a:lnTo>
                <a:lnTo>
                  <a:pt x="f361" y="f363"/>
                </a:lnTo>
                <a:cubicBezTo>
                  <a:pt x="f364" y="f365"/>
                  <a:pt x="f366" y="f367"/>
                  <a:pt x="f368" y="f369"/>
                </a:cubicBezTo>
                <a:cubicBezTo>
                  <a:pt x="f370" y="f371"/>
                  <a:pt x="f372" y="f373"/>
                  <a:pt x="f372" y="f374"/>
                </a:cubicBezTo>
                <a:cubicBezTo>
                  <a:pt x="f372" y="f375"/>
                  <a:pt x="f376" y="f377"/>
                  <a:pt x="f378" y="f377"/>
                </a:cubicBezTo>
                <a:cubicBezTo>
                  <a:pt x="f379" y="f377"/>
                  <a:pt x="f380" y="f375"/>
                  <a:pt x="f380" y="f374"/>
                </a:cubicBezTo>
                <a:cubicBezTo>
                  <a:pt x="f380" y="f381"/>
                  <a:pt x="f379" y="f382"/>
                  <a:pt x="f378" y="f382"/>
                </a:cubicBezTo>
                <a:lnTo>
                  <a:pt x="f383" y="f384"/>
                </a:lnTo>
                <a:lnTo>
                  <a:pt x="f385" y="f386"/>
                </a:lnTo>
                <a:lnTo>
                  <a:pt x="f387" y="f388"/>
                </a:lnTo>
                <a:lnTo>
                  <a:pt x="f389" y="f390"/>
                </a:lnTo>
                <a:cubicBezTo>
                  <a:pt x="f391" y="f392"/>
                  <a:pt x="f393" y="f394"/>
                  <a:pt x="f395" y="f396"/>
                </a:cubicBezTo>
                <a:lnTo>
                  <a:pt x="f397" y="f398"/>
                </a:lnTo>
                <a:lnTo>
                  <a:pt x="f399" y="f400"/>
                </a:lnTo>
                <a:lnTo>
                  <a:pt x="f401" y="f402"/>
                </a:lnTo>
                <a:lnTo>
                  <a:pt x="f403" y="f404"/>
                </a:lnTo>
                <a:cubicBezTo>
                  <a:pt x="f405" y="f406"/>
                  <a:pt x="f407" y="f408"/>
                  <a:pt x="f409" y="f410"/>
                </a:cubicBezTo>
                <a:lnTo>
                  <a:pt x="f411" y="f412"/>
                </a:lnTo>
                <a:lnTo>
                  <a:pt x="f413" y="f414"/>
                </a:lnTo>
                <a:cubicBezTo>
                  <a:pt x="f415" y="f416"/>
                  <a:pt x="f417" y="f418"/>
                  <a:pt x="f417" y="f323"/>
                </a:cubicBezTo>
                <a:cubicBezTo>
                  <a:pt x="f417" y="f322"/>
                  <a:pt x="f419" y="f2"/>
                  <a:pt x="f319" y="f2"/>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Right Triangle 17">
            <a:extLst>
              <a:ext uri="{FF2B5EF4-FFF2-40B4-BE49-F238E27FC236}">
                <a16:creationId xmlns:a16="http://schemas.microsoft.com/office/drawing/2014/main" id="{A8F4A10D-1C47-B229-D086-9EC1E3427CFF}"/>
              </a:ext>
            </a:extLst>
          </p:cNvPr>
          <p:cNvSpPr/>
          <p:nvPr/>
        </p:nvSpPr>
        <p:spPr>
          <a:xfrm>
            <a:off x="5964033" y="4600958"/>
            <a:ext cx="385791" cy="546396"/>
          </a:xfrm>
          <a:custGeom>
            <a:avLst/>
            <a:gdLst>
              <a:gd name="f0" fmla="val w"/>
              <a:gd name="f1" fmla="val h"/>
              <a:gd name="f2" fmla="val 0"/>
              <a:gd name="f3" fmla="val 2387678"/>
              <a:gd name="f4" fmla="val 3240000"/>
              <a:gd name="f5" fmla="val 1645041"/>
              <a:gd name="f6" fmla="val 17032"/>
              <a:gd name="f7" fmla="val 2376264"/>
              <a:gd name="f8" fmla="val 17033"/>
              <a:gd name="f9" fmla="val 1645042"/>
              <a:gd name="f10" fmla="val 1379678"/>
              <a:gd name="f11" fmla="val 996125"/>
              <a:gd name="f12" fmla="val 1498869"/>
              <a:gd name="f13" fmla="val 888809"/>
              <a:gd name="f14" fmla="*/ f0 1 2387678"/>
              <a:gd name="f15" fmla="*/ f1 1 3240000"/>
              <a:gd name="f16" fmla="val f2"/>
              <a:gd name="f17" fmla="val f3"/>
              <a:gd name="f18" fmla="val f4"/>
              <a:gd name="f19" fmla="+- f18 0 f16"/>
              <a:gd name="f20" fmla="+- f17 0 f16"/>
              <a:gd name="f21" fmla="*/ f20 1 2387678"/>
              <a:gd name="f22" fmla="*/ f19 1 3240000"/>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2387678" h="3240000">
                <a:moveTo>
                  <a:pt x="f5" y="f6"/>
                </a:moveTo>
                <a:lnTo>
                  <a:pt x="f7" y="f6"/>
                </a:lnTo>
                <a:lnTo>
                  <a:pt x="f7" y="f8"/>
                </a:lnTo>
                <a:lnTo>
                  <a:pt x="f9" y="f8"/>
                </a:lnTo>
                <a:close/>
                <a:moveTo>
                  <a:pt x="f2" y="f6"/>
                </a:moveTo>
                <a:lnTo>
                  <a:pt x="f10" y="f6"/>
                </a:lnTo>
                <a:lnTo>
                  <a:pt x="f10" y="f11"/>
                </a:lnTo>
                <a:lnTo>
                  <a:pt x="f7" y="f11"/>
                </a:lnTo>
                <a:lnTo>
                  <a:pt x="f7" y="f4"/>
                </a:lnTo>
                <a:lnTo>
                  <a:pt x="f2" y="f4"/>
                </a:lnTo>
                <a:close/>
                <a:moveTo>
                  <a:pt x="f12" y="f2"/>
                </a:moveTo>
                <a:lnTo>
                  <a:pt x="f3" y="f13"/>
                </a:lnTo>
                <a:lnTo>
                  <a:pt x="f12" y="f13"/>
                </a:ln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5" name="Oval 66">
            <a:extLst>
              <a:ext uri="{FF2B5EF4-FFF2-40B4-BE49-F238E27FC236}">
                <a16:creationId xmlns:a16="http://schemas.microsoft.com/office/drawing/2014/main" id="{876D8466-7365-7F20-C9EC-E3E3A14D830D}"/>
              </a:ext>
            </a:extLst>
          </p:cNvPr>
          <p:cNvSpPr/>
          <p:nvPr/>
        </p:nvSpPr>
        <p:spPr>
          <a:xfrm rot="20700014">
            <a:off x="4395813" y="3634219"/>
            <a:ext cx="548676" cy="469989"/>
          </a:xfrm>
          <a:custGeom>
            <a:avLst/>
            <a:gdLst>
              <a:gd name="f0" fmla="val w"/>
              <a:gd name="f1" fmla="val h"/>
              <a:gd name="f2" fmla="val 0"/>
              <a:gd name="f3" fmla="val 2901316"/>
              <a:gd name="f4" fmla="val 2485205"/>
              <a:gd name="f5" fmla="val 8833"/>
              <a:gd name="f6" fmla="val 2885407"/>
              <a:gd name="f7" fmla="val 69738"/>
              <a:gd name="f8" fmla="val 2890344"/>
              <a:gd name="f9" fmla="val 71061"/>
              <a:gd name="f10" fmla="val 2331295"/>
              <a:gd name="f11" fmla="val 2157461"/>
              <a:gd name="f12" fmla="val 2322295"/>
              <a:gd name="f13" fmla="val 2155049"/>
              <a:gd name="f14" fmla="val 2311779"/>
              <a:gd name="f15" fmla="val 2339141"/>
              <a:gd name="f16" fmla="val 2127696"/>
              <a:gd name="f17" fmla="val 1902404"/>
              <a:gd name="f18" fmla="val 1669201"/>
              <a:gd name="f19" fmla="val 1480151"/>
              <a:gd name="f20" fmla="val 2328701"/>
              <a:gd name="f21" fmla="val 1480150"/>
              <a:gd name="f22" fmla="val 2135644"/>
              <a:gd name="f23" fmla="val 1942587"/>
              <a:gd name="f24" fmla="val 1669200"/>
              <a:gd name="f25" fmla="val 1786083"/>
              <a:gd name="f26" fmla="val 2026046"/>
              <a:gd name="f27" fmla="val 2137276"/>
              <a:gd name="f28" fmla="val 1830075"/>
              <a:gd name="f29" fmla="val 2213623"/>
              <a:gd name="f30" fmla="val 1901150"/>
              <a:gd name="f31" fmla="val 2586815"/>
              <a:gd name="f32" fmla="val 508378"/>
              <a:gd name="f33" fmla="val 1283297"/>
              <a:gd name="f34" fmla="val 847984"/>
              <a:gd name="f35" fmla="val 2132988"/>
              <a:gd name="f36" fmla="val 841776"/>
              <a:gd name="f37" fmla="val 2131324"/>
              <a:gd name="f38" fmla="val 829584"/>
              <a:gd name="f39" fmla="val 2314002"/>
              <a:gd name="f40" fmla="val 646295"/>
              <a:gd name="f41" fmla="val 2458448"/>
              <a:gd name="f42" fmla="val 422254"/>
              <a:gd name="f43" fmla="val 189051"/>
              <a:gd name="f44" fmla="val 1"/>
              <a:gd name="f45" fmla="val 2301944"/>
              <a:gd name="f46" fmla="val 2108887"/>
              <a:gd name="f47" fmla="val 1915830"/>
              <a:gd name="f48" fmla="val 1759326"/>
              <a:gd name="f49" fmla="val 422255"/>
              <a:gd name="f50" fmla="val 544771"/>
              <a:gd name="f51" fmla="val 655100"/>
              <a:gd name="f52" fmla="val 1802522"/>
              <a:gd name="f53" fmla="val 731465"/>
              <a:gd name="f54" fmla="val 1872378"/>
              <a:gd name="f55" fmla="val 1233167"/>
              <a:gd name="f56" fmla="val 1266129"/>
              <a:gd name="f57" fmla="*/ f0 1 2901316"/>
              <a:gd name="f58" fmla="*/ f1 1 2485205"/>
              <a:gd name="f59" fmla="val f2"/>
              <a:gd name="f60" fmla="val f3"/>
              <a:gd name="f61" fmla="val f4"/>
              <a:gd name="f62" fmla="+- f61 0 f59"/>
              <a:gd name="f63" fmla="+- f60 0 f59"/>
              <a:gd name="f64" fmla="*/ f63 1 2901316"/>
              <a:gd name="f65" fmla="*/ f62 1 2485205"/>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2901316" h="2485205">
                <a:moveTo>
                  <a:pt x="f3" y="f5"/>
                </a:moveTo>
                <a:lnTo>
                  <a:pt x="f6" y="f7"/>
                </a:lnTo>
                <a:lnTo>
                  <a:pt x="f8" y="f9"/>
                </a:lnTo>
                <a:lnTo>
                  <a:pt x="f10" y="f11"/>
                </a:lnTo>
                <a:lnTo>
                  <a:pt x="f12" y="f13"/>
                </a:lnTo>
                <a:cubicBezTo>
                  <a:pt x="f14" y="f15"/>
                  <a:pt x="f16" y="f4"/>
                  <a:pt x="f17" y="f4"/>
                </a:cubicBezTo>
                <a:cubicBezTo>
                  <a:pt x="f18" y="f4"/>
                  <a:pt x="f19" y="f20"/>
                  <a:pt x="f21" y="f22"/>
                </a:cubicBezTo>
                <a:cubicBezTo>
                  <a:pt x="f21" y="f23"/>
                  <a:pt x="f24" y="f25"/>
                  <a:pt x="f17" y="f25"/>
                </a:cubicBezTo>
                <a:cubicBezTo>
                  <a:pt x="f26" y="f25"/>
                  <a:pt x="f27" y="f28"/>
                  <a:pt x="f29" y="f30"/>
                </a:cubicBezTo>
                <a:lnTo>
                  <a:pt x="f31" y="f32"/>
                </a:lnTo>
                <a:lnTo>
                  <a:pt x="f33" y="f32"/>
                </a:lnTo>
                <a:lnTo>
                  <a:pt x="f34" y="f35"/>
                </a:lnTo>
                <a:lnTo>
                  <a:pt x="f36" y="f37"/>
                </a:lnTo>
                <a:cubicBezTo>
                  <a:pt x="f38" y="f39"/>
                  <a:pt x="f40" y="f41"/>
                  <a:pt x="f42" y="f41"/>
                </a:cubicBezTo>
                <a:cubicBezTo>
                  <a:pt x="f43" y="f41"/>
                  <a:pt x="f44" y="f45"/>
                  <a:pt x="f2" y="f46"/>
                </a:cubicBezTo>
                <a:cubicBezTo>
                  <a:pt x="f2" y="f47"/>
                  <a:pt x="f43" y="f48"/>
                  <a:pt x="f49" y="f48"/>
                </a:cubicBezTo>
                <a:cubicBezTo>
                  <a:pt x="f50" y="f48"/>
                  <a:pt x="f51" y="f52"/>
                  <a:pt x="f53" y="f54"/>
                </a:cubicBezTo>
                <a:lnTo>
                  <a:pt x="f55" y="f2"/>
                </a:lnTo>
                <a:lnTo>
                  <a:pt x="f56" y="f5"/>
                </a:ln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6" name="Rectangle 9">
            <a:extLst>
              <a:ext uri="{FF2B5EF4-FFF2-40B4-BE49-F238E27FC236}">
                <a16:creationId xmlns:a16="http://schemas.microsoft.com/office/drawing/2014/main" id="{89BB4E2A-C394-63AD-2888-A60AAB0D863F}"/>
              </a:ext>
            </a:extLst>
          </p:cNvPr>
          <p:cNvSpPr/>
          <p:nvPr/>
        </p:nvSpPr>
        <p:spPr>
          <a:xfrm>
            <a:off x="2659463" y="3545252"/>
            <a:ext cx="527340" cy="493629"/>
          </a:xfrm>
          <a:custGeom>
            <a:avLst/>
            <a:gdLst>
              <a:gd name="f0" fmla="val 10800000"/>
              <a:gd name="f1" fmla="val 5400000"/>
              <a:gd name="f2" fmla="val 180"/>
              <a:gd name="f3" fmla="val w"/>
              <a:gd name="f4" fmla="val h"/>
              <a:gd name="f5" fmla="val 0"/>
              <a:gd name="f6" fmla="val 3239999"/>
              <a:gd name="f7" fmla="val 3032924"/>
              <a:gd name="f8" fmla="val 1576606"/>
              <a:gd name="f9" fmla="val 2778202"/>
              <a:gd name="f10" fmla="val 2778795"/>
              <a:gd name="f11" fmla="val 1663394"/>
              <a:gd name="f12" fmla="val 2792670"/>
              <a:gd name="f13" fmla="val 2776423"/>
              <a:gd name="f14" fmla="val 2185083"/>
              <a:gd name="f15" fmla="val 2605634"/>
              <a:gd name="f16" fmla="val 2444552"/>
              <a:gd name="f17" fmla="val 2500589"/>
              <a:gd name="f18" fmla="val 2991331"/>
              <a:gd name="f19" fmla="val 2709748"/>
              <a:gd name="f20" fmla="val 3000856"/>
              <a:gd name="f21" fmla="val 526981"/>
              <a:gd name="f22" fmla="val 2855082"/>
              <a:gd name="f23" fmla="val 2857178"/>
              <a:gd name="f24" fmla="val 1175360"/>
              <a:gd name="f25" fmla="val 2859273"/>
              <a:gd name="f26" fmla="val 1823738"/>
              <a:gd name="f27" fmla="val 2861369"/>
              <a:gd name="f28" fmla="val 2472117"/>
              <a:gd name="f29" fmla="val 2483869"/>
              <a:gd name="f30" fmla="val 2318121"/>
              <a:gd name="f31" fmla="val 2052449"/>
              <a:gd name="f32" fmla="val 2439541"/>
              <a:gd name="f33" fmla="val 2765302"/>
              <a:gd name="f34" fmla="val 430441"/>
              <a:gd name="f35" fmla="val 402054"/>
              <a:gd name="f36" fmla="val 1896442"/>
              <a:gd name="f37" fmla="val 149589"/>
              <a:gd name="f38" fmla="val 2115835"/>
              <a:gd name="f39" fmla="val 2106"/>
              <a:gd name="f40" fmla="val 2406065"/>
              <a:gd name="f41" fmla="val 22"/>
              <a:gd name="f42" fmla="val 2537987"/>
              <a:gd name="f43" fmla="val -925"/>
              <a:gd name="f44" fmla="val 2684544"/>
              <a:gd name="f45" fmla="val 28169"/>
              <a:gd name="f46" fmla="val 2853673"/>
              <a:gd name="f47" fmla="val 91100"/>
              <a:gd name="f48" fmla="val 2854039"/>
              <a:gd name="f49" fmla="val 204214"/>
              <a:gd name="f50" fmla="val 2854404"/>
              <a:gd name="f51" fmla="val 317327"/>
              <a:gd name="f52" fmla="val 2854770"/>
              <a:gd name="f53" fmla="val 3120669"/>
              <a:gd name="f54" fmla="val 428517"/>
              <a:gd name="f55" fmla="val 738345"/>
              <a:gd name="f56" fmla="val 102477"/>
              <a:gd name="f57" fmla="val 385229"/>
              <a:gd name="f58" fmla="val 385595"/>
              <a:gd name="f59" fmla="val 385960"/>
              <a:gd name="f60" fmla="val 386326"/>
              <a:gd name="f61" fmla="val 555455"/>
              <a:gd name="f62" fmla="val 702013"/>
              <a:gd name="f63" fmla="val 833935"/>
              <a:gd name="f64" fmla="val 1124164"/>
              <a:gd name="f65" fmla="val 1343558"/>
              <a:gd name="f66" fmla="val 1187550"/>
              <a:gd name="f67" fmla="val 756130"/>
              <a:gd name="f68" fmla="val 378630"/>
              <a:gd name="f69" fmla="val 384918"/>
              <a:gd name="f70" fmla="val 239143"/>
              <a:gd name="f71" fmla="val 229618"/>
              <a:gd name="f72" fmla="val 2690698"/>
              <a:gd name="f73" fmla="val 773243"/>
              <a:gd name="f74" fmla="val 2466244"/>
              <a:gd name="f75" fmla="val 1081748"/>
              <a:gd name="f76" fmla="val 2626096"/>
              <a:gd name="f77" fmla="+- 0 0 -90"/>
              <a:gd name="f78" fmla="*/ f3 1 3239999"/>
              <a:gd name="f79" fmla="*/ f4 1 3032924"/>
              <a:gd name="f80" fmla="val f5"/>
              <a:gd name="f81" fmla="val f6"/>
              <a:gd name="f82" fmla="val f7"/>
              <a:gd name="f83" fmla="*/ f77 f0 1"/>
              <a:gd name="f84" fmla="+- f82 0 f80"/>
              <a:gd name="f85" fmla="+- f81 0 f80"/>
              <a:gd name="f86" fmla="*/ f83 1 f2"/>
              <a:gd name="f87" fmla="*/ f85 1 3239999"/>
              <a:gd name="f88" fmla="*/ f84 1 3032924"/>
              <a:gd name="f89" fmla="*/ 833935 f85 1"/>
              <a:gd name="f90" fmla="*/ 22 f84 1"/>
              <a:gd name="f91" fmla="*/ 1576606 f85 1"/>
              <a:gd name="f92" fmla="*/ 402054 f84 1"/>
              <a:gd name="f93" fmla="*/ 430441 f84 1"/>
              <a:gd name="f94" fmla="*/ 526981 f84 1"/>
              <a:gd name="f95" fmla="*/ 2765302 f84 1"/>
              <a:gd name="f96" fmla="*/ 378630 f85 1"/>
              <a:gd name="f97" fmla="*/ 2472117 f84 1"/>
              <a:gd name="f98" fmla="*/ 384918 f85 1"/>
              <a:gd name="f99" fmla="*/ 239143 f85 1"/>
              <a:gd name="f100" fmla="*/ 2776423 f84 1"/>
              <a:gd name="f101" fmla="*/ 2778202 f84 1"/>
              <a:gd name="f102" fmla="*/ 1663394 f85 1"/>
              <a:gd name="f103" fmla="*/ 3000856 f85 1"/>
              <a:gd name="f104" fmla="*/ 2855082 f85 1"/>
              <a:gd name="f105" fmla="*/ 2861369 f85 1"/>
              <a:gd name="f106" fmla="*/ 2406065 f85 1"/>
              <a:gd name="f107" fmla="*/ 2853673 f85 1"/>
              <a:gd name="f108" fmla="*/ 91100 f84 1"/>
              <a:gd name="f109" fmla="*/ 2854770 f85 1"/>
              <a:gd name="f110" fmla="*/ 3120669 f85 1"/>
              <a:gd name="f111" fmla="*/ 428517 f84 1"/>
              <a:gd name="f112" fmla="*/ 738345 f84 1"/>
              <a:gd name="f113" fmla="*/ 3239999 f85 1"/>
              <a:gd name="f114" fmla="*/ 3032924 f84 1"/>
              <a:gd name="f115" fmla="*/ 0 f85 1"/>
              <a:gd name="f116" fmla="*/ 102477 f85 1"/>
              <a:gd name="f117" fmla="*/ 385229 f85 1"/>
              <a:gd name="f118" fmla="*/ 386326 f85 1"/>
              <a:gd name="f119" fmla="*/ 229618 f85 1"/>
              <a:gd name="f120" fmla="*/ 2690698 f84 1"/>
              <a:gd name="f121" fmla="*/ 2991331 f85 1"/>
              <a:gd name="f122" fmla="*/ 2709748 f84 1"/>
              <a:gd name="f123" fmla="+- f86 0 f1"/>
              <a:gd name="f124" fmla="*/ f89 1 3239999"/>
              <a:gd name="f125" fmla="*/ f90 1 3032924"/>
              <a:gd name="f126" fmla="*/ f91 1 3239999"/>
              <a:gd name="f127" fmla="*/ f92 1 3032924"/>
              <a:gd name="f128" fmla="*/ f93 1 3032924"/>
              <a:gd name="f129" fmla="*/ f94 1 3032924"/>
              <a:gd name="f130" fmla="*/ f95 1 3032924"/>
              <a:gd name="f131" fmla="*/ f96 1 3239999"/>
              <a:gd name="f132" fmla="*/ f97 1 3032924"/>
              <a:gd name="f133" fmla="*/ f98 1 3239999"/>
              <a:gd name="f134" fmla="*/ f99 1 3239999"/>
              <a:gd name="f135" fmla="*/ f100 1 3032924"/>
              <a:gd name="f136" fmla="*/ f101 1 3032924"/>
              <a:gd name="f137" fmla="*/ f102 1 3239999"/>
              <a:gd name="f138" fmla="*/ f103 1 3239999"/>
              <a:gd name="f139" fmla="*/ f104 1 3239999"/>
              <a:gd name="f140" fmla="*/ f105 1 3239999"/>
              <a:gd name="f141" fmla="*/ f106 1 3239999"/>
              <a:gd name="f142" fmla="*/ f107 1 3239999"/>
              <a:gd name="f143" fmla="*/ f108 1 3032924"/>
              <a:gd name="f144" fmla="*/ f109 1 3239999"/>
              <a:gd name="f145" fmla="*/ f110 1 3239999"/>
              <a:gd name="f146" fmla="*/ f111 1 3032924"/>
              <a:gd name="f147" fmla="*/ f112 1 3032924"/>
              <a:gd name="f148" fmla="*/ f113 1 3239999"/>
              <a:gd name="f149" fmla="*/ f114 1 3032924"/>
              <a:gd name="f150" fmla="*/ f115 1 3239999"/>
              <a:gd name="f151" fmla="*/ f116 1 3239999"/>
              <a:gd name="f152" fmla="*/ f117 1 3239999"/>
              <a:gd name="f153" fmla="*/ f118 1 3239999"/>
              <a:gd name="f154" fmla="*/ f119 1 3239999"/>
              <a:gd name="f155" fmla="*/ f120 1 3032924"/>
              <a:gd name="f156" fmla="*/ f121 1 3239999"/>
              <a:gd name="f157" fmla="*/ f122 1 3032924"/>
              <a:gd name="f158" fmla="*/ f80 1 f87"/>
              <a:gd name="f159" fmla="*/ f81 1 f87"/>
              <a:gd name="f160" fmla="*/ f80 1 f88"/>
              <a:gd name="f161" fmla="*/ f82 1 f88"/>
              <a:gd name="f162" fmla="*/ f126 1 f87"/>
              <a:gd name="f163" fmla="*/ f136 1 f88"/>
              <a:gd name="f164" fmla="*/ f137 1 f87"/>
              <a:gd name="f165" fmla="*/ f135 1 f88"/>
              <a:gd name="f166" fmla="*/ f156 1 f87"/>
              <a:gd name="f167" fmla="*/ f157 1 f88"/>
              <a:gd name="f168" fmla="*/ f138 1 f87"/>
              <a:gd name="f169" fmla="*/ f129 1 f88"/>
              <a:gd name="f170" fmla="*/ f139 1 f87"/>
              <a:gd name="f171" fmla="*/ f140 1 f87"/>
              <a:gd name="f172" fmla="*/ f132 1 f88"/>
              <a:gd name="f173" fmla="*/ f130 1 f88"/>
              <a:gd name="f174" fmla="*/ f128 1 f88"/>
              <a:gd name="f175" fmla="*/ f127 1 f88"/>
              <a:gd name="f176" fmla="*/ f141 1 f87"/>
              <a:gd name="f177" fmla="*/ f125 1 f88"/>
              <a:gd name="f178" fmla="*/ f142 1 f87"/>
              <a:gd name="f179" fmla="*/ f143 1 f88"/>
              <a:gd name="f180" fmla="*/ f144 1 f87"/>
              <a:gd name="f181" fmla="*/ f145 1 f87"/>
              <a:gd name="f182" fmla="*/ f146 1 f88"/>
              <a:gd name="f183" fmla="*/ f147 1 f88"/>
              <a:gd name="f184" fmla="*/ f148 1 f87"/>
              <a:gd name="f185" fmla="*/ f149 1 f88"/>
              <a:gd name="f186" fmla="*/ f150 1 f87"/>
              <a:gd name="f187" fmla="*/ f151 1 f87"/>
              <a:gd name="f188" fmla="*/ f152 1 f87"/>
              <a:gd name="f189" fmla="*/ f153 1 f87"/>
              <a:gd name="f190" fmla="*/ f124 1 f87"/>
              <a:gd name="f191" fmla="*/ f131 1 f87"/>
              <a:gd name="f192" fmla="*/ f133 1 f87"/>
              <a:gd name="f193" fmla="*/ f134 1 f87"/>
              <a:gd name="f194" fmla="*/ f154 1 f87"/>
              <a:gd name="f195" fmla="*/ f155 1 f88"/>
              <a:gd name="f196" fmla="*/ f158 f78 1"/>
              <a:gd name="f197" fmla="*/ f159 f78 1"/>
              <a:gd name="f198" fmla="*/ f161 f79 1"/>
              <a:gd name="f199" fmla="*/ f160 f79 1"/>
              <a:gd name="f200" fmla="*/ f162 f78 1"/>
              <a:gd name="f201" fmla="*/ f163 f79 1"/>
              <a:gd name="f202" fmla="*/ f164 f78 1"/>
              <a:gd name="f203" fmla="*/ f165 f79 1"/>
              <a:gd name="f204" fmla="*/ f166 f78 1"/>
              <a:gd name="f205" fmla="*/ f167 f79 1"/>
              <a:gd name="f206" fmla="*/ f168 f78 1"/>
              <a:gd name="f207" fmla="*/ f169 f79 1"/>
              <a:gd name="f208" fmla="*/ f170 f78 1"/>
              <a:gd name="f209" fmla="*/ f171 f78 1"/>
              <a:gd name="f210" fmla="*/ f172 f79 1"/>
              <a:gd name="f211" fmla="*/ f173 f79 1"/>
              <a:gd name="f212" fmla="*/ f174 f79 1"/>
              <a:gd name="f213" fmla="*/ f175 f79 1"/>
              <a:gd name="f214" fmla="*/ f176 f78 1"/>
              <a:gd name="f215" fmla="*/ f177 f79 1"/>
              <a:gd name="f216" fmla="*/ f178 f78 1"/>
              <a:gd name="f217" fmla="*/ f179 f79 1"/>
              <a:gd name="f218" fmla="*/ f180 f78 1"/>
              <a:gd name="f219" fmla="*/ f181 f78 1"/>
              <a:gd name="f220" fmla="*/ f182 f79 1"/>
              <a:gd name="f221" fmla="*/ f183 f79 1"/>
              <a:gd name="f222" fmla="*/ f184 f78 1"/>
              <a:gd name="f223" fmla="*/ f185 f79 1"/>
              <a:gd name="f224" fmla="*/ f186 f78 1"/>
              <a:gd name="f225" fmla="*/ f187 f78 1"/>
              <a:gd name="f226" fmla="*/ f188 f78 1"/>
              <a:gd name="f227" fmla="*/ f189 f78 1"/>
              <a:gd name="f228" fmla="*/ f190 f78 1"/>
              <a:gd name="f229" fmla="*/ f191 f78 1"/>
              <a:gd name="f230" fmla="*/ f192 f78 1"/>
              <a:gd name="f231" fmla="*/ f193 f78 1"/>
              <a:gd name="f232" fmla="*/ f194 f78 1"/>
              <a:gd name="f233" fmla="*/ f195 f79 1"/>
            </a:gdLst>
            <a:ahLst/>
            <a:cxnLst>
              <a:cxn ang="3cd4">
                <a:pos x="hc" y="t"/>
              </a:cxn>
              <a:cxn ang="0">
                <a:pos x="r" y="vc"/>
              </a:cxn>
              <a:cxn ang="cd4">
                <a:pos x="hc" y="b"/>
              </a:cxn>
              <a:cxn ang="cd2">
                <a:pos x="l" y="vc"/>
              </a:cxn>
              <a:cxn ang="f123">
                <a:pos x="f200" y="f201"/>
              </a:cxn>
              <a:cxn ang="f123">
                <a:pos x="f202" y="f201"/>
              </a:cxn>
              <a:cxn ang="f123">
                <a:pos x="f202" y="f203"/>
              </a:cxn>
              <a:cxn ang="f123">
                <a:pos x="f204" y="f205"/>
              </a:cxn>
              <a:cxn ang="f123">
                <a:pos x="f206" y="f207"/>
              </a:cxn>
              <a:cxn ang="f123">
                <a:pos x="f208" y="f207"/>
              </a:cxn>
              <a:cxn ang="f123">
                <a:pos x="f209" y="f210"/>
              </a:cxn>
              <a:cxn ang="f123">
                <a:pos x="f202" y="f211"/>
              </a:cxn>
              <a:cxn ang="f123">
                <a:pos x="f202" y="f207"/>
              </a:cxn>
              <a:cxn ang="f123">
                <a:pos x="f202" y="f212"/>
              </a:cxn>
              <a:cxn ang="f123">
                <a:pos x="f202" y="f213"/>
              </a:cxn>
              <a:cxn ang="f123">
                <a:pos x="f214" y="f215"/>
              </a:cxn>
              <a:cxn ang="f123">
                <a:pos x="f216" y="f217"/>
              </a:cxn>
              <a:cxn ang="f123">
                <a:pos x="f218" y="f212"/>
              </a:cxn>
              <a:cxn ang="f123">
                <a:pos x="f219" y="f220"/>
              </a:cxn>
              <a:cxn ang="f123">
                <a:pos x="f219" y="f221"/>
              </a:cxn>
              <a:cxn ang="f123">
                <a:pos x="f222" y="f221"/>
              </a:cxn>
              <a:cxn ang="f123">
                <a:pos x="f222" y="f223"/>
              </a:cxn>
              <a:cxn ang="f123">
                <a:pos x="f224" y="f223"/>
              </a:cxn>
              <a:cxn ang="f123">
                <a:pos x="f224" y="f221"/>
              </a:cxn>
              <a:cxn ang="f123">
                <a:pos x="f225" y="f221"/>
              </a:cxn>
              <a:cxn ang="f123">
                <a:pos x="f225" y="f220"/>
              </a:cxn>
              <a:cxn ang="f123">
                <a:pos x="f226" y="f212"/>
              </a:cxn>
              <a:cxn ang="f123">
                <a:pos x="f227" y="f217"/>
              </a:cxn>
              <a:cxn ang="f123">
                <a:pos x="f228" y="f215"/>
              </a:cxn>
              <a:cxn ang="f123">
                <a:pos x="f200" y="f213"/>
              </a:cxn>
              <a:cxn ang="f123">
                <a:pos x="f200" y="f212"/>
              </a:cxn>
              <a:cxn ang="f123">
                <a:pos x="f200" y="f207"/>
              </a:cxn>
              <a:cxn ang="f123">
                <a:pos x="f200" y="f211"/>
              </a:cxn>
              <a:cxn ang="f123">
                <a:pos x="f229" y="f210"/>
              </a:cxn>
              <a:cxn ang="f123">
                <a:pos x="f230" y="f207"/>
              </a:cxn>
              <a:cxn ang="f123">
                <a:pos x="f231" y="f207"/>
              </a:cxn>
              <a:cxn ang="f123">
                <a:pos x="f232" y="f233"/>
              </a:cxn>
              <a:cxn ang="f123">
                <a:pos x="f200" y="f203"/>
              </a:cxn>
            </a:cxnLst>
            <a:rect l="f196" t="f199" r="f197" b="f198"/>
            <a:pathLst>
              <a:path w="3239999" h="3032924">
                <a:moveTo>
                  <a:pt x="f8" y="f9"/>
                </a:moveTo>
                <a:cubicBezTo>
                  <a:pt x="f8" y="f10"/>
                  <a:pt x="f11" y="f12"/>
                  <a:pt x="f11" y="f9"/>
                </a:cubicBezTo>
                <a:lnTo>
                  <a:pt x="f11" y="f13"/>
                </a:lnTo>
                <a:cubicBezTo>
                  <a:pt x="f14" y="f15"/>
                  <a:pt x="f16" y="f17"/>
                  <a:pt x="f18" y="f19"/>
                </a:cubicBezTo>
                <a:lnTo>
                  <a:pt x="f20" y="f21"/>
                </a:lnTo>
                <a:lnTo>
                  <a:pt x="f22" y="f21"/>
                </a:lnTo>
                <a:cubicBezTo>
                  <a:pt x="f23" y="f24"/>
                  <a:pt x="f25" y="f26"/>
                  <a:pt x="f27" y="f28"/>
                </a:cubicBezTo>
                <a:cubicBezTo>
                  <a:pt x="f29" y="f30"/>
                  <a:pt x="f31" y="f32"/>
                  <a:pt x="f11" y="f33"/>
                </a:cubicBezTo>
                <a:lnTo>
                  <a:pt x="f11" y="f21"/>
                </a:lnTo>
                <a:lnTo>
                  <a:pt x="f11" y="f34"/>
                </a:lnTo>
                <a:lnTo>
                  <a:pt x="f11" y="f35"/>
                </a:lnTo>
                <a:cubicBezTo>
                  <a:pt x="f36" y="f37"/>
                  <a:pt x="f38" y="f39"/>
                  <a:pt x="f40" y="f41"/>
                </a:cubicBezTo>
                <a:cubicBezTo>
                  <a:pt x="f42" y="f43"/>
                  <a:pt x="f44" y="f45"/>
                  <a:pt x="f46" y="f47"/>
                </a:cubicBezTo>
                <a:cubicBezTo>
                  <a:pt x="f48" y="f49"/>
                  <a:pt x="f50" y="f51"/>
                  <a:pt x="f52" y="f34"/>
                </a:cubicBezTo>
                <a:lnTo>
                  <a:pt x="f53" y="f54"/>
                </a:lnTo>
                <a:lnTo>
                  <a:pt x="f53" y="f55"/>
                </a:lnTo>
                <a:lnTo>
                  <a:pt x="f6" y="f55"/>
                </a:lnTo>
                <a:lnTo>
                  <a:pt x="f6" y="f7"/>
                </a:lnTo>
                <a:lnTo>
                  <a:pt x="f5" y="f7"/>
                </a:lnTo>
                <a:lnTo>
                  <a:pt x="f5" y="f55"/>
                </a:lnTo>
                <a:lnTo>
                  <a:pt x="f56" y="f55"/>
                </a:lnTo>
                <a:lnTo>
                  <a:pt x="f56" y="f54"/>
                </a:lnTo>
                <a:lnTo>
                  <a:pt x="f57" y="f34"/>
                </a:lnTo>
                <a:cubicBezTo>
                  <a:pt x="f58" y="f51"/>
                  <a:pt x="f59" y="f49"/>
                  <a:pt x="f60" y="f47"/>
                </a:cubicBezTo>
                <a:cubicBezTo>
                  <a:pt x="f61" y="f45"/>
                  <a:pt x="f62" y="f43"/>
                  <a:pt x="f63" y="f41"/>
                </a:cubicBezTo>
                <a:cubicBezTo>
                  <a:pt x="f64" y="f39"/>
                  <a:pt x="f65" y="f37"/>
                  <a:pt x="f8" y="f35"/>
                </a:cubicBezTo>
                <a:lnTo>
                  <a:pt x="f8" y="f34"/>
                </a:lnTo>
                <a:lnTo>
                  <a:pt x="f8" y="f21"/>
                </a:lnTo>
                <a:lnTo>
                  <a:pt x="f8" y="f33"/>
                </a:lnTo>
                <a:cubicBezTo>
                  <a:pt x="f66" y="f32"/>
                  <a:pt x="f67" y="f30"/>
                  <a:pt x="f68" y="f28"/>
                </a:cubicBezTo>
                <a:lnTo>
                  <a:pt x="f69" y="f21"/>
                </a:lnTo>
                <a:lnTo>
                  <a:pt x="f70" y="f21"/>
                </a:lnTo>
                <a:lnTo>
                  <a:pt x="f71" y="f72"/>
                </a:lnTo>
                <a:cubicBezTo>
                  <a:pt x="f73" y="f74"/>
                  <a:pt x="f75" y="f76"/>
                  <a:pt x="f8" y="f13"/>
                </a:cubicBezTo>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7" name="Frame 17">
            <a:extLst>
              <a:ext uri="{FF2B5EF4-FFF2-40B4-BE49-F238E27FC236}">
                <a16:creationId xmlns:a16="http://schemas.microsoft.com/office/drawing/2014/main" id="{8DB2D5B3-D80A-11E4-748B-1E5BE798674F}"/>
              </a:ext>
            </a:extLst>
          </p:cNvPr>
          <p:cNvSpPr/>
          <p:nvPr/>
        </p:nvSpPr>
        <p:spPr>
          <a:xfrm>
            <a:off x="2634530" y="4613428"/>
            <a:ext cx="508149" cy="508149"/>
          </a:xfrm>
          <a:custGeom>
            <a:avLst/>
            <a:gdLst>
              <a:gd name="f0" fmla="val w"/>
              <a:gd name="f1" fmla="val h"/>
              <a:gd name="f2" fmla="val 0"/>
              <a:gd name="f3" fmla="val 3240000"/>
              <a:gd name="f4" fmla="val 415456"/>
              <a:gd name="f5" fmla="val 380544"/>
              <a:gd name="f6" fmla="val 385333"/>
              <a:gd name="f7" fmla="val 2854667"/>
              <a:gd name="f8" fmla="val 1529120"/>
              <a:gd name="f9" fmla="val 1267123"/>
              <a:gd name="f10" fmla="val 2430711"/>
              <a:gd name="f11" fmla="val 997530"/>
              <a:gd name="f12" fmla="val 1721825"/>
              <a:gd name="f13" fmla="val 436017"/>
              <a:gd name="f14" fmla="val 1672600"/>
              <a:gd name="f15" fmla="val 600235"/>
              <a:gd name="f16" fmla="val 1185112"/>
              <a:gd name="f17" fmla="val 1132790"/>
              <a:gd name="f18" fmla="val 1359573"/>
              <a:gd name="f19" fmla="val 1278822"/>
              <a:gd name="f20" fmla="val 1550851"/>
              <a:gd name="f21" fmla="val 1544730"/>
              <a:gd name="f22" fmla="val 1923929"/>
              <a:gd name="f23" fmla="val 1789452"/>
              <a:gd name="f24" fmla="val 1379400"/>
              <a:gd name="f25" fmla="val 1927092"/>
              <a:gd name="f26" fmla="val 1088696"/>
              <a:gd name="f27" fmla="val 2233403"/>
              <a:gd name="f28" fmla="val 596568"/>
              <a:gd name="f29" fmla="val 2770666"/>
              <a:gd name="f30" fmla="val 2331495"/>
              <a:gd name="f31" fmla="val 1220469"/>
              <a:gd name="f32" fmla="val 1907612"/>
              <a:gd name="f33" fmla="val 2113878"/>
              <a:gd name="f34" fmla="val 1578489"/>
              <a:gd name="f35" fmla="val 2858395"/>
              <a:gd name="f36" fmla="*/ f0 1 3240000"/>
              <a:gd name="f37" fmla="*/ f1 1 3240000"/>
              <a:gd name="f38" fmla="val f2"/>
              <a:gd name="f39" fmla="val f3"/>
              <a:gd name="f40" fmla="+- f39 0 f38"/>
              <a:gd name="f41" fmla="*/ f40 1 3240000"/>
              <a:gd name="f42" fmla="*/ f38 1 f41"/>
              <a:gd name="f43" fmla="*/ f39 1 f41"/>
              <a:gd name="f44" fmla="*/ f42 f36 1"/>
              <a:gd name="f45" fmla="*/ f43 f36 1"/>
              <a:gd name="f46" fmla="*/ f43 f37 1"/>
              <a:gd name="f47" fmla="*/ f42 f37 1"/>
            </a:gdLst>
            <a:ahLst/>
            <a:cxnLst>
              <a:cxn ang="3cd4">
                <a:pos x="hc" y="t"/>
              </a:cxn>
              <a:cxn ang="0">
                <a:pos x="r" y="vc"/>
              </a:cxn>
              <a:cxn ang="cd4">
                <a:pos x="hc" y="b"/>
              </a:cxn>
              <a:cxn ang="cd2">
                <a:pos x="l" y="vc"/>
              </a:cxn>
            </a:cxnLst>
            <a:rect l="f44" t="f47" r="f45" b="f46"/>
            <a:pathLst>
              <a:path w="3240000" h="3240000">
                <a:moveTo>
                  <a:pt x="f4" y="f5"/>
                </a:moveTo>
                <a:lnTo>
                  <a:pt x="f4" y="f6"/>
                </a:lnTo>
                <a:lnTo>
                  <a:pt x="f6" y="f6"/>
                </a:lnTo>
                <a:lnTo>
                  <a:pt x="f6" y="f7"/>
                </a:lnTo>
                <a:lnTo>
                  <a:pt x="f8" y="f7"/>
                </a:lnTo>
                <a:cubicBezTo>
                  <a:pt x="f9" y="f10"/>
                  <a:pt x="f11" y="f12"/>
                  <a:pt x="f13" y="f14"/>
                </a:cubicBezTo>
                <a:lnTo>
                  <a:pt x="f15" y="f16"/>
                </a:lnTo>
                <a:cubicBezTo>
                  <a:pt x="f17" y="f18"/>
                  <a:pt x="f19" y="f20"/>
                  <a:pt x="f21" y="f22"/>
                </a:cubicBezTo>
                <a:cubicBezTo>
                  <a:pt x="f23" y="f24"/>
                  <a:pt x="f25" y="f26"/>
                  <a:pt x="f27" y="f28"/>
                </a:cubicBezTo>
                <a:lnTo>
                  <a:pt x="f29" y="f28"/>
                </a:lnTo>
                <a:cubicBezTo>
                  <a:pt x="f30" y="f31"/>
                  <a:pt x="f32" y="f33"/>
                  <a:pt x="f34" y="f7"/>
                </a:cubicBezTo>
                <a:lnTo>
                  <a:pt x="f7" y="f7"/>
                </a:lnTo>
                <a:lnTo>
                  <a:pt x="f7" y="f28"/>
                </a:lnTo>
                <a:lnTo>
                  <a:pt x="f35" y="f28"/>
                </a:lnTo>
                <a:lnTo>
                  <a:pt x="f35" y="f5"/>
                </a:lnTo>
                <a:close/>
                <a:moveTo>
                  <a:pt x="f2" y="f2"/>
                </a:moveTo>
                <a:lnTo>
                  <a:pt x="f3" y="f2"/>
                </a:lnTo>
                <a:lnTo>
                  <a:pt x="f3" y="f3"/>
                </a:lnTo>
                <a:lnTo>
                  <a:pt x="f2" y="f3"/>
                </a:ln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8" name="Teardrop 1">
            <a:extLst>
              <a:ext uri="{FF2B5EF4-FFF2-40B4-BE49-F238E27FC236}">
                <a16:creationId xmlns:a16="http://schemas.microsoft.com/office/drawing/2014/main" id="{EF8B5895-F036-8641-B5A8-AF499554EA4C}"/>
              </a:ext>
            </a:extLst>
          </p:cNvPr>
          <p:cNvSpPr/>
          <p:nvPr/>
        </p:nvSpPr>
        <p:spPr>
          <a:xfrm rot="18805987">
            <a:off x="8384988" y="1539357"/>
            <a:ext cx="551845" cy="546091"/>
          </a:xfrm>
          <a:custGeom>
            <a:avLst/>
            <a:gdLst>
              <a:gd name="f0" fmla="val w"/>
              <a:gd name="f1" fmla="val h"/>
              <a:gd name="f2" fmla="val 0"/>
              <a:gd name="f3" fmla="val 1807241"/>
              <a:gd name="f4" fmla="val 1788383"/>
              <a:gd name="f5" fmla="val 712876"/>
              <a:gd name="f6" fmla="val 1117592"/>
              <a:gd name="f7" fmla="val 771173"/>
              <a:gd name="f8" fmla="val 1181828"/>
              <a:gd name="f9" fmla="val 811089"/>
              <a:gd name="f10" fmla="val 1255910"/>
              <a:gd name="f11" fmla="val 847925"/>
              <a:gd name="f12" fmla="val 1348018"/>
              <a:gd name="f13" fmla="val 814544"/>
              <a:gd name="f14" fmla="val 1418896"/>
              <a:gd name="f15" fmla="val 753893"/>
              <a:gd name="f16" fmla="val 1474052"/>
              <a:gd name="f17" fmla="val 679064"/>
              <a:gd name="f18" fmla="val 1498332"/>
              <a:gd name="f19" fmla="val 308226"/>
              <a:gd name="f20" fmla="val 1106637"/>
              <a:gd name="f21" fmla="val 336560"/>
              <a:gd name="f22" fmla="val 1033247"/>
              <a:gd name="f23" fmla="val 394949"/>
              <a:gd name="f24" fmla="val 975701"/>
              <a:gd name="f25" fmla="val 467546"/>
              <a:gd name="f26" fmla="val 946245"/>
              <a:gd name="f27" fmla="val 577903"/>
              <a:gd name="f28" fmla="val 998968"/>
              <a:gd name="f29" fmla="val 654580"/>
              <a:gd name="f30" fmla="val 1053357"/>
              <a:gd name="f31" fmla="val 1038527"/>
              <a:gd name="f32" fmla="val 398886"/>
              <a:gd name="f33" fmla="val 1405560"/>
              <a:gd name="f34" fmla="val 786562"/>
              <a:gd name="f35" fmla="val 1374476"/>
              <a:gd name="f36" fmla="val 799049"/>
              <a:gd name="f37" fmla="val 1340402"/>
              <a:gd name="f38" fmla="val 804299"/>
              <a:gd name="f39" fmla="val 1305054"/>
              <a:gd name="f40" fmla="val 803332"/>
              <a:gd name="f41" fmla="val 1008167"/>
              <a:gd name="f42" fmla="val 795212"/>
              <a:gd name="f43" fmla="val 1016288"/>
              <a:gd name="f44" fmla="val 498325"/>
              <a:gd name="f45" fmla="val 1017255"/>
              <a:gd name="f46" fmla="val 462976"/>
              <a:gd name="f47" fmla="val 1024360"/>
              <a:gd name="f48" fmla="val 429240"/>
              <a:gd name="f49" fmla="val 1097925"/>
              <a:gd name="f50" fmla="val 218888"/>
              <a:gd name="f51" fmla="val 992582"/>
              <a:gd name="f52" fmla="val 279303"/>
              <a:gd name="f53" fmla="val 921871"/>
              <a:gd name="f54" fmla="val 392886"/>
              <a:gd name="f55" fmla="val 921053"/>
              <a:gd name="f56" fmla="val 523256"/>
              <a:gd name="f57" fmla="val 919136"/>
              <a:gd name="f58" fmla="val 828763"/>
              <a:gd name="f59" fmla="val 830924"/>
              <a:gd name="f60" fmla="val 915875"/>
              <a:gd name="f61" fmla="val 525417"/>
              <a:gd name="f62" fmla="val 913958"/>
              <a:gd name="f63" fmla="val 403891"/>
              <a:gd name="f64" fmla="val 913196"/>
              <a:gd name="f65" fmla="val 296188"/>
              <a:gd name="f66" fmla="val 973343"/>
              <a:gd name="f67" fmla="val 234366"/>
              <a:gd name="f68" fmla="val 1067831"/>
              <a:gd name="f69" fmla="val 710285"/>
              <a:gd name="f70" fmla="val 1570519"/>
              <a:gd name="f71" fmla="val 811872"/>
              <a:gd name="f72" fmla="val 1510375"/>
              <a:gd name="f73" fmla="val 878808"/>
              <a:gd name="f74" fmla="val 1399439"/>
              <a:gd name="f75" fmla="val 879603"/>
              <a:gd name="f76" fmla="val 1272618"/>
              <a:gd name="f77" fmla="val 881520"/>
              <a:gd name="f78" fmla="val 967111"/>
              <a:gd name="f79" fmla="val 969732"/>
              <a:gd name="f80" fmla="val 879999"/>
              <a:gd name="f81" fmla="val 1275239"/>
              <a:gd name="f82" fmla="val 881916"/>
              <a:gd name="f83" fmla="val 1400271"/>
              <a:gd name="f84" fmla="val 882701"/>
              <a:gd name="f85" fmla="val 1510670"/>
              <a:gd name="f86" fmla="val 819011"/>
              <a:gd name="f87" fmla="val 1573529"/>
              <a:gd name="f88" fmla="val 721242"/>
              <a:gd name="f89" fmla="val 1162945"/>
              <a:gd name="f90" fmla="val 27894"/>
              <a:gd name="f91" fmla="val 1782798"/>
              <a:gd name="f92" fmla="val 682611"/>
              <a:gd name="f93" fmla="val 1816692"/>
              <a:gd name="f94" fmla="val 718411"/>
              <a:gd name="f95" fmla="val 1815147"/>
              <a:gd name="f96" fmla="val 774907"/>
              <a:gd name="f97" fmla="val 1779347"/>
              <a:gd name="f98" fmla="val 808801"/>
              <a:gd name="f99" fmla="val 1743547"/>
              <a:gd name="f100" fmla="val 842694"/>
              <a:gd name="f101" fmla="val 1687050"/>
              <a:gd name="f102" fmla="val 841149"/>
              <a:gd name="f103" fmla="val 1653157"/>
              <a:gd name="f104" fmla="val 805349"/>
              <a:gd name="f105" fmla="val 1644015"/>
              <a:gd name="f106" fmla="val 795693"/>
              <a:gd name="f107" fmla="val 1561789"/>
              <a:gd name="f108" fmla="val 910282"/>
              <a:gd name="f109" fmla="val 1426630"/>
              <a:gd name="f110" fmla="val 983636"/>
              <a:gd name="f111" fmla="val 1274606"/>
              <a:gd name="f112" fmla="val 982683"/>
              <a:gd name="f113" fmla="val 980378"/>
              <a:gd name="f114" fmla="val 980836"/>
              <a:gd name="f115" fmla="val 1270380"/>
              <a:gd name="f116" fmla="val 1427425"/>
              <a:gd name="f117" fmla="val 901198"/>
              <a:gd name="f118" fmla="val 1565976"/>
              <a:gd name="f119" fmla="val 779756"/>
              <a:gd name="f120" fmla="val 1647056"/>
              <a:gd name="f121" fmla="val 807405"/>
              <a:gd name="f122" fmla="val 1681913"/>
              <a:gd name="f123" fmla="val 803595"/>
              <a:gd name="f124" fmla="val 1732594"/>
              <a:gd name="f125" fmla="val 770486"/>
              <a:gd name="f126" fmla="val 1763941"/>
              <a:gd name="f127" fmla="val 734686"/>
              <a:gd name="f128" fmla="val 1797834"/>
              <a:gd name="f129" fmla="val 678189"/>
              <a:gd name="f130" fmla="val 1796289"/>
              <a:gd name="f131" fmla="val 644296"/>
              <a:gd name="f132" fmla="val 1760489"/>
              <a:gd name="f133" fmla="val 24442"/>
              <a:gd name="f134" fmla="val 1105772"/>
              <a:gd name="f135" fmla="val -9451"/>
              <a:gd name="f136" fmla="val 1069973"/>
              <a:gd name="f137" fmla="val -7906"/>
              <a:gd name="f138" fmla="val 1013476"/>
              <a:gd name="f139" fmla="val 979583"/>
              <a:gd name="f140" fmla="val 63694"/>
              <a:gd name="f141" fmla="val 945689"/>
              <a:gd name="f142" fmla="val 120190"/>
              <a:gd name="f143" fmla="val 947235"/>
              <a:gd name="f144" fmla="val 154084"/>
              <a:gd name="f145" fmla="val 983034"/>
              <a:gd name="f146" fmla="val 163237"/>
              <a:gd name="f147" fmla="val 992702"/>
              <a:gd name="f148" fmla="val 244774"/>
              <a:gd name="f149" fmla="val 882877"/>
              <a:gd name="f150" fmla="val 375836"/>
              <a:gd name="f151" fmla="val 813180"/>
              <a:gd name="f152" fmla="val 523178"/>
              <a:gd name="f153" fmla="val 818460"/>
              <a:gd name="f154" fmla="val 820284"/>
              <a:gd name="f155" fmla="val 522622"/>
              <a:gd name="f156" fmla="val 821285"/>
              <a:gd name="f157" fmla="val 363119"/>
              <a:gd name="f158" fmla="val 903845"/>
              <a:gd name="f159" fmla="val 223207"/>
              <a:gd name="f160" fmla="val 1028952"/>
              <a:gd name="f161" fmla="val 143673"/>
              <a:gd name="f162" fmla="val 999689"/>
              <a:gd name="f163" fmla="val 108599"/>
              <a:gd name="f164" fmla="val 1002953"/>
              <a:gd name="f165" fmla="val 56445"/>
              <a:gd name="f166" fmla="val 1036755"/>
              <a:gd name="f167" fmla="val 24443"/>
              <a:gd name="f168" fmla="val 1072555"/>
              <a:gd name="f169" fmla="val 1129052"/>
              <a:gd name="f170" fmla="*/ f0 1 1807241"/>
              <a:gd name="f171" fmla="*/ f1 1 1788383"/>
              <a:gd name="f172" fmla="val f2"/>
              <a:gd name="f173" fmla="val f3"/>
              <a:gd name="f174" fmla="val f4"/>
              <a:gd name="f175" fmla="+- f174 0 f172"/>
              <a:gd name="f176" fmla="+- f173 0 f172"/>
              <a:gd name="f177" fmla="*/ f176 1 1807241"/>
              <a:gd name="f178" fmla="*/ f175 1 1788383"/>
              <a:gd name="f179" fmla="*/ f172 1 f177"/>
              <a:gd name="f180" fmla="*/ f173 1 f177"/>
              <a:gd name="f181" fmla="*/ f172 1 f178"/>
              <a:gd name="f182" fmla="*/ f174 1 f178"/>
              <a:gd name="f183" fmla="*/ f179 f170 1"/>
              <a:gd name="f184" fmla="*/ f180 f170 1"/>
              <a:gd name="f185" fmla="*/ f182 f171 1"/>
              <a:gd name="f186" fmla="*/ f181 f171 1"/>
            </a:gdLst>
            <a:ahLst/>
            <a:cxnLst>
              <a:cxn ang="3cd4">
                <a:pos x="hc" y="t"/>
              </a:cxn>
              <a:cxn ang="0">
                <a:pos x="r" y="vc"/>
              </a:cxn>
              <a:cxn ang="cd4">
                <a:pos x="hc" y="b"/>
              </a:cxn>
              <a:cxn ang="cd2">
                <a:pos x="l" y="vc"/>
              </a:cxn>
            </a:cxnLst>
            <a:rect l="f183" t="f186" r="f184" b="f185"/>
            <a:pathLst>
              <a:path w="1807241" h="1788383">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5" y="f6"/>
                </a:cubicBezTo>
                <a:close/>
                <a:moveTo>
                  <a:pt x="f31" y="f32"/>
                </a:moveTo>
                <a:lnTo>
                  <a:pt x="f33" y="f34"/>
                </a:lnTo>
                <a:cubicBezTo>
                  <a:pt x="f35" y="f36"/>
                  <a:pt x="f37" y="f38"/>
                  <a:pt x="f39" y="f40"/>
                </a:cubicBezTo>
                <a:lnTo>
                  <a:pt x="f41" y="f42"/>
                </a:lnTo>
                <a:lnTo>
                  <a:pt x="f43" y="f44"/>
                </a:lnTo>
                <a:cubicBezTo>
                  <a:pt x="f45" y="f46"/>
                  <a:pt x="f47" y="f48"/>
                  <a:pt x="f31" y="f32"/>
                </a:cubicBezTo>
                <a:close/>
                <a:moveTo>
                  <a:pt x="f49" y="f50"/>
                </a:moveTo>
                <a:cubicBezTo>
                  <a:pt x="f51" y="f52"/>
                  <a:pt x="f53" y="f54"/>
                  <a:pt x="f55" y="f56"/>
                </a:cubicBezTo>
                <a:lnTo>
                  <a:pt x="f57" y="f58"/>
                </a:lnTo>
                <a:lnTo>
                  <a:pt x="f59" y="f60"/>
                </a:lnTo>
                <a:lnTo>
                  <a:pt x="f61" y="f62"/>
                </a:lnTo>
                <a:cubicBezTo>
                  <a:pt x="f63" y="f64"/>
                  <a:pt x="f65" y="f66"/>
                  <a:pt x="f67" y="f68"/>
                </a:cubicBezTo>
                <a:lnTo>
                  <a:pt x="f69" y="f70"/>
                </a:lnTo>
                <a:cubicBezTo>
                  <a:pt x="f71" y="f72"/>
                  <a:pt x="f73" y="f74"/>
                  <a:pt x="f75" y="f76"/>
                </a:cubicBezTo>
                <a:lnTo>
                  <a:pt x="f77" y="f78"/>
                </a:lnTo>
                <a:lnTo>
                  <a:pt x="f79" y="f80"/>
                </a:lnTo>
                <a:lnTo>
                  <a:pt x="f81" y="f82"/>
                </a:lnTo>
                <a:cubicBezTo>
                  <a:pt x="f83" y="f84"/>
                  <a:pt x="f85" y="f86"/>
                  <a:pt x="f87" y="f88"/>
                </a:cubicBezTo>
                <a:close/>
                <a:moveTo>
                  <a:pt x="f89" y="f90"/>
                </a:moveTo>
                <a:lnTo>
                  <a:pt x="f91" y="f92"/>
                </a:lnTo>
                <a:cubicBezTo>
                  <a:pt x="f93" y="f94"/>
                  <a:pt x="f95" y="f96"/>
                  <a:pt x="f97" y="f98"/>
                </a:cubicBezTo>
                <a:cubicBezTo>
                  <a:pt x="f99" y="f100"/>
                  <a:pt x="f101" y="f102"/>
                  <a:pt x="f103" y="f104"/>
                </a:cubicBezTo>
                <a:lnTo>
                  <a:pt x="f105" y="f106"/>
                </a:lnTo>
                <a:cubicBezTo>
                  <a:pt x="f107" y="f108"/>
                  <a:pt x="f109" y="f110"/>
                  <a:pt x="f111" y="f112"/>
                </a:cubicBezTo>
                <a:lnTo>
                  <a:pt x="f113" y="f114"/>
                </a:lnTo>
                <a:lnTo>
                  <a:pt x="f113" y="f115"/>
                </a:lnTo>
                <a:cubicBezTo>
                  <a:pt x="f113" y="f116"/>
                  <a:pt x="f117" y="f118"/>
                  <a:pt x="f119" y="f120"/>
                </a:cubicBezTo>
                <a:cubicBezTo>
                  <a:pt x="f121" y="f122"/>
                  <a:pt x="f123" y="f124"/>
                  <a:pt x="f125" y="f126"/>
                </a:cubicBezTo>
                <a:cubicBezTo>
                  <a:pt x="f127" y="f128"/>
                  <a:pt x="f129" y="f130"/>
                  <a:pt x="f131" y="f132"/>
                </a:cubicBezTo>
                <a:lnTo>
                  <a:pt x="f133" y="f134"/>
                </a:lnTo>
                <a:cubicBezTo>
                  <a:pt x="f135" y="f136"/>
                  <a:pt x="f137" y="f138"/>
                  <a:pt x="f90" y="f139"/>
                </a:cubicBezTo>
                <a:cubicBezTo>
                  <a:pt x="f140" y="f141"/>
                  <a:pt x="f142" y="f143"/>
                  <a:pt x="f144" y="f145"/>
                </a:cubicBezTo>
                <a:lnTo>
                  <a:pt x="f146" y="f147"/>
                </a:lnTo>
                <a:cubicBezTo>
                  <a:pt x="f148" y="f149"/>
                  <a:pt x="f150" y="f151"/>
                  <a:pt x="f152" y="f151"/>
                </a:cubicBezTo>
                <a:lnTo>
                  <a:pt x="f153" y="f151"/>
                </a:lnTo>
                <a:lnTo>
                  <a:pt x="f154" y="f155"/>
                </a:lnTo>
                <a:cubicBezTo>
                  <a:pt x="f156" y="f157"/>
                  <a:pt x="f158" y="f159"/>
                  <a:pt x="f160" y="f161"/>
                </a:cubicBezTo>
                <a:cubicBezTo>
                  <a:pt x="f162" y="f163"/>
                  <a:pt x="f164" y="f165"/>
                  <a:pt x="f166" y="f167"/>
                </a:cubicBezTo>
                <a:cubicBezTo>
                  <a:pt x="f168" y="f135"/>
                  <a:pt x="f169" y="f137"/>
                  <a:pt x="f89" y="f90"/>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9" name="Rectangle 130">
            <a:extLst>
              <a:ext uri="{FF2B5EF4-FFF2-40B4-BE49-F238E27FC236}">
                <a16:creationId xmlns:a16="http://schemas.microsoft.com/office/drawing/2014/main" id="{698B7AA5-1E9C-3AD2-3284-472EFFE2939C}"/>
              </a:ext>
            </a:extLst>
          </p:cNvPr>
          <p:cNvSpPr/>
          <p:nvPr/>
        </p:nvSpPr>
        <p:spPr>
          <a:xfrm>
            <a:off x="9191107" y="1539425"/>
            <a:ext cx="544580" cy="547055"/>
          </a:xfrm>
          <a:custGeom>
            <a:avLst/>
            <a:gdLst>
              <a:gd name="f0" fmla="val w"/>
              <a:gd name="f1" fmla="val h"/>
              <a:gd name="f2" fmla="val 0"/>
              <a:gd name="f3" fmla="val 371900"/>
              <a:gd name="f4" fmla="val 373588"/>
              <a:gd name="f5" fmla="val 297080"/>
              <a:gd name="f6" fmla="val 129105"/>
              <a:gd name="f7" fmla="val 284273"/>
              <a:gd name="f8" fmla="val 219737"/>
              <a:gd name="f9" fmla="val 305496"/>
              <a:gd name="f10" fmla="val 333001"/>
              <a:gd name="f11" fmla="val 228265"/>
              <a:gd name="f12" fmla="val 250807"/>
              <a:gd name="f13" fmla="val 263614"/>
              <a:gd name="f14" fmla="val 157021"/>
              <a:gd name="f15" fmla="val 175826"/>
              <a:gd name="f16" fmla="val 195129"/>
              <a:gd name="f17" fmla="val 93087"/>
              <a:gd name="f18" fmla="val 117372"/>
              <a:gd name="f19" fmla="val 141984"/>
              <a:gd name="f20" fmla="val 123179"/>
              <a:gd name="f21" fmla="val 58494"/>
              <a:gd name="f22" fmla="val 84208"/>
              <a:gd name="f23" fmla="val 95969"/>
              <a:gd name="f24" fmla="val 354346"/>
              <a:gd name="f25" fmla="val 97437"/>
              <a:gd name="f26" fmla="val 356087"/>
              <a:gd name="f27" fmla="val 96136"/>
              <a:gd name="f28" fmla="val 357928"/>
              <a:gd name="f29" fmla="val 96353"/>
              <a:gd name="f30" fmla="val 359747"/>
              <a:gd name="f31" fmla="val 96905"/>
              <a:gd name="f32" fmla="val 360371"/>
              <a:gd name="f33" fmla="val 97095"/>
              <a:gd name="f34" fmla="val 368954"/>
              <a:gd name="f35" fmla="val 99700"/>
              <a:gd name="f36" fmla="val 373801"/>
              <a:gd name="f37" fmla="val 108770"/>
              <a:gd name="f38" fmla="val 371196"/>
              <a:gd name="f39" fmla="val 117354"/>
              <a:gd name="f40" fmla="val 333339"/>
              <a:gd name="f41" fmla="val 242097"/>
              <a:gd name="f42" fmla="val 331591"/>
              <a:gd name="f43" fmla="val 247858"/>
              <a:gd name="f44" fmla="val 326929"/>
              <a:gd name="f45" fmla="val 251935"/>
              <a:gd name="f46" fmla="val 321206"/>
              <a:gd name="f47" fmla="val 252122"/>
              <a:gd name="f48" fmla="val 252873"/>
              <a:gd name="f49" fmla="val 313576"/>
              <a:gd name="f50" fmla="val 313378"/>
              <a:gd name="f51" fmla="val 253010"/>
              <a:gd name="f52" fmla="val 313229"/>
              <a:gd name="f53" fmla="val 252967"/>
              <a:gd name="f54" fmla="val 313080"/>
              <a:gd name="f55" fmla="val 252922"/>
              <a:gd name="f56" fmla="val 312919"/>
              <a:gd name="f57" fmla="val 126251"/>
              <a:gd name="f58" fmla="val 133971"/>
              <a:gd name="f59" fmla="val 281687"/>
              <a:gd name="f60" fmla="val 321075"/>
              <a:gd name="f61" fmla="val 314823"/>
              <a:gd name="f62" fmla="val 318480"/>
              <a:gd name="f63" fmla="val 329614"/>
              <a:gd name="f64" fmla="val 318311"/>
              <a:gd name="f65" fmla="val 336414"/>
              <a:gd name="f66" fmla="val 328969"/>
              <a:gd name="f67" fmla="val 341215"/>
              <a:gd name="f68" fmla="val 359094"/>
              <a:gd name="f69" fmla="val 321920"/>
              <a:gd name="f70" fmla="val 304041"/>
              <a:gd name="f71" fmla="val 286162"/>
              <a:gd name="f72" fmla="val 271668"/>
              <a:gd name="f73" fmla="val 278468"/>
              <a:gd name="f74" fmla="val 289602"/>
              <a:gd name="f75" fmla="val 142850"/>
              <a:gd name="f76" fmla="val 143397"/>
              <a:gd name="f77" fmla="val 316865"/>
              <a:gd name="f78" fmla="val 151629"/>
              <a:gd name="f79" fmla="val 321811"/>
              <a:gd name="f80" fmla="val 156401"/>
              <a:gd name="f81" fmla="val 330956"/>
              <a:gd name="f82" fmla="val 141907"/>
              <a:gd name="f83" fmla="val 124028"/>
              <a:gd name="f84" fmla="val 106149"/>
              <a:gd name="f85" fmla="val 91655"/>
              <a:gd name="f86" fmla="val 329356"/>
              <a:gd name="f87" fmla="val 98032"/>
              <a:gd name="f88" fmla="val 318986"/>
              <a:gd name="f89" fmla="val 108649"/>
              <a:gd name="f90" fmla="val 315212"/>
              <a:gd name="f91" fmla="val 33542"/>
              <a:gd name="f92" fmla="val 34909"/>
              <a:gd name="f93" fmla="val 1773"/>
              <a:gd name="f94" fmla="val 51879"/>
              <a:gd name="f95" fmla="*/ f0 1 371900"/>
              <a:gd name="f96" fmla="*/ f1 1 373588"/>
              <a:gd name="f97" fmla="val f2"/>
              <a:gd name="f98" fmla="val f3"/>
              <a:gd name="f99" fmla="val f4"/>
              <a:gd name="f100" fmla="+- f99 0 f97"/>
              <a:gd name="f101" fmla="+- f98 0 f97"/>
              <a:gd name="f102" fmla="*/ f101 1 371900"/>
              <a:gd name="f103" fmla="*/ f100 1 373588"/>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371900" h="373588">
                <a:moveTo>
                  <a:pt x="f5" y="f6"/>
                </a:moveTo>
                <a:lnTo>
                  <a:pt x="f7" y="f8"/>
                </a:lnTo>
                <a:lnTo>
                  <a:pt x="f9" y="f8"/>
                </a:lnTo>
                <a:lnTo>
                  <a:pt x="f10" y="f6"/>
                </a:lnTo>
                <a:close/>
                <a:moveTo>
                  <a:pt x="f11" y="f6"/>
                </a:moveTo>
                <a:lnTo>
                  <a:pt x="f11" y="f8"/>
                </a:lnTo>
                <a:lnTo>
                  <a:pt x="f12" y="f8"/>
                </a:lnTo>
                <a:lnTo>
                  <a:pt x="f13" y="f6"/>
                </a:lnTo>
                <a:close/>
                <a:moveTo>
                  <a:pt x="f14" y="f6"/>
                </a:moveTo>
                <a:lnTo>
                  <a:pt x="f15" y="f8"/>
                </a:lnTo>
                <a:lnTo>
                  <a:pt x="f16" y="f8"/>
                </a:lnTo>
                <a:lnTo>
                  <a:pt x="f16" y="f6"/>
                </a:lnTo>
                <a:close/>
                <a:moveTo>
                  <a:pt x="f17" y="f6"/>
                </a:moveTo>
                <a:lnTo>
                  <a:pt x="f18" y="f8"/>
                </a:lnTo>
                <a:lnTo>
                  <a:pt x="f19" y="f8"/>
                </a:lnTo>
                <a:lnTo>
                  <a:pt x="f20" y="f6"/>
                </a:lnTo>
                <a:close/>
                <a:moveTo>
                  <a:pt x="f21" y="f2"/>
                </a:moveTo>
                <a:lnTo>
                  <a:pt x="f22" y="f23"/>
                </a:lnTo>
                <a:lnTo>
                  <a:pt x="f24" y="f23"/>
                </a:lnTo>
                <a:lnTo>
                  <a:pt x="f24" y="f25"/>
                </a:lnTo>
                <a:cubicBezTo>
                  <a:pt x="f26" y="f27"/>
                  <a:pt x="f28" y="f29"/>
                  <a:pt x="f30" y="f31"/>
                </a:cubicBezTo>
                <a:lnTo>
                  <a:pt x="f32" y="f33"/>
                </a:lnTo>
                <a:cubicBezTo>
                  <a:pt x="f34" y="f35"/>
                  <a:pt x="f36" y="f37"/>
                  <a:pt x="f38" y="f39"/>
                </a:cubicBezTo>
                <a:lnTo>
                  <a:pt x="f40" y="f41"/>
                </a:lnTo>
                <a:cubicBezTo>
                  <a:pt x="f42" y="f43"/>
                  <a:pt x="f44" y="f45"/>
                  <a:pt x="f46" y="f47"/>
                </a:cubicBezTo>
                <a:lnTo>
                  <a:pt x="f46" y="f48"/>
                </a:lnTo>
                <a:lnTo>
                  <a:pt x="f49" y="f48"/>
                </a:lnTo>
                <a:cubicBezTo>
                  <a:pt x="f50" y="f51"/>
                  <a:pt x="f52" y="f53"/>
                  <a:pt x="f54" y="f55"/>
                </a:cubicBezTo>
                <a:lnTo>
                  <a:pt x="f56" y="f48"/>
                </a:lnTo>
                <a:lnTo>
                  <a:pt x="f57" y="f48"/>
                </a:lnTo>
                <a:lnTo>
                  <a:pt x="f58" y="f59"/>
                </a:lnTo>
                <a:lnTo>
                  <a:pt x="f60" y="f59"/>
                </a:lnTo>
                <a:lnTo>
                  <a:pt x="f60" y="f61"/>
                </a:lnTo>
                <a:lnTo>
                  <a:pt x="f62" y="f61"/>
                </a:lnTo>
                <a:cubicBezTo>
                  <a:pt x="f63" y="f64"/>
                  <a:pt x="f65" y="f66"/>
                  <a:pt x="f65" y="f67"/>
                </a:cubicBezTo>
                <a:cubicBezTo>
                  <a:pt x="f65" y="f68"/>
                  <a:pt x="f69" y="f4"/>
                  <a:pt x="f70" y="f4"/>
                </a:cubicBezTo>
                <a:cubicBezTo>
                  <a:pt x="f71" y="f4"/>
                  <a:pt x="f72" y="f68"/>
                  <a:pt x="f72" y="f67"/>
                </a:cubicBezTo>
                <a:cubicBezTo>
                  <a:pt x="f72" y="f66"/>
                  <a:pt x="f73" y="f64"/>
                  <a:pt x="f74" y="f61"/>
                </a:cubicBezTo>
                <a:lnTo>
                  <a:pt x="f75" y="f61"/>
                </a:lnTo>
                <a:lnTo>
                  <a:pt x="f76" y="f77"/>
                </a:lnTo>
                <a:cubicBezTo>
                  <a:pt x="f78" y="f79"/>
                  <a:pt x="f80" y="f81"/>
                  <a:pt x="f80" y="f67"/>
                </a:cubicBezTo>
                <a:cubicBezTo>
                  <a:pt x="f80" y="f68"/>
                  <a:pt x="f82" y="f4"/>
                  <a:pt x="f83" y="f4"/>
                </a:cubicBezTo>
                <a:cubicBezTo>
                  <a:pt x="f84" y="f4"/>
                  <a:pt x="f85" y="f68"/>
                  <a:pt x="f85" y="f67"/>
                </a:cubicBezTo>
                <a:cubicBezTo>
                  <a:pt x="f85" y="f86"/>
                  <a:pt x="f87" y="f88"/>
                  <a:pt x="f89" y="f90"/>
                </a:cubicBezTo>
                <a:lnTo>
                  <a:pt x="f91" y="f92"/>
                </a:lnTo>
                <a:lnTo>
                  <a:pt x="f2" y="f92"/>
                </a:lnTo>
                <a:lnTo>
                  <a:pt x="f2" y="f93"/>
                </a:lnTo>
                <a:lnTo>
                  <a:pt x="f94" y="f93"/>
                </a:ln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0" name="Right Triangle 17">
            <a:extLst>
              <a:ext uri="{FF2B5EF4-FFF2-40B4-BE49-F238E27FC236}">
                <a16:creationId xmlns:a16="http://schemas.microsoft.com/office/drawing/2014/main" id="{A47110CB-7969-B986-D9BD-6DC0A6FB6CED}"/>
              </a:ext>
            </a:extLst>
          </p:cNvPr>
          <p:cNvSpPr/>
          <p:nvPr/>
        </p:nvSpPr>
        <p:spPr>
          <a:xfrm>
            <a:off x="7621768" y="4578025"/>
            <a:ext cx="478145" cy="569329"/>
          </a:xfrm>
          <a:custGeom>
            <a:avLst/>
            <a:gdLst>
              <a:gd name="f0" fmla="val w"/>
              <a:gd name="f1" fmla="val h"/>
              <a:gd name="f2" fmla="val 0"/>
              <a:gd name="f3" fmla="val 2721114"/>
              <a:gd name="f4" fmla="val 3240000"/>
              <a:gd name="f5" fmla="val 1999321"/>
              <a:gd name="f6" fmla="val 2603448"/>
              <a:gd name="f7" fmla="val 2772810"/>
              <a:gd name="f8" fmla="val 2528507"/>
              <a:gd name="f9" fmla="val 2263914"/>
              <a:gd name="f10" fmla="val 2230929"/>
              <a:gd name="f11" fmla="val 2516419"/>
              <a:gd name="f12" fmla="val 2435624"/>
              <a:gd name="f13" fmla="val 2688129"/>
              <a:gd name="f14" fmla="val 2940634"/>
              <a:gd name="f15" fmla="val 3145329"/>
              <a:gd name="f16" fmla="val 2011409"/>
              <a:gd name="f17" fmla="val 1806714"/>
              <a:gd name="f18" fmla="val 1576134"/>
              <a:gd name="f19" fmla="val 17032"/>
              <a:gd name="f20" fmla="val 2276728"/>
              <a:gd name="f21" fmla="val 17033"/>
              <a:gd name="f22" fmla="val 1576135"/>
              <a:gd name="f23" fmla="val 1321887"/>
              <a:gd name="f24" fmla="val 996125"/>
              <a:gd name="f25" fmla="val 2160187"/>
              <a:gd name="f26" fmla="val 1979345"/>
              <a:gd name="f27" fmla="val 2161001"/>
              <a:gd name="f28" fmla="val 1738579"/>
              <a:gd name="f29" fmla="val 2402384"/>
              <a:gd name="f30" fmla="val 2700000"/>
              <a:gd name="f31" fmla="val 2997617"/>
              <a:gd name="f32" fmla="val 3238999"/>
              <a:gd name="f33" fmla="val 3239814"/>
              <a:gd name="f34" fmla="val 1436085"/>
              <a:gd name="f35" fmla="val 2287664"/>
              <a:gd name="f36" fmla="val 888809"/>
              <a:gd name="f37" fmla="*/ f0 1 2721114"/>
              <a:gd name="f38" fmla="*/ f1 1 3240000"/>
              <a:gd name="f39" fmla="val f2"/>
              <a:gd name="f40" fmla="val f3"/>
              <a:gd name="f41" fmla="val f4"/>
              <a:gd name="f42" fmla="+- f41 0 f39"/>
              <a:gd name="f43" fmla="+- f40 0 f39"/>
              <a:gd name="f44" fmla="*/ f43 1 2721114"/>
              <a:gd name="f45" fmla="*/ f42 1 3240000"/>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2721114" h="3240000">
                <a:moveTo>
                  <a:pt x="f5" y="f6"/>
                </a:moveTo>
                <a:lnTo>
                  <a:pt x="f5" y="f7"/>
                </a:lnTo>
                <a:lnTo>
                  <a:pt x="f8" y="f7"/>
                </a:lnTo>
                <a:lnTo>
                  <a:pt x="f8" y="f6"/>
                </a:lnTo>
                <a:close/>
                <a:moveTo>
                  <a:pt x="f9" y="f10"/>
                </a:moveTo>
                <a:cubicBezTo>
                  <a:pt x="f11" y="f10"/>
                  <a:pt x="f3" y="f12"/>
                  <a:pt x="f3" y="f13"/>
                </a:cubicBezTo>
                <a:cubicBezTo>
                  <a:pt x="f3" y="f14"/>
                  <a:pt x="f11" y="f15"/>
                  <a:pt x="f9" y="f15"/>
                </a:cubicBezTo>
                <a:cubicBezTo>
                  <a:pt x="f16" y="f15"/>
                  <a:pt x="f17" y="f14"/>
                  <a:pt x="f17" y="f13"/>
                </a:cubicBezTo>
                <a:cubicBezTo>
                  <a:pt x="f17" y="f12"/>
                  <a:pt x="f16" y="f10"/>
                  <a:pt x="f9" y="f10"/>
                </a:cubicBezTo>
                <a:close/>
                <a:moveTo>
                  <a:pt x="f18" y="f19"/>
                </a:moveTo>
                <a:lnTo>
                  <a:pt x="f20" y="f19"/>
                </a:lnTo>
                <a:lnTo>
                  <a:pt x="f20" y="f21"/>
                </a:lnTo>
                <a:lnTo>
                  <a:pt x="f22" y="f21"/>
                </a:lnTo>
                <a:close/>
                <a:moveTo>
                  <a:pt x="f2" y="f19"/>
                </a:moveTo>
                <a:lnTo>
                  <a:pt x="f23" y="f19"/>
                </a:lnTo>
                <a:lnTo>
                  <a:pt x="f23" y="f24"/>
                </a:lnTo>
                <a:lnTo>
                  <a:pt x="f20" y="f24"/>
                </a:lnTo>
                <a:lnTo>
                  <a:pt x="f20" y="f25"/>
                </a:lnTo>
                <a:cubicBezTo>
                  <a:pt x="f26" y="f27"/>
                  <a:pt x="f28" y="f29"/>
                  <a:pt x="f28" y="f30"/>
                </a:cubicBezTo>
                <a:cubicBezTo>
                  <a:pt x="f28" y="f31"/>
                  <a:pt x="f26" y="f32"/>
                  <a:pt x="f20" y="f33"/>
                </a:cubicBezTo>
                <a:lnTo>
                  <a:pt x="f20" y="f4"/>
                </a:lnTo>
                <a:lnTo>
                  <a:pt x="f2" y="f4"/>
                </a:lnTo>
                <a:close/>
                <a:moveTo>
                  <a:pt x="f34" y="f2"/>
                </a:moveTo>
                <a:lnTo>
                  <a:pt x="f35" y="f36"/>
                </a:lnTo>
                <a:lnTo>
                  <a:pt x="f34" y="f36"/>
                </a:ln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1" name="Right Triangle 17">
            <a:extLst>
              <a:ext uri="{FF2B5EF4-FFF2-40B4-BE49-F238E27FC236}">
                <a16:creationId xmlns:a16="http://schemas.microsoft.com/office/drawing/2014/main" id="{BE4F61DA-91C6-FEC4-90E5-8116C2183C1E}"/>
              </a:ext>
            </a:extLst>
          </p:cNvPr>
          <p:cNvSpPr/>
          <p:nvPr/>
        </p:nvSpPr>
        <p:spPr>
          <a:xfrm>
            <a:off x="6746724" y="4578025"/>
            <a:ext cx="478145" cy="569329"/>
          </a:xfrm>
          <a:custGeom>
            <a:avLst/>
            <a:gdLst>
              <a:gd name="f0" fmla="val w"/>
              <a:gd name="f1" fmla="val h"/>
              <a:gd name="f2" fmla="val 0"/>
              <a:gd name="f3" fmla="val 2721114"/>
              <a:gd name="f4" fmla="val 3240000"/>
              <a:gd name="f5" fmla="val 2179233"/>
              <a:gd name="f6" fmla="val 2431577"/>
              <a:gd name="f7" fmla="val 2611489"/>
              <a:gd name="f8" fmla="val 1999321"/>
              <a:gd name="f9" fmla="val 2780851"/>
              <a:gd name="f10" fmla="val 2960763"/>
              <a:gd name="f11" fmla="val 2348595"/>
              <a:gd name="f12" fmla="val 2528507"/>
              <a:gd name="f13" fmla="val 2263914"/>
              <a:gd name="f14" fmla="val 2238970"/>
              <a:gd name="f15" fmla="val 2516419"/>
              <a:gd name="f16" fmla="val 2443665"/>
              <a:gd name="f17" fmla="val 2696170"/>
              <a:gd name="f18" fmla="val 2948675"/>
              <a:gd name="f19" fmla="val 3153370"/>
              <a:gd name="f20" fmla="val 2011409"/>
              <a:gd name="f21" fmla="val 1806714"/>
              <a:gd name="f22" fmla="val 1576134"/>
              <a:gd name="f23" fmla="val 17032"/>
              <a:gd name="f24" fmla="val 2276728"/>
              <a:gd name="f25" fmla="val 17033"/>
              <a:gd name="f26" fmla="val 1576135"/>
              <a:gd name="f27" fmla="val 1321887"/>
              <a:gd name="f28" fmla="val 996125"/>
              <a:gd name="f29" fmla="val 2160187"/>
              <a:gd name="f30" fmla="val 1979345"/>
              <a:gd name="f31" fmla="val 2161001"/>
              <a:gd name="f32" fmla="val 1738579"/>
              <a:gd name="f33" fmla="val 2402384"/>
              <a:gd name="f34" fmla="val 2700000"/>
              <a:gd name="f35" fmla="val 2997617"/>
              <a:gd name="f36" fmla="val 3238999"/>
              <a:gd name="f37" fmla="val 3239814"/>
              <a:gd name="f38" fmla="val 1436085"/>
              <a:gd name="f39" fmla="val 2287664"/>
              <a:gd name="f40" fmla="val 888809"/>
              <a:gd name="f41" fmla="*/ f0 1 2721114"/>
              <a:gd name="f42" fmla="*/ f1 1 3240000"/>
              <a:gd name="f43" fmla="val f2"/>
              <a:gd name="f44" fmla="val f3"/>
              <a:gd name="f45" fmla="val f4"/>
              <a:gd name="f46" fmla="+- f45 0 f43"/>
              <a:gd name="f47" fmla="+- f44 0 f43"/>
              <a:gd name="f48" fmla="*/ f47 1 2721114"/>
              <a:gd name="f49" fmla="*/ f46 1 3240000"/>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272111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4"/>
                  <a:pt x="f3" y="f16"/>
                  <a:pt x="f3" y="f17"/>
                </a:cubicBezTo>
                <a:cubicBezTo>
                  <a:pt x="f3" y="f18"/>
                  <a:pt x="f15" y="f19"/>
                  <a:pt x="f13" y="f19"/>
                </a:cubicBezTo>
                <a:cubicBezTo>
                  <a:pt x="f20" y="f19"/>
                  <a:pt x="f21" y="f18"/>
                  <a:pt x="f21" y="f17"/>
                </a:cubicBezTo>
                <a:cubicBezTo>
                  <a:pt x="f21" y="f16"/>
                  <a:pt x="f20" y="f14"/>
                  <a:pt x="f13" y="f14"/>
                </a:cubicBezTo>
                <a:close/>
                <a:moveTo>
                  <a:pt x="f22" y="f23"/>
                </a:moveTo>
                <a:lnTo>
                  <a:pt x="f24" y="f23"/>
                </a:lnTo>
                <a:lnTo>
                  <a:pt x="f24" y="f25"/>
                </a:lnTo>
                <a:lnTo>
                  <a:pt x="f26" y="f25"/>
                </a:lnTo>
                <a:close/>
                <a:moveTo>
                  <a:pt x="f2" y="f23"/>
                </a:moveTo>
                <a:lnTo>
                  <a:pt x="f27" y="f23"/>
                </a:lnTo>
                <a:lnTo>
                  <a:pt x="f27" y="f28"/>
                </a:lnTo>
                <a:lnTo>
                  <a:pt x="f24" y="f28"/>
                </a:lnTo>
                <a:lnTo>
                  <a:pt x="f24" y="f29"/>
                </a:lnTo>
                <a:cubicBezTo>
                  <a:pt x="f30" y="f31"/>
                  <a:pt x="f32" y="f33"/>
                  <a:pt x="f32" y="f34"/>
                </a:cubicBezTo>
                <a:cubicBezTo>
                  <a:pt x="f32" y="f35"/>
                  <a:pt x="f30" y="f36"/>
                  <a:pt x="f24" y="f37"/>
                </a:cubicBezTo>
                <a:lnTo>
                  <a:pt x="f24" y="f4"/>
                </a:lnTo>
                <a:lnTo>
                  <a:pt x="f2" y="f4"/>
                </a:lnTo>
                <a:close/>
                <a:moveTo>
                  <a:pt x="f38" y="f2"/>
                </a:moveTo>
                <a:lnTo>
                  <a:pt x="f39" y="f40"/>
                </a:lnTo>
                <a:lnTo>
                  <a:pt x="f38" y="f40"/>
                </a:ln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2" name="Right Triangle 17">
            <a:extLst>
              <a:ext uri="{FF2B5EF4-FFF2-40B4-BE49-F238E27FC236}">
                <a16:creationId xmlns:a16="http://schemas.microsoft.com/office/drawing/2014/main" id="{6F6C11A6-6E24-2EFA-F3B0-22983A60A2DD}"/>
              </a:ext>
            </a:extLst>
          </p:cNvPr>
          <p:cNvSpPr/>
          <p:nvPr/>
        </p:nvSpPr>
        <p:spPr>
          <a:xfrm>
            <a:off x="8496800" y="4578025"/>
            <a:ext cx="478145" cy="569329"/>
          </a:xfrm>
          <a:custGeom>
            <a:avLst/>
            <a:gdLst>
              <a:gd name="f0" fmla="val w"/>
              <a:gd name="f1" fmla="val h"/>
              <a:gd name="f2" fmla="val 0"/>
              <a:gd name="f3" fmla="val 2721114"/>
              <a:gd name="f4" fmla="val 3240000"/>
              <a:gd name="f5" fmla="val 2136698"/>
              <a:gd name="f6" fmla="val 2449196"/>
              <a:gd name="f7" fmla="val 2016940"/>
              <a:gd name="f8" fmla="val 2568954"/>
              <a:gd name="f9" fmla="val 2144156"/>
              <a:gd name="f10" fmla="val 2696170"/>
              <a:gd name="f11" fmla="val 2823386"/>
              <a:gd name="f12" fmla="val 2943144"/>
              <a:gd name="f13" fmla="val 2263914"/>
              <a:gd name="f14" fmla="val 2815928"/>
              <a:gd name="f15" fmla="val 2391130"/>
              <a:gd name="f16" fmla="val 2510888"/>
              <a:gd name="f17" fmla="val 2383672"/>
              <a:gd name="f18" fmla="val 2576412"/>
              <a:gd name="f19" fmla="val 2238970"/>
              <a:gd name="f20" fmla="val 2516419"/>
              <a:gd name="f21" fmla="val 2443665"/>
              <a:gd name="f22" fmla="val 2948675"/>
              <a:gd name="f23" fmla="val 3153370"/>
              <a:gd name="f24" fmla="val 2011409"/>
              <a:gd name="f25" fmla="val 1806714"/>
              <a:gd name="f26" fmla="val 1576134"/>
              <a:gd name="f27" fmla="val 17032"/>
              <a:gd name="f28" fmla="val 2276728"/>
              <a:gd name="f29" fmla="val 17033"/>
              <a:gd name="f30" fmla="val 1576135"/>
              <a:gd name="f31" fmla="val 1321887"/>
              <a:gd name="f32" fmla="val 996125"/>
              <a:gd name="f33" fmla="val 2160187"/>
              <a:gd name="f34" fmla="val 1979345"/>
              <a:gd name="f35" fmla="val 2161001"/>
              <a:gd name="f36" fmla="val 1738579"/>
              <a:gd name="f37" fmla="val 2402384"/>
              <a:gd name="f38" fmla="val 2700000"/>
              <a:gd name="f39" fmla="val 2997617"/>
              <a:gd name="f40" fmla="val 3238999"/>
              <a:gd name="f41" fmla="val 3239814"/>
              <a:gd name="f42" fmla="val 1436085"/>
              <a:gd name="f43" fmla="val 2287664"/>
              <a:gd name="f44" fmla="val 888809"/>
              <a:gd name="f45" fmla="*/ f0 1 2721114"/>
              <a:gd name="f46" fmla="*/ f1 1 3240000"/>
              <a:gd name="f47" fmla="val f2"/>
              <a:gd name="f48" fmla="val f3"/>
              <a:gd name="f49" fmla="val f4"/>
              <a:gd name="f50" fmla="+- f49 0 f47"/>
              <a:gd name="f51" fmla="+- f48 0 f47"/>
              <a:gd name="f52" fmla="*/ f51 1 2721114"/>
              <a:gd name="f53" fmla="*/ f50 1 3240000"/>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2721114" h="3240000">
                <a:moveTo>
                  <a:pt x="f5" y="f6"/>
                </a:moveTo>
                <a:lnTo>
                  <a:pt x="f7" y="f8"/>
                </a:lnTo>
                <a:lnTo>
                  <a:pt x="f9" y="f10"/>
                </a:lnTo>
                <a:lnTo>
                  <a:pt x="f7" y="f11"/>
                </a:lnTo>
                <a:lnTo>
                  <a:pt x="f5" y="f12"/>
                </a:lnTo>
                <a:lnTo>
                  <a:pt x="f13" y="f14"/>
                </a:lnTo>
                <a:lnTo>
                  <a:pt x="f15" y="f12"/>
                </a:lnTo>
                <a:lnTo>
                  <a:pt x="f16" y="f11"/>
                </a:lnTo>
                <a:lnTo>
                  <a:pt x="f17" y="f10"/>
                </a:lnTo>
                <a:lnTo>
                  <a:pt x="f16" y="f8"/>
                </a:lnTo>
                <a:lnTo>
                  <a:pt x="f15" y="f6"/>
                </a:lnTo>
                <a:lnTo>
                  <a:pt x="f13" y="f18"/>
                </a:lnTo>
                <a:close/>
                <a:moveTo>
                  <a:pt x="f13" y="f19"/>
                </a:moveTo>
                <a:cubicBezTo>
                  <a:pt x="f20" y="f19"/>
                  <a:pt x="f3" y="f21"/>
                  <a:pt x="f3" y="f10"/>
                </a:cubicBezTo>
                <a:cubicBezTo>
                  <a:pt x="f3" y="f22"/>
                  <a:pt x="f20" y="f23"/>
                  <a:pt x="f13" y="f23"/>
                </a:cubicBezTo>
                <a:cubicBezTo>
                  <a:pt x="f24" y="f23"/>
                  <a:pt x="f25" y="f22"/>
                  <a:pt x="f25" y="f10"/>
                </a:cubicBezTo>
                <a:cubicBezTo>
                  <a:pt x="f25" y="f21"/>
                  <a:pt x="f24" y="f19"/>
                  <a:pt x="f13" y="f19"/>
                </a:cubicBezTo>
                <a:close/>
                <a:moveTo>
                  <a:pt x="f26" y="f27"/>
                </a:moveTo>
                <a:lnTo>
                  <a:pt x="f28" y="f27"/>
                </a:lnTo>
                <a:lnTo>
                  <a:pt x="f28" y="f29"/>
                </a:lnTo>
                <a:lnTo>
                  <a:pt x="f30" y="f29"/>
                </a:lnTo>
                <a:close/>
                <a:moveTo>
                  <a:pt x="f2" y="f27"/>
                </a:moveTo>
                <a:lnTo>
                  <a:pt x="f31" y="f27"/>
                </a:lnTo>
                <a:lnTo>
                  <a:pt x="f31" y="f32"/>
                </a:lnTo>
                <a:lnTo>
                  <a:pt x="f28" y="f32"/>
                </a:lnTo>
                <a:lnTo>
                  <a:pt x="f28" y="f33"/>
                </a:lnTo>
                <a:cubicBezTo>
                  <a:pt x="f34" y="f35"/>
                  <a:pt x="f36" y="f37"/>
                  <a:pt x="f36" y="f38"/>
                </a:cubicBezTo>
                <a:cubicBezTo>
                  <a:pt x="f36" y="f39"/>
                  <a:pt x="f34" y="f40"/>
                  <a:pt x="f28" y="f41"/>
                </a:cubicBezTo>
                <a:lnTo>
                  <a:pt x="f28" y="f4"/>
                </a:lnTo>
                <a:lnTo>
                  <a:pt x="f2" y="f4"/>
                </a:lnTo>
                <a:close/>
                <a:moveTo>
                  <a:pt x="f42" y="f2"/>
                </a:moveTo>
                <a:lnTo>
                  <a:pt x="f43" y="f44"/>
                </a:lnTo>
                <a:lnTo>
                  <a:pt x="f42" y="f44"/>
                </a:ln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3" name="Oval 44">
            <a:extLst>
              <a:ext uri="{FF2B5EF4-FFF2-40B4-BE49-F238E27FC236}">
                <a16:creationId xmlns:a16="http://schemas.microsoft.com/office/drawing/2014/main" id="{3E64F715-78CA-F237-DE84-7A9779C225F8}"/>
              </a:ext>
            </a:extLst>
          </p:cNvPr>
          <p:cNvSpPr/>
          <p:nvPr/>
        </p:nvSpPr>
        <p:spPr>
          <a:xfrm>
            <a:off x="9371844" y="4578025"/>
            <a:ext cx="478145" cy="569329"/>
          </a:xfrm>
          <a:custGeom>
            <a:avLst/>
            <a:gdLst>
              <a:gd name="f0" fmla="val w"/>
              <a:gd name="f1" fmla="val h"/>
              <a:gd name="f2" fmla="val 0"/>
              <a:gd name="f3" fmla="val 2721114"/>
              <a:gd name="f4" fmla="val 3240000"/>
              <a:gd name="f5" fmla="val 2519839"/>
              <a:gd name="f6" fmla="val 2469622"/>
              <a:gd name="f7" fmla="val 2201779"/>
              <a:gd name="f8" fmla="val 2787682"/>
              <a:gd name="f9" fmla="val 2003023"/>
              <a:gd name="f10" fmla="val 2588926"/>
              <a:gd name="f11" fmla="val 1901669"/>
              <a:gd name="f12" fmla="val 2690281"/>
              <a:gd name="f13" fmla="val 2203868"/>
              <a:gd name="f14" fmla="val 2992480"/>
              <a:gd name="f15" fmla="val 2305222"/>
              <a:gd name="f16" fmla="val 2891125"/>
              <a:gd name="f17" fmla="val 2303133"/>
              <a:gd name="f18" fmla="val 2889037"/>
              <a:gd name="f19" fmla="val 2621194"/>
              <a:gd name="f20" fmla="val 2570977"/>
              <a:gd name="f21" fmla="val 2263914"/>
              <a:gd name="f22" fmla="val 2238970"/>
              <a:gd name="f23" fmla="val 2516419"/>
              <a:gd name="f24" fmla="val 2443665"/>
              <a:gd name="f25" fmla="val 2696170"/>
              <a:gd name="f26" fmla="val 2948675"/>
              <a:gd name="f27" fmla="val 3153370"/>
              <a:gd name="f28" fmla="val 2011409"/>
              <a:gd name="f29" fmla="val 1806714"/>
              <a:gd name="f30" fmla="val 1576134"/>
              <a:gd name="f31" fmla="val 17032"/>
              <a:gd name="f32" fmla="val 2276728"/>
              <a:gd name="f33" fmla="val 17033"/>
              <a:gd name="f34" fmla="val 1576135"/>
              <a:gd name="f35" fmla="val 1321887"/>
              <a:gd name="f36" fmla="val 996125"/>
              <a:gd name="f37" fmla="val 2160187"/>
              <a:gd name="f38" fmla="val 1979345"/>
              <a:gd name="f39" fmla="val 2161001"/>
              <a:gd name="f40" fmla="val 1738579"/>
              <a:gd name="f41" fmla="val 2402384"/>
              <a:gd name="f42" fmla="val 2700000"/>
              <a:gd name="f43" fmla="val 2997617"/>
              <a:gd name="f44" fmla="val 3238999"/>
              <a:gd name="f45" fmla="val 3239814"/>
              <a:gd name="f46" fmla="val 1436085"/>
              <a:gd name="f47" fmla="val 2287664"/>
              <a:gd name="f48" fmla="val 888809"/>
              <a:gd name="f49" fmla="*/ f0 1 2721114"/>
              <a:gd name="f50" fmla="*/ f1 1 3240000"/>
              <a:gd name="f51" fmla="val f2"/>
              <a:gd name="f52" fmla="val f3"/>
              <a:gd name="f53" fmla="val f4"/>
              <a:gd name="f54" fmla="+- f53 0 f51"/>
              <a:gd name="f55" fmla="+- f52 0 f51"/>
              <a:gd name="f56" fmla="*/ f55 1 2721114"/>
              <a:gd name="f57" fmla="*/ f54 1 324000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2721114" h="3240000">
                <a:moveTo>
                  <a:pt x="f5" y="f6"/>
                </a:moveTo>
                <a:lnTo>
                  <a:pt x="f7" y="f8"/>
                </a:lnTo>
                <a:lnTo>
                  <a:pt x="f9" y="f10"/>
                </a:lnTo>
                <a:lnTo>
                  <a:pt x="f11" y="f12"/>
                </a:lnTo>
                <a:lnTo>
                  <a:pt x="f13" y="f14"/>
                </a:lnTo>
                <a:lnTo>
                  <a:pt x="f15" y="f16"/>
                </a:lnTo>
                <a:lnTo>
                  <a:pt x="f17" y="f18"/>
                </a:lnTo>
                <a:lnTo>
                  <a:pt x="f19" y="f20"/>
                </a:lnTo>
                <a:close/>
                <a:moveTo>
                  <a:pt x="f21" y="f22"/>
                </a:moveTo>
                <a:cubicBezTo>
                  <a:pt x="f23" y="f22"/>
                  <a:pt x="f3" y="f24"/>
                  <a:pt x="f3" y="f25"/>
                </a:cubicBezTo>
                <a:cubicBezTo>
                  <a:pt x="f3" y="f26"/>
                  <a:pt x="f23" y="f27"/>
                  <a:pt x="f21" y="f27"/>
                </a:cubicBezTo>
                <a:cubicBezTo>
                  <a:pt x="f28" y="f27"/>
                  <a:pt x="f29" y="f26"/>
                  <a:pt x="f29" y="f25"/>
                </a:cubicBezTo>
                <a:cubicBezTo>
                  <a:pt x="f29" y="f24"/>
                  <a:pt x="f28" y="f22"/>
                  <a:pt x="f21" y="f22"/>
                </a:cubicBezTo>
                <a:close/>
                <a:moveTo>
                  <a:pt x="f30" y="f31"/>
                </a:moveTo>
                <a:lnTo>
                  <a:pt x="f32" y="f31"/>
                </a:lnTo>
                <a:lnTo>
                  <a:pt x="f32" y="f33"/>
                </a:lnTo>
                <a:lnTo>
                  <a:pt x="f34" y="f33"/>
                </a:lnTo>
                <a:close/>
                <a:moveTo>
                  <a:pt x="f2" y="f31"/>
                </a:moveTo>
                <a:lnTo>
                  <a:pt x="f35" y="f31"/>
                </a:lnTo>
                <a:lnTo>
                  <a:pt x="f35" y="f36"/>
                </a:lnTo>
                <a:lnTo>
                  <a:pt x="f32" y="f36"/>
                </a:lnTo>
                <a:lnTo>
                  <a:pt x="f32" y="f37"/>
                </a:lnTo>
                <a:cubicBezTo>
                  <a:pt x="f38" y="f39"/>
                  <a:pt x="f40" y="f41"/>
                  <a:pt x="f40" y="f42"/>
                </a:cubicBezTo>
                <a:cubicBezTo>
                  <a:pt x="f40" y="f43"/>
                  <a:pt x="f38" y="f44"/>
                  <a:pt x="f32" y="f45"/>
                </a:cubicBezTo>
                <a:lnTo>
                  <a:pt x="f32" y="f4"/>
                </a:lnTo>
                <a:lnTo>
                  <a:pt x="f2" y="f4"/>
                </a:lnTo>
                <a:close/>
                <a:moveTo>
                  <a:pt x="f46" y="f2"/>
                </a:moveTo>
                <a:lnTo>
                  <a:pt x="f47" y="f48"/>
                </a:lnTo>
                <a:lnTo>
                  <a:pt x="f46" y="f48"/>
                </a:ln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rtl="1">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24" name="Google Shape;6000;p67">
            <a:extLst>
              <a:ext uri="{FF2B5EF4-FFF2-40B4-BE49-F238E27FC236}">
                <a16:creationId xmlns:a16="http://schemas.microsoft.com/office/drawing/2014/main" id="{4D35D3E2-2252-18C1-6D9E-8E903D8C60C4}"/>
              </a:ext>
            </a:extLst>
          </p:cNvPr>
          <p:cNvSpPr/>
          <p:nvPr/>
        </p:nvSpPr>
        <p:spPr>
          <a:xfrm>
            <a:off x="2609478" y="1478779"/>
            <a:ext cx="604247" cy="616476"/>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tx1">
              <a:lumMod val="50000"/>
              <a:lumOff val="50000"/>
            </a:schemeClr>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25" name="Google Shape;6029;p67">
            <a:extLst>
              <a:ext uri="{FF2B5EF4-FFF2-40B4-BE49-F238E27FC236}">
                <a16:creationId xmlns:a16="http://schemas.microsoft.com/office/drawing/2014/main" id="{3CF8BB41-086E-F888-0B9D-C52AA28CFA9A}"/>
              </a:ext>
            </a:extLst>
          </p:cNvPr>
          <p:cNvGrpSpPr/>
          <p:nvPr/>
        </p:nvGrpSpPr>
        <p:grpSpPr>
          <a:xfrm>
            <a:off x="7626093" y="5419906"/>
            <a:ext cx="404152" cy="560233"/>
            <a:chOff x="7025856" y="4064928"/>
            <a:chExt cx="303114" cy="420175"/>
          </a:xfrm>
          <a:solidFill>
            <a:schemeClr val="tx1">
              <a:lumMod val="50000"/>
              <a:lumOff val="50000"/>
            </a:schemeClr>
          </a:solidFill>
        </p:grpSpPr>
        <p:sp>
          <p:nvSpPr>
            <p:cNvPr id="26" name="Google Shape;6030;p67">
              <a:extLst>
                <a:ext uri="{FF2B5EF4-FFF2-40B4-BE49-F238E27FC236}">
                  <a16:creationId xmlns:a16="http://schemas.microsoft.com/office/drawing/2014/main" id="{BF828C14-E9BC-41D5-96D2-A5B86AFC9C92}"/>
                </a:ext>
              </a:extLst>
            </p:cNvPr>
            <p:cNvSpPr/>
            <p:nvPr/>
          </p:nvSpPr>
          <p:spPr>
            <a:xfrm>
              <a:off x="7190997" y="4065989"/>
              <a:ext cx="137973" cy="164107"/>
            </a:xfrm>
            <a:custGeom>
              <a:avLst/>
              <a:gdLst>
                <a:gd name="f0" fmla="val w"/>
                <a:gd name="f1" fmla="val h"/>
                <a:gd name="f2" fmla="val 0"/>
                <a:gd name="f3" fmla="val 4159"/>
                <a:gd name="f4" fmla="val 4947"/>
                <a:gd name="f5" fmla="val 2552"/>
                <a:gd name="f6" fmla="val 473"/>
                <a:gd name="f7" fmla="val 2710"/>
                <a:gd name="f8" fmla="val 851"/>
                <a:gd name="f9" fmla="val 3182"/>
                <a:gd name="f10" fmla="val 3750"/>
                <a:gd name="f11" fmla="val 3687"/>
                <a:gd name="f12" fmla="val 1639"/>
                <a:gd name="f13" fmla="val 2489"/>
                <a:gd name="f14" fmla="val 441"/>
                <a:gd name="f15" fmla="*/ f0 1 4159"/>
                <a:gd name="f16" fmla="*/ f1 1 4947"/>
                <a:gd name="f17" fmla="val f2"/>
                <a:gd name="f18" fmla="val f3"/>
                <a:gd name="f19" fmla="val f4"/>
                <a:gd name="f20" fmla="+- f19 0 f17"/>
                <a:gd name="f21" fmla="+- f18 0 f17"/>
                <a:gd name="f22" fmla="*/ f21 1 4159"/>
                <a:gd name="f23" fmla="*/ f20 1 494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159" h="4947">
                  <a:moveTo>
                    <a:pt x="f2" y="f2"/>
                  </a:moveTo>
                  <a:lnTo>
                    <a:pt x="f2" y="f5"/>
                  </a:lnTo>
                  <a:cubicBezTo>
                    <a:pt x="f6" y="f7"/>
                    <a:pt x="f8" y="f9"/>
                    <a:pt x="f8" y="f10"/>
                  </a:cubicBezTo>
                  <a:lnTo>
                    <a:pt x="f8" y="f4"/>
                  </a:lnTo>
                  <a:lnTo>
                    <a:pt x="f3" y="f4"/>
                  </a:ln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7" name="Google Shape;6031;p67">
              <a:extLst>
                <a:ext uri="{FF2B5EF4-FFF2-40B4-BE49-F238E27FC236}">
                  <a16:creationId xmlns:a16="http://schemas.microsoft.com/office/drawing/2014/main" id="{30E27F3F-1C3D-A7F7-3527-861D805CC273}"/>
                </a:ext>
              </a:extLst>
            </p:cNvPr>
            <p:cNvSpPr/>
            <p:nvPr/>
          </p:nvSpPr>
          <p:spPr>
            <a:xfrm>
              <a:off x="7163793" y="4172580"/>
              <a:ext cx="29297" cy="83667"/>
            </a:xfrm>
            <a:custGeom>
              <a:avLst/>
              <a:gdLst>
                <a:gd name="f0" fmla="val w"/>
                <a:gd name="f1" fmla="val h"/>
                <a:gd name="f2" fmla="val 0"/>
                <a:gd name="f3" fmla="val 883"/>
                <a:gd name="f4" fmla="val 2522"/>
                <a:gd name="f5" fmla="val 474"/>
                <a:gd name="f6" fmla="val 1"/>
                <a:gd name="f7" fmla="val 253"/>
                <a:gd name="f8" fmla="val 95"/>
                <a:gd name="f9" fmla="val 222"/>
                <a:gd name="f10" fmla="val 442"/>
                <a:gd name="f11" fmla="val 2112"/>
                <a:gd name="f12" fmla="val 2332"/>
                <a:gd name="f13" fmla="val 190"/>
                <a:gd name="f14" fmla="val 2521"/>
                <a:gd name="f15" fmla="val 663"/>
                <a:gd name="f16" fmla="val 820"/>
                <a:gd name="f17" fmla="val 64"/>
                <a:gd name="f18" fmla="*/ f0 1 883"/>
                <a:gd name="f19" fmla="*/ f1 1 2522"/>
                <a:gd name="f20" fmla="val f2"/>
                <a:gd name="f21" fmla="val f3"/>
                <a:gd name="f22" fmla="val f4"/>
                <a:gd name="f23" fmla="+- f22 0 f20"/>
                <a:gd name="f24" fmla="+- f21 0 f20"/>
                <a:gd name="f25" fmla="*/ f24 1 883"/>
                <a:gd name="f26" fmla="*/ f23 1 252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883" h="2522">
                  <a:moveTo>
                    <a:pt x="f5" y="f6"/>
                  </a:moveTo>
                  <a:cubicBezTo>
                    <a:pt x="f7" y="f6"/>
                    <a:pt x="f8" y="f9"/>
                    <a:pt x="f8" y="f10"/>
                  </a:cubicBezTo>
                  <a:lnTo>
                    <a:pt x="f8" y="f11"/>
                  </a:lnTo>
                  <a:cubicBezTo>
                    <a:pt x="f6" y="f12"/>
                    <a:pt x="f13" y="f14"/>
                    <a:pt x="f10" y="f14"/>
                  </a:cubicBezTo>
                  <a:cubicBezTo>
                    <a:pt x="f15" y="f14"/>
                    <a:pt x="f16" y="f12"/>
                    <a:pt x="f3" y="f11"/>
                  </a:cubicBezTo>
                  <a:lnTo>
                    <a:pt x="f3" y="f10"/>
                  </a:lnTo>
                  <a:cubicBezTo>
                    <a:pt x="f3" y="f9"/>
                    <a:pt x="f15" y="f17"/>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6032;p67">
              <a:extLst>
                <a:ext uri="{FF2B5EF4-FFF2-40B4-BE49-F238E27FC236}">
                  <a16:creationId xmlns:a16="http://schemas.microsoft.com/office/drawing/2014/main" id="{F9844EB2-31B9-CE63-4C9C-772CF59E6D66}"/>
                </a:ext>
              </a:extLst>
            </p:cNvPr>
            <p:cNvSpPr/>
            <p:nvPr/>
          </p:nvSpPr>
          <p:spPr>
            <a:xfrm>
              <a:off x="7026889" y="4064928"/>
              <a:ext cx="136940" cy="163083"/>
            </a:xfrm>
            <a:custGeom>
              <a:avLst/>
              <a:gdLst>
                <a:gd name="f0" fmla="val w"/>
                <a:gd name="f1" fmla="val h"/>
                <a:gd name="f2" fmla="val 0"/>
                <a:gd name="f3" fmla="val 4128"/>
                <a:gd name="f4" fmla="val 4916"/>
                <a:gd name="f5" fmla="val 3687"/>
                <a:gd name="f6" fmla="val 1"/>
                <a:gd name="f7" fmla="val 1671"/>
                <a:gd name="f8" fmla="val 1639"/>
                <a:gd name="f9" fmla="val 3309"/>
                <a:gd name="f10" fmla="val 3151"/>
                <a:gd name="f11" fmla="val 3655"/>
                <a:gd name="f12" fmla="val 2710"/>
                <a:gd name="f13" fmla="val 2521"/>
                <a:gd name="f14" fmla="*/ f0 1 4128"/>
                <a:gd name="f15" fmla="*/ f1 1 4916"/>
                <a:gd name="f16" fmla="val f2"/>
                <a:gd name="f17" fmla="val f3"/>
                <a:gd name="f18" fmla="val f4"/>
                <a:gd name="f19" fmla="+- f18 0 f16"/>
                <a:gd name="f20" fmla="+- f17 0 f16"/>
                <a:gd name="f21" fmla="*/ f20 1 4128"/>
                <a:gd name="f22" fmla="*/ f19 1 4916"/>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4128" h="4916">
                  <a:moveTo>
                    <a:pt x="f5" y="f6"/>
                  </a:moveTo>
                  <a:cubicBezTo>
                    <a:pt x="f7" y="f6"/>
                    <a:pt x="f6" y="f8"/>
                    <a:pt x="f6" y="f5"/>
                  </a:cubicBezTo>
                  <a:lnTo>
                    <a:pt x="f6" y="f4"/>
                  </a:lnTo>
                  <a:lnTo>
                    <a:pt x="f9" y="f4"/>
                  </a:lnTo>
                  <a:lnTo>
                    <a:pt x="f9" y="f5"/>
                  </a:lnTo>
                  <a:cubicBezTo>
                    <a:pt x="f9" y="f10"/>
                    <a:pt x="f11" y="f12"/>
                    <a:pt x="f3" y="f13"/>
                  </a:cubicBez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9" name="Google Shape;6033;p67">
              <a:extLst>
                <a:ext uri="{FF2B5EF4-FFF2-40B4-BE49-F238E27FC236}">
                  <a16:creationId xmlns:a16="http://schemas.microsoft.com/office/drawing/2014/main" id="{C57DA29B-297E-7E89-8CC6-F026DE301E55}"/>
                </a:ext>
              </a:extLst>
            </p:cNvPr>
            <p:cNvSpPr/>
            <p:nvPr/>
          </p:nvSpPr>
          <p:spPr>
            <a:xfrm>
              <a:off x="7025856" y="4258296"/>
              <a:ext cx="303114" cy="226807"/>
            </a:xfrm>
            <a:custGeom>
              <a:avLst/>
              <a:gdLst>
                <a:gd name="f0" fmla="val w"/>
                <a:gd name="f1" fmla="val h"/>
                <a:gd name="f2" fmla="val 0"/>
                <a:gd name="f3" fmla="val 9137"/>
                <a:gd name="f4" fmla="val 6837"/>
                <a:gd name="f5" fmla="val 3151"/>
                <a:gd name="f6" fmla="val 5199"/>
                <a:gd name="f7" fmla="val 1639"/>
                <a:gd name="f8" fmla="val 3686"/>
                <a:gd name="f9" fmla="val 5356"/>
                <a:gd name="f10" fmla="val 7467"/>
                <a:gd name="f11" fmla="val 5734"/>
                <a:gd name="f12" fmla="val 5577"/>
                <a:gd name="f13" fmla="val 473"/>
                <a:gd name="f14" fmla="val 5104"/>
                <a:gd name="f15" fmla="val 819"/>
                <a:gd name="f16" fmla="val 4568"/>
                <a:gd name="f17" fmla="val 4001"/>
                <a:gd name="f18" fmla="val 3560"/>
                <a:gd name="f19" fmla="val 3371"/>
                <a:gd name="f20" fmla="*/ f0 1 9137"/>
                <a:gd name="f21" fmla="*/ f1 1 6837"/>
                <a:gd name="f22" fmla="val f2"/>
                <a:gd name="f23" fmla="val f3"/>
                <a:gd name="f24" fmla="val f4"/>
                <a:gd name="f25" fmla="+- f24 0 f22"/>
                <a:gd name="f26" fmla="+- f23 0 f22"/>
                <a:gd name="f27" fmla="*/ f26 1 9137"/>
                <a:gd name="f28" fmla="*/ f25 1 683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9137" h="6837">
                  <a:moveTo>
                    <a:pt x="f2" y="f2"/>
                  </a:moveTo>
                  <a:lnTo>
                    <a:pt x="f2" y="f5"/>
                  </a:lnTo>
                  <a:cubicBezTo>
                    <a:pt x="f2" y="f6"/>
                    <a:pt x="f7" y="f4"/>
                    <a:pt x="f8" y="f4"/>
                  </a:cubicBezTo>
                  <a:lnTo>
                    <a:pt x="f9" y="f4"/>
                  </a:lnTo>
                  <a:cubicBezTo>
                    <a:pt x="f10" y="f4"/>
                    <a:pt x="f3" y="f6"/>
                    <a:pt x="f3" y="f5"/>
                  </a:cubicBezTo>
                  <a:lnTo>
                    <a:pt x="f3" y="f2"/>
                  </a:lnTo>
                  <a:lnTo>
                    <a:pt x="f11" y="f2"/>
                  </a:lnTo>
                  <a:cubicBezTo>
                    <a:pt x="f12" y="f13"/>
                    <a:pt x="f14" y="f15"/>
                    <a:pt x="f16" y="f15"/>
                  </a:cubicBezTo>
                  <a:cubicBezTo>
                    <a:pt x="f17" y="f15"/>
                    <a:pt x="f18" y="f13"/>
                    <a:pt x="f1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0" name="Google Shape;6066;p67">
            <a:extLst>
              <a:ext uri="{FF2B5EF4-FFF2-40B4-BE49-F238E27FC236}">
                <a16:creationId xmlns:a16="http://schemas.microsoft.com/office/drawing/2014/main" id="{AC2E6989-900B-D3EC-B640-0710FC94D596}"/>
              </a:ext>
            </a:extLst>
          </p:cNvPr>
          <p:cNvGrpSpPr/>
          <p:nvPr/>
        </p:nvGrpSpPr>
        <p:grpSpPr>
          <a:xfrm>
            <a:off x="2572083" y="2400900"/>
            <a:ext cx="644200" cy="641017"/>
            <a:chOff x="3235348" y="1800673"/>
            <a:chExt cx="483150" cy="480763"/>
          </a:xfrm>
          <a:solidFill>
            <a:schemeClr val="tx1">
              <a:lumMod val="50000"/>
              <a:lumOff val="50000"/>
            </a:schemeClr>
          </a:solidFill>
        </p:grpSpPr>
        <p:sp>
          <p:nvSpPr>
            <p:cNvPr id="31" name="Google Shape;6067;p67">
              <a:extLst>
                <a:ext uri="{FF2B5EF4-FFF2-40B4-BE49-F238E27FC236}">
                  <a16:creationId xmlns:a16="http://schemas.microsoft.com/office/drawing/2014/main" id="{02936632-1076-A435-BD83-BC1A8DD88BB9}"/>
                </a:ext>
              </a:extLst>
            </p:cNvPr>
            <p:cNvSpPr/>
            <p:nvPr/>
          </p:nvSpPr>
          <p:spPr>
            <a:xfrm>
              <a:off x="3235348" y="1800673"/>
              <a:ext cx="386288" cy="385072"/>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2" name="Google Shape;6068;p67">
              <a:extLst>
                <a:ext uri="{FF2B5EF4-FFF2-40B4-BE49-F238E27FC236}">
                  <a16:creationId xmlns:a16="http://schemas.microsoft.com/office/drawing/2014/main" id="{E2C91C38-9636-F190-0F5D-682E06CB78D1}"/>
                </a:ext>
              </a:extLst>
            </p:cNvPr>
            <p:cNvSpPr/>
            <p:nvPr/>
          </p:nvSpPr>
          <p:spPr>
            <a:xfrm>
              <a:off x="3299914" y="1994214"/>
              <a:ext cx="418584" cy="287222"/>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3" name="Google Shape;5976;p67">
            <a:extLst>
              <a:ext uri="{FF2B5EF4-FFF2-40B4-BE49-F238E27FC236}">
                <a16:creationId xmlns:a16="http://schemas.microsoft.com/office/drawing/2014/main" id="{EB82C769-FBEF-3443-67A3-2B1FDD2960FF}"/>
              </a:ext>
            </a:extLst>
          </p:cNvPr>
          <p:cNvGrpSpPr/>
          <p:nvPr/>
        </p:nvGrpSpPr>
        <p:grpSpPr>
          <a:xfrm>
            <a:off x="2658171" y="5618927"/>
            <a:ext cx="495396" cy="442068"/>
            <a:chOff x="3299914" y="4214195"/>
            <a:chExt cx="371547" cy="331551"/>
          </a:xfrm>
          <a:solidFill>
            <a:schemeClr val="tx1">
              <a:lumMod val="50000"/>
              <a:lumOff val="50000"/>
            </a:schemeClr>
          </a:solidFill>
        </p:grpSpPr>
        <p:sp>
          <p:nvSpPr>
            <p:cNvPr id="34" name="Google Shape;5977;p67">
              <a:extLst>
                <a:ext uri="{FF2B5EF4-FFF2-40B4-BE49-F238E27FC236}">
                  <a16:creationId xmlns:a16="http://schemas.microsoft.com/office/drawing/2014/main" id="{626DF1FE-DFD0-EF8C-AC8B-7575D3D2605A}"/>
                </a:ext>
              </a:extLst>
            </p:cNvPr>
            <p:cNvSpPr/>
            <p:nvPr/>
          </p:nvSpPr>
          <p:spPr>
            <a:xfrm>
              <a:off x="3393932" y="4214195"/>
              <a:ext cx="277529" cy="274603"/>
            </a:xfrm>
            <a:custGeom>
              <a:avLst/>
              <a:gdLst>
                <a:gd name="f0" fmla="val w"/>
                <a:gd name="f1" fmla="val h"/>
                <a:gd name="f2" fmla="val 0"/>
                <a:gd name="f3" fmla="val 9673"/>
                <a:gd name="f4" fmla="val 9571"/>
                <a:gd name="f5" fmla="val 5963"/>
                <a:gd name="f6" fmla="val 1"/>
                <a:gd name="f7" fmla="val 5661"/>
                <a:gd name="f8" fmla="val 5365"/>
                <a:gd name="f9" fmla="val 127"/>
                <a:gd name="f10" fmla="val 5136"/>
                <a:gd name="f11" fmla="val 371"/>
                <a:gd name="f12" fmla="val 5507"/>
                <a:gd name="f13" fmla="val 4064"/>
                <a:gd name="f14" fmla="val 9200"/>
                <a:gd name="f15" fmla="val 4436"/>
                <a:gd name="f16" fmla="val 9672"/>
                <a:gd name="f17" fmla="val 3963"/>
                <a:gd name="f18" fmla="val 3207"/>
                <a:gd name="f19" fmla="val 2734"/>
                <a:gd name="f20" fmla="val 6868"/>
                <a:gd name="f21" fmla="val 434"/>
                <a:gd name="f22" fmla="val 6609"/>
                <a:gd name="f23" fmla="val 143"/>
                <a:gd name="f24" fmla="val 6283"/>
                <a:gd name="f25" fmla="*/ f0 1 9673"/>
                <a:gd name="f26" fmla="*/ f1 1 9571"/>
                <a:gd name="f27" fmla="val f2"/>
                <a:gd name="f28" fmla="val f3"/>
                <a:gd name="f29" fmla="val f4"/>
                <a:gd name="f30" fmla="+- f29 0 f27"/>
                <a:gd name="f31" fmla="+- f28 0 f27"/>
                <a:gd name="f32" fmla="*/ f31 1 9673"/>
                <a:gd name="f33" fmla="*/ f30 1 9571"/>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9673" h="9571">
                  <a:moveTo>
                    <a:pt x="f5" y="f6"/>
                  </a:moveTo>
                  <a:cubicBezTo>
                    <a:pt x="f7" y="f6"/>
                    <a:pt x="f8" y="f9"/>
                    <a:pt x="f10" y="f11"/>
                  </a:cubicBezTo>
                  <a:lnTo>
                    <a:pt x="f2" y="f12"/>
                  </a:lnTo>
                  <a:lnTo>
                    <a:pt x="f13" y="f4"/>
                  </a:lnTo>
                  <a:lnTo>
                    <a:pt x="f14" y="f15"/>
                  </a:lnTo>
                  <a:cubicBezTo>
                    <a:pt x="f16" y="f17"/>
                    <a:pt x="f16" y="f18"/>
                    <a:pt x="f14" y="f19"/>
                  </a:cubicBezTo>
                  <a:lnTo>
                    <a:pt x="f20" y="f21"/>
                  </a:lnTo>
                  <a:cubicBezTo>
                    <a:pt x="f22" y="f23"/>
                    <a:pt x="f24"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5" name="Google Shape;5978;p67">
              <a:extLst>
                <a:ext uri="{FF2B5EF4-FFF2-40B4-BE49-F238E27FC236}">
                  <a16:creationId xmlns:a16="http://schemas.microsoft.com/office/drawing/2014/main" id="{DD52E6F0-31DB-B341-5273-6A1A0FA194E8}"/>
                </a:ext>
              </a:extLst>
            </p:cNvPr>
            <p:cNvSpPr/>
            <p:nvPr/>
          </p:nvSpPr>
          <p:spPr>
            <a:xfrm>
              <a:off x="3356862" y="4386623"/>
              <a:ext cx="136510" cy="136510"/>
            </a:xfrm>
            <a:custGeom>
              <a:avLst/>
              <a:gdLst>
                <a:gd name="f0" fmla="val w"/>
                <a:gd name="f1" fmla="val h"/>
                <a:gd name="f2" fmla="val 0"/>
                <a:gd name="f3" fmla="val 4758"/>
                <a:gd name="f4" fmla="val 725"/>
                <a:gd name="f5" fmla="val 1"/>
                <a:gd name="f6" fmla="val 473"/>
                <a:gd name="f7" fmla="val 284"/>
                <a:gd name="f8" fmla="val 253"/>
                <a:gd name="f9" fmla="val 505"/>
                <a:gd name="f10" fmla="val 95"/>
                <a:gd name="f11" fmla="val 820"/>
                <a:gd name="f12" fmla="val 1198"/>
                <a:gd name="f13" fmla="val 1450"/>
                <a:gd name="f14" fmla="val 190"/>
                <a:gd name="f15" fmla="val 1765"/>
                <a:gd name="f16" fmla="val 442"/>
                <a:gd name="f17" fmla="val 1986"/>
                <a:gd name="f18" fmla="val 631"/>
                <a:gd name="f19" fmla="val 2112"/>
                <a:gd name="f20" fmla="val 599"/>
                <a:gd name="f21" fmla="val 2458"/>
                <a:gd name="f22" fmla="val 2616"/>
                <a:gd name="f23" fmla="val 3025"/>
                <a:gd name="f24" fmla="val 1733"/>
                <a:gd name="f25" fmla="val 2174"/>
                <a:gd name="f26" fmla="val 4348"/>
                <a:gd name="f27" fmla="val 2253"/>
                <a:gd name="f28" fmla="val 4270"/>
                <a:gd name="f29" fmla="val 2363"/>
                <a:gd name="f30" fmla="val 4230"/>
                <a:gd name="f31" fmla="val 2478"/>
                <a:gd name="f32" fmla="val 2592"/>
                <a:gd name="f33" fmla="val 2710"/>
                <a:gd name="f34" fmla="val 2804"/>
                <a:gd name="f35" fmla="val 4569"/>
                <a:gd name="f36" fmla="val 3340"/>
                <a:gd name="f37" fmla="val 4695"/>
                <a:gd name="f38" fmla="val 3655"/>
                <a:gd name="f39" fmla="val 3970"/>
                <a:gd name="f40" fmla="val 4254"/>
                <a:gd name="f41" fmla="val 4506"/>
                <a:gd name="f42" fmla="val 4065"/>
                <a:gd name="f43" fmla="*/ f0 1 4758"/>
                <a:gd name="f44" fmla="*/ f1 1 4758"/>
                <a:gd name="f45" fmla="val f2"/>
                <a:gd name="f46" fmla="val f3"/>
                <a:gd name="f47" fmla="+- f46 0 f45"/>
                <a:gd name="f48" fmla="*/ f47 1 4758"/>
                <a:gd name="f49" fmla="*/ f45 1 f48"/>
                <a:gd name="f50" fmla="*/ f46 1 f48"/>
                <a:gd name="f51" fmla="*/ f49 f43 1"/>
                <a:gd name="f52" fmla="*/ f50 f43 1"/>
                <a:gd name="f53" fmla="*/ f50 f44 1"/>
                <a:gd name="f54" fmla="*/ f49 f44 1"/>
              </a:gdLst>
              <a:ahLst/>
              <a:cxnLst>
                <a:cxn ang="3cd4">
                  <a:pos x="hc" y="t"/>
                </a:cxn>
                <a:cxn ang="0">
                  <a:pos x="r" y="vc"/>
                </a:cxn>
                <a:cxn ang="cd4">
                  <a:pos x="hc" y="b"/>
                </a:cxn>
                <a:cxn ang="cd2">
                  <a:pos x="l" y="vc"/>
                </a:cxn>
              </a:cxnLst>
              <a:rect l="f51" t="f54" r="f52" b="f53"/>
              <a:pathLst>
                <a:path w="4758" h="4758">
                  <a:moveTo>
                    <a:pt x="f4" y="f5"/>
                  </a:moveTo>
                  <a:lnTo>
                    <a:pt x="f6" y="f7"/>
                  </a:lnTo>
                  <a:cubicBezTo>
                    <a:pt x="f8" y="f9"/>
                    <a:pt x="f10" y="f11"/>
                    <a:pt x="f10" y="f12"/>
                  </a:cubicBezTo>
                  <a:cubicBezTo>
                    <a:pt x="f10" y="f13"/>
                    <a:pt x="f14" y="f15"/>
                    <a:pt x="f16" y="f17"/>
                  </a:cubicBezTo>
                  <a:cubicBezTo>
                    <a:pt x="f18" y="f19"/>
                    <a:pt x="f20" y="f21"/>
                    <a:pt x="f16" y="f22"/>
                  </a:cubicBezTo>
                  <a:lnTo>
                    <a:pt x="f5" y="f23"/>
                  </a:lnTo>
                  <a:lnTo>
                    <a:pt x="f24" y="f3"/>
                  </a:lnTo>
                  <a:lnTo>
                    <a:pt x="f25" y="f26"/>
                  </a:lnTo>
                  <a:cubicBezTo>
                    <a:pt x="f27" y="f28"/>
                    <a:pt x="f29" y="f30"/>
                    <a:pt x="f31" y="f30"/>
                  </a:cubicBezTo>
                  <a:cubicBezTo>
                    <a:pt x="f32" y="f30"/>
                    <a:pt x="f33" y="f28"/>
                    <a:pt x="f34" y="f26"/>
                  </a:cubicBezTo>
                  <a:cubicBezTo>
                    <a:pt x="f23" y="f35"/>
                    <a:pt x="f36" y="f37"/>
                    <a:pt x="f38" y="f37"/>
                  </a:cubicBezTo>
                  <a:cubicBezTo>
                    <a:pt x="f39" y="f37"/>
                    <a:pt x="f40" y="f35"/>
                    <a:pt x="f41" y="f26"/>
                  </a:cubicBezTo>
                  <a:lnTo>
                    <a:pt x="f3" y="f42"/>
                  </a:lnTo>
                  <a:lnTo>
                    <a:pt x="f4"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6" name="Google Shape;5979;p67">
              <a:extLst>
                <a:ext uri="{FF2B5EF4-FFF2-40B4-BE49-F238E27FC236}">
                  <a16:creationId xmlns:a16="http://schemas.microsoft.com/office/drawing/2014/main" id="{75148252-0B0E-A2F2-4154-B6EED99C24A1}"/>
                </a:ext>
              </a:extLst>
            </p:cNvPr>
            <p:cNvSpPr/>
            <p:nvPr/>
          </p:nvSpPr>
          <p:spPr>
            <a:xfrm>
              <a:off x="3299914" y="4493297"/>
              <a:ext cx="89510" cy="52449"/>
            </a:xfrm>
            <a:custGeom>
              <a:avLst/>
              <a:gdLst>
                <a:gd name="f0" fmla="val w"/>
                <a:gd name="f1" fmla="val h"/>
                <a:gd name="f2" fmla="val 0"/>
                <a:gd name="f3" fmla="val 3120"/>
                <a:gd name="f4" fmla="val 1828"/>
                <a:gd name="f5" fmla="val 1450"/>
                <a:gd name="f6" fmla="val 253"/>
                <a:gd name="f7" fmla="val 1166"/>
                <a:gd name="f8" fmla="val 1"/>
                <a:gd name="f9" fmla="val 1355"/>
                <a:gd name="f10" fmla="val 190"/>
                <a:gd name="f11" fmla="val 536"/>
                <a:gd name="f12" fmla="val 2773"/>
                <a:gd name="f13" fmla="val 2931"/>
                <a:gd name="f14" fmla="val 3025"/>
                <a:gd name="f15" fmla="val 1765"/>
                <a:gd name="f16" fmla="val 1670"/>
                <a:gd name="f17" fmla="*/ f0 1 3120"/>
                <a:gd name="f18" fmla="*/ f1 1 1828"/>
                <a:gd name="f19" fmla="val f2"/>
                <a:gd name="f20" fmla="val f3"/>
                <a:gd name="f21" fmla="val f4"/>
                <a:gd name="f22" fmla="+- f21 0 f19"/>
                <a:gd name="f23" fmla="+- f20 0 f19"/>
                <a:gd name="f24" fmla="*/ f23 1 3120"/>
                <a:gd name="f25" fmla="*/ f22 1 1828"/>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120" h="1828">
                  <a:moveTo>
                    <a:pt x="f5" y="f2"/>
                  </a:moveTo>
                  <a:lnTo>
                    <a:pt x="f6" y="f7"/>
                  </a:lnTo>
                  <a:cubicBezTo>
                    <a:pt x="f8" y="f9"/>
                    <a:pt x="f10" y="f4"/>
                    <a:pt x="f11" y="f4"/>
                  </a:cubicBezTo>
                  <a:lnTo>
                    <a:pt x="f12" y="f4"/>
                  </a:lnTo>
                  <a:cubicBezTo>
                    <a:pt x="f13" y="f4"/>
                    <a:pt x="f14" y="f15"/>
                    <a:pt x="f3" y="f16"/>
                  </a:cubicBez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7" name="Google Shape;5989;p67">
            <a:extLst>
              <a:ext uri="{FF2B5EF4-FFF2-40B4-BE49-F238E27FC236}">
                <a16:creationId xmlns:a16="http://schemas.microsoft.com/office/drawing/2014/main" id="{D20E45CF-4CE6-3123-1110-58FA906CA04A}"/>
              </a:ext>
            </a:extLst>
          </p:cNvPr>
          <p:cNvGrpSpPr/>
          <p:nvPr/>
        </p:nvGrpSpPr>
        <p:grpSpPr>
          <a:xfrm>
            <a:off x="6690991" y="5501969"/>
            <a:ext cx="496544" cy="485827"/>
            <a:chOff x="6324529" y="4126476"/>
            <a:chExt cx="372408" cy="364370"/>
          </a:xfrm>
          <a:solidFill>
            <a:schemeClr val="tx1">
              <a:lumMod val="50000"/>
              <a:lumOff val="50000"/>
            </a:schemeClr>
          </a:solidFill>
        </p:grpSpPr>
        <p:sp>
          <p:nvSpPr>
            <p:cNvPr id="38" name="Google Shape;5990;p67">
              <a:extLst>
                <a:ext uri="{FF2B5EF4-FFF2-40B4-BE49-F238E27FC236}">
                  <a16:creationId xmlns:a16="http://schemas.microsoft.com/office/drawing/2014/main" id="{29B23928-6DA0-20C1-2BFB-85C48E841A30}"/>
                </a:ext>
              </a:extLst>
            </p:cNvPr>
            <p:cNvSpPr/>
            <p:nvPr/>
          </p:nvSpPr>
          <p:spPr>
            <a:xfrm>
              <a:off x="6440210" y="4126476"/>
              <a:ext cx="122054" cy="120929"/>
            </a:xfrm>
            <a:custGeom>
              <a:avLst/>
              <a:gdLst>
                <a:gd name="f0" fmla="val w"/>
                <a:gd name="f1" fmla="val h"/>
                <a:gd name="f2" fmla="val 0"/>
                <a:gd name="f3" fmla="val 4254"/>
                <a:gd name="f4" fmla="val 4215"/>
                <a:gd name="f5" fmla="val 2064"/>
                <a:gd name="f6" fmla="val 1"/>
                <a:gd name="f7" fmla="val 1954"/>
                <a:gd name="f8" fmla="val 1844"/>
                <a:gd name="f9" fmla="val 40"/>
                <a:gd name="f10" fmla="val 1765"/>
                <a:gd name="f11" fmla="val 119"/>
                <a:gd name="f12" fmla="val 1883"/>
                <a:gd name="f13" fmla="val 2332"/>
                <a:gd name="f14" fmla="val 4214"/>
                <a:gd name="f15" fmla="val 4096"/>
                <a:gd name="f16" fmla="val 2450"/>
                <a:gd name="f17" fmla="val 2293"/>
                <a:gd name="f18" fmla="val 2009"/>
                <a:gd name="f19" fmla="val 1852"/>
                <a:gd name="f20" fmla="val 2364"/>
                <a:gd name="f21" fmla="val 2285"/>
                <a:gd name="f22" fmla="val 2175"/>
                <a:gd name="f23" fmla="*/ f0 1 4254"/>
                <a:gd name="f24" fmla="*/ f1 1 4215"/>
                <a:gd name="f25" fmla="val f2"/>
                <a:gd name="f26" fmla="val f3"/>
                <a:gd name="f27" fmla="val f4"/>
                <a:gd name="f28" fmla="+- f27 0 f25"/>
                <a:gd name="f29" fmla="+- f26 0 f25"/>
                <a:gd name="f30" fmla="*/ f29 1 4254"/>
                <a:gd name="f31" fmla="*/ f28 1 421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254" h="4215">
                  <a:moveTo>
                    <a:pt x="f5" y="f6"/>
                  </a:moveTo>
                  <a:cubicBezTo>
                    <a:pt x="f7" y="f6"/>
                    <a:pt x="f8" y="f9"/>
                    <a:pt x="f10" y="f11"/>
                  </a:cubicBezTo>
                  <a:lnTo>
                    <a:pt x="f6" y="f12"/>
                  </a:lnTo>
                  <a:lnTo>
                    <a:pt x="f13" y="f14"/>
                  </a:lnTo>
                  <a:lnTo>
                    <a:pt x="f15" y="f16"/>
                  </a:lnTo>
                  <a:cubicBezTo>
                    <a:pt x="f3" y="f17"/>
                    <a:pt x="f3" y="f18"/>
                    <a:pt x="f15" y="f19"/>
                  </a:cubicBezTo>
                  <a:lnTo>
                    <a:pt x="f20" y="f11"/>
                  </a:lnTo>
                  <a:cubicBezTo>
                    <a:pt x="f21" y="f9"/>
                    <a:pt x="f22"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5991;p67">
              <a:extLst>
                <a:ext uri="{FF2B5EF4-FFF2-40B4-BE49-F238E27FC236}">
                  <a16:creationId xmlns:a16="http://schemas.microsoft.com/office/drawing/2014/main" id="{39B334CE-1E57-F2D3-89B3-E33351699DCF}"/>
                </a:ext>
              </a:extLst>
            </p:cNvPr>
            <p:cNvSpPr/>
            <p:nvPr/>
          </p:nvSpPr>
          <p:spPr>
            <a:xfrm>
              <a:off x="6573996" y="4259339"/>
              <a:ext cx="122941" cy="120929"/>
            </a:xfrm>
            <a:custGeom>
              <a:avLst/>
              <a:gdLst>
                <a:gd name="f0" fmla="val w"/>
                <a:gd name="f1" fmla="val h"/>
                <a:gd name="f2" fmla="val 0"/>
                <a:gd name="f3" fmla="val 4285"/>
                <a:gd name="f4" fmla="val 4215"/>
                <a:gd name="f5" fmla="val 2064"/>
                <a:gd name="f6" fmla="val 1"/>
                <a:gd name="f7" fmla="val 1954"/>
                <a:gd name="f8" fmla="val 1843"/>
                <a:gd name="f9" fmla="val 40"/>
                <a:gd name="f10" fmla="val 1765"/>
                <a:gd name="f11" fmla="val 119"/>
                <a:gd name="f12" fmla="val 1915"/>
                <a:gd name="f13" fmla="val 2300"/>
                <a:gd name="f14" fmla="val 4128"/>
                <a:gd name="f15" fmla="val 2482"/>
                <a:gd name="f16" fmla="val 2324"/>
                <a:gd name="f17" fmla="val 2072"/>
                <a:gd name="f18" fmla="val 2363"/>
                <a:gd name="f19" fmla="val 2285"/>
                <a:gd name="f20" fmla="val 2174"/>
                <a:gd name="f21" fmla="*/ f0 1 4285"/>
                <a:gd name="f22" fmla="*/ f1 1 4215"/>
                <a:gd name="f23" fmla="val f2"/>
                <a:gd name="f24" fmla="val f3"/>
                <a:gd name="f25" fmla="val f4"/>
                <a:gd name="f26" fmla="+- f25 0 f23"/>
                <a:gd name="f27" fmla="+- f24 0 f23"/>
                <a:gd name="f28" fmla="*/ f27 1 4285"/>
                <a:gd name="f29" fmla="*/ f26 1 4215"/>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285" h="4215">
                  <a:moveTo>
                    <a:pt x="f5" y="f6"/>
                  </a:moveTo>
                  <a:cubicBezTo>
                    <a:pt x="f7" y="f6"/>
                    <a:pt x="f8" y="f9"/>
                    <a:pt x="f10" y="f11"/>
                  </a:cubicBezTo>
                  <a:lnTo>
                    <a:pt x="f2" y="f12"/>
                  </a:lnTo>
                  <a:lnTo>
                    <a:pt x="f13" y="f4"/>
                  </a:lnTo>
                  <a:lnTo>
                    <a:pt x="f14" y="f15"/>
                  </a:lnTo>
                  <a:cubicBezTo>
                    <a:pt x="f3" y="f16"/>
                    <a:pt x="f3" y="f17"/>
                    <a:pt x="f14" y="f12"/>
                  </a:cubicBezTo>
                  <a:lnTo>
                    <a:pt x="f18" y="f11"/>
                  </a:ln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5992;p67">
              <a:extLst>
                <a:ext uri="{FF2B5EF4-FFF2-40B4-BE49-F238E27FC236}">
                  <a16:creationId xmlns:a16="http://schemas.microsoft.com/office/drawing/2014/main" id="{4322B3E9-6FA9-3AF9-9367-879B7292A8DA}"/>
                </a:ext>
              </a:extLst>
            </p:cNvPr>
            <p:cNvSpPr/>
            <p:nvPr/>
          </p:nvSpPr>
          <p:spPr>
            <a:xfrm>
              <a:off x="6324529" y="4198577"/>
              <a:ext cx="301020" cy="292269"/>
            </a:xfrm>
            <a:custGeom>
              <a:avLst/>
              <a:gdLst>
                <a:gd name="f0" fmla="val w"/>
                <a:gd name="f1" fmla="val h"/>
                <a:gd name="f2" fmla="val 0"/>
                <a:gd name="f3" fmla="val 10492"/>
                <a:gd name="f4" fmla="val 10187"/>
                <a:gd name="f5" fmla="val 3497"/>
                <a:gd name="f6" fmla="val 1764"/>
                <a:gd name="f7" fmla="val 1733"/>
                <a:gd name="f8" fmla="val 1166"/>
                <a:gd name="f9" fmla="val 2332"/>
                <a:gd name="f10" fmla="val 725"/>
                <a:gd name="f11" fmla="val 3088"/>
                <a:gd name="f12" fmla="val 504"/>
                <a:gd name="f13" fmla="val 3812"/>
                <a:gd name="f14" fmla="val 5514"/>
                <a:gd name="f15" fmla="val 410"/>
                <a:gd name="f16" fmla="val 7404"/>
                <a:gd name="f17" fmla="val 8759"/>
                <a:gd name="f18" fmla="val 2667"/>
                <a:gd name="f19" fmla="val 9661"/>
                <a:gd name="f20" fmla="val 3919"/>
                <a:gd name="f21" fmla="val 5273"/>
                <a:gd name="f22" fmla="val 5384"/>
                <a:gd name="f23" fmla="val 5496"/>
                <a:gd name="f24" fmla="val 10183"/>
                <a:gd name="f25" fmla="val 5608"/>
                <a:gd name="f26" fmla="val 10176"/>
                <a:gd name="f27" fmla="val 6679"/>
                <a:gd name="f28" fmla="val 10082"/>
                <a:gd name="f29" fmla="val 7876"/>
                <a:gd name="f30" fmla="val 9609"/>
                <a:gd name="f31" fmla="val 8758"/>
                <a:gd name="f32" fmla="val 10491"/>
                <a:gd name="f33" fmla="val 7026"/>
                <a:gd name="f34" fmla="val 8191"/>
                <a:gd name="f35" fmla="val 4694"/>
                <a:gd name="f36" fmla="val 6396"/>
                <a:gd name="f37" fmla="val 6077"/>
                <a:gd name="f38" fmla="val 6715"/>
                <a:gd name="f39" fmla="val 5645"/>
                <a:gd name="f40" fmla="val 6880"/>
                <a:gd name="f41" fmla="val 5214"/>
                <a:gd name="f42" fmla="val 4794"/>
                <a:gd name="f43" fmla="val 4375"/>
                <a:gd name="f44" fmla="val 6722"/>
                <a:gd name="f45" fmla="val 4064"/>
                <a:gd name="f46" fmla="val 3434"/>
                <a:gd name="f47" fmla="val 5766"/>
                <a:gd name="f48" fmla="val 5797"/>
                <a:gd name="f49" fmla="*/ f0 1 10492"/>
                <a:gd name="f50" fmla="*/ f1 1 10187"/>
                <a:gd name="f51" fmla="val f2"/>
                <a:gd name="f52" fmla="val f3"/>
                <a:gd name="f53" fmla="val f4"/>
                <a:gd name="f54" fmla="+- f53 0 f51"/>
                <a:gd name="f55" fmla="+- f52 0 f51"/>
                <a:gd name="f56" fmla="*/ f55 1 10492"/>
                <a:gd name="f57" fmla="*/ f54 1 10187"/>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10492" h="10187">
                  <a:moveTo>
                    <a:pt x="f5" y="f2"/>
                  </a:moveTo>
                  <a:lnTo>
                    <a:pt x="f6" y="f7"/>
                  </a:lnTo>
                  <a:cubicBezTo>
                    <a:pt x="f8" y="f9"/>
                    <a:pt x="f10" y="f11"/>
                    <a:pt x="f12" y="f13"/>
                  </a:cubicBezTo>
                  <a:cubicBezTo>
                    <a:pt x="f2" y="f14"/>
                    <a:pt x="f15" y="f16"/>
                    <a:pt x="f6" y="f17"/>
                  </a:cubicBezTo>
                  <a:cubicBezTo>
                    <a:pt x="f18" y="f19"/>
                    <a:pt x="f20" y="f4"/>
                    <a:pt x="f21" y="f4"/>
                  </a:cubicBezTo>
                  <a:cubicBezTo>
                    <a:pt x="f22" y="f4"/>
                    <a:pt x="f23" y="f24"/>
                    <a:pt x="f25" y="f26"/>
                  </a:cubicBezTo>
                  <a:cubicBezTo>
                    <a:pt x="f27" y="f28"/>
                    <a:pt x="f29" y="f30"/>
                    <a:pt x="f31" y="f17"/>
                  </a:cubicBezTo>
                  <a:lnTo>
                    <a:pt x="f32" y="f33"/>
                  </a:lnTo>
                  <a:lnTo>
                    <a:pt x="f34" y="f35"/>
                  </a:lnTo>
                  <a:lnTo>
                    <a:pt x="f36" y="f36"/>
                  </a:lnTo>
                  <a:cubicBezTo>
                    <a:pt x="f37" y="f38"/>
                    <a:pt x="f39" y="f40"/>
                    <a:pt x="f41" y="f40"/>
                  </a:cubicBezTo>
                  <a:cubicBezTo>
                    <a:pt x="f42" y="f40"/>
                    <a:pt x="f43" y="f44"/>
                    <a:pt x="f45" y="f36"/>
                  </a:cubicBezTo>
                  <a:cubicBezTo>
                    <a:pt x="f46" y="f47"/>
                    <a:pt x="f46" y="f35"/>
                    <a:pt x="f45" y="f45"/>
                  </a:cubicBezTo>
                  <a:lnTo>
                    <a:pt x="f48" y="f9"/>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1" name="Google Shape;6007;p67">
            <a:extLst>
              <a:ext uri="{FF2B5EF4-FFF2-40B4-BE49-F238E27FC236}">
                <a16:creationId xmlns:a16="http://schemas.microsoft.com/office/drawing/2014/main" id="{96AC6507-CB4D-BD54-60D4-BE70CFF8B5C8}"/>
              </a:ext>
            </a:extLst>
          </p:cNvPr>
          <p:cNvGrpSpPr/>
          <p:nvPr/>
        </p:nvGrpSpPr>
        <p:grpSpPr>
          <a:xfrm>
            <a:off x="3543847" y="5542729"/>
            <a:ext cx="469684" cy="475695"/>
            <a:chOff x="3964170" y="4157045"/>
            <a:chExt cx="352263" cy="356771"/>
          </a:xfrm>
          <a:solidFill>
            <a:schemeClr val="tx1">
              <a:lumMod val="50000"/>
              <a:lumOff val="50000"/>
            </a:schemeClr>
          </a:solidFill>
        </p:grpSpPr>
        <p:sp>
          <p:nvSpPr>
            <p:cNvPr id="42" name="Google Shape;6008;p67">
              <a:extLst>
                <a:ext uri="{FF2B5EF4-FFF2-40B4-BE49-F238E27FC236}">
                  <a16:creationId xmlns:a16="http://schemas.microsoft.com/office/drawing/2014/main" id="{7685FC2C-D333-F99E-81C9-AA612740F9D3}"/>
                </a:ext>
              </a:extLst>
            </p:cNvPr>
            <p:cNvSpPr/>
            <p:nvPr/>
          </p:nvSpPr>
          <p:spPr>
            <a:xfrm>
              <a:off x="3964170" y="4157045"/>
              <a:ext cx="352263" cy="356771"/>
            </a:xfrm>
            <a:custGeom>
              <a:avLst/>
              <a:gdLst>
                <a:gd name="f0" fmla="val w"/>
                <a:gd name="f1" fmla="val h"/>
                <a:gd name="f2" fmla="val 0"/>
                <a:gd name="f3" fmla="val 12278"/>
                <a:gd name="f4" fmla="val 12435"/>
                <a:gd name="f5" fmla="val 5905"/>
                <a:gd name="f6" fmla="val 860"/>
                <a:gd name="f7" fmla="val 6421"/>
                <a:gd name="f8" fmla="val 6926"/>
                <a:gd name="f9" fmla="val 1412"/>
                <a:gd name="f10" fmla="val 7341"/>
                <a:gd name="f11" fmla="val 2467"/>
                <a:gd name="f12" fmla="val 6837"/>
                <a:gd name="f13" fmla="val 2593"/>
                <a:gd name="f14" fmla="val 6365"/>
                <a:gd name="f15" fmla="val 2782"/>
                <a:gd name="f16" fmla="val 5892"/>
                <a:gd name="f17" fmla="val 3003"/>
                <a:gd name="f18" fmla="val 5419"/>
                <a:gd name="f19" fmla="val 4947"/>
                <a:gd name="f20" fmla="val 4443"/>
                <a:gd name="f21" fmla="val 4893"/>
                <a:gd name="f22" fmla="val 1381"/>
                <a:gd name="f23" fmla="val 5404"/>
                <a:gd name="f24" fmla="val 4191"/>
                <a:gd name="f25" fmla="val 3255"/>
                <a:gd name="f26" fmla="val 3349"/>
                <a:gd name="f27" fmla="val 4632"/>
                <a:gd name="f28" fmla="val 3381"/>
                <a:gd name="f29" fmla="val 4884"/>
                <a:gd name="f30" fmla="val 3475"/>
                <a:gd name="f31" fmla="val 4726"/>
                <a:gd name="f32" fmla="val 3538"/>
                <a:gd name="f33" fmla="val 4600"/>
                <a:gd name="f34" fmla="val 3601"/>
                <a:gd name="f35" fmla="val 3696"/>
                <a:gd name="f36" fmla="val 4285"/>
                <a:gd name="f37" fmla="val 3790"/>
                <a:gd name="f38" fmla="val 4159"/>
                <a:gd name="f39" fmla="val 3853"/>
                <a:gd name="f40" fmla="val 4002"/>
                <a:gd name="f41" fmla="val 3948"/>
                <a:gd name="f42" fmla="val 4096"/>
                <a:gd name="f43" fmla="val 3727"/>
                <a:gd name="f44" fmla="val 3507"/>
                <a:gd name="f45" fmla="val 7625"/>
                <a:gd name="f46" fmla="val 3318"/>
                <a:gd name="f47" fmla="val 7688"/>
                <a:gd name="f48" fmla="val 7751"/>
                <a:gd name="f49" fmla="val 7782"/>
                <a:gd name="f50" fmla="val 3979"/>
                <a:gd name="f51" fmla="val 7499"/>
                <a:gd name="f52" fmla="val 7247"/>
                <a:gd name="f53" fmla="val 3633"/>
                <a:gd name="f54" fmla="val 6963"/>
                <a:gd name="f55" fmla="val 7184"/>
                <a:gd name="f56" fmla="val 3412"/>
                <a:gd name="f57" fmla="val 7404"/>
                <a:gd name="f58" fmla="val 2611"/>
                <a:gd name="f59" fmla="val 3034"/>
                <a:gd name="f60" fmla="val 2846"/>
                <a:gd name="f61" fmla="val 3110"/>
                <a:gd name="f62" fmla="val 3054"/>
                <a:gd name="f63" fmla="val 3403"/>
                <a:gd name="f64" fmla="val 3097"/>
                <a:gd name="f65" fmla="val 3309"/>
                <a:gd name="f66" fmla="val 3570"/>
                <a:gd name="f67" fmla="val 3183"/>
                <a:gd name="f68" fmla="val 4042"/>
                <a:gd name="f69" fmla="val 3151"/>
                <a:gd name="f70" fmla="val 4609"/>
                <a:gd name="f71" fmla="val 2742"/>
                <a:gd name="f72" fmla="val 4924"/>
                <a:gd name="f73" fmla="val 2363"/>
                <a:gd name="f74" fmla="val 5240"/>
                <a:gd name="f75" fmla="val 1954"/>
                <a:gd name="f76" fmla="val 5586"/>
                <a:gd name="f77" fmla="val 712"/>
                <a:gd name="f78" fmla="val 4068"/>
                <a:gd name="f79" fmla="val 945"/>
                <a:gd name="f80" fmla="val 9301"/>
                <a:gd name="f81" fmla="val 3075"/>
                <a:gd name="f82" fmla="val 10879"/>
                <a:gd name="f83" fmla="val 11079"/>
                <a:gd name="f84" fmla="val 4102"/>
                <a:gd name="f85" fmla="val 9862"/>
                <a:gd name="f86" fmla="val 5618"/>
                <a:gd name="f87" fmla="val 9515"/>
                <a:gd name="f88" fmla="val 5271"/>
                <a:gd name="f89" fmla="val 9137"/>
                <a:gd name="f90" fmla="val 8696"/>
                <a:gd name="f91" fmla="val 4641"/>
                <a:gd name="f92" fmla="val 8601"/>
                <a:gd name="f93" fmla="val 4137"/>
                <a:gd name="f94" fmla="val 8538"/>
                <a:gd name="f95" fmla="val 8412"/>
                <a:gd name="f96" fmla="val 3160"/>
                <a:gd name="f97" fmla="val 8746"/>
                <a:gd name="f98" fmla="val 3102"/>
                <a:gd name="f99" fmla="val 9042"/>
                <a:gd name="f100" fmla="val 8822"/>
                <a:gd name="f101" fmla="val 5744"/>
                <a:gd name="f102" fmla="val 9011"/>
                <a:gd name="f103" fmla="val 5901"/>
                <a:gd name="f104" fmla="val 9169"/>
                <a:gd name="f105" fmla="val 6059"/>
                <a:gd name="f106" fmla="val 9326"/>
                <a:gd name="f107" fmla="val 6216"/>
                <a:gd name="f108" fmla="val 6374"/>
                <a:gd name="f109" fmla="val 8980"/>
                <a:gd name="f110" fmla="val 6531"/>
                <a:gd name="f111" fmla="val 6689"/>
                <a:gd name="f112" fmla="val 3025"/>
                <a:gd name="f113" fmla="val 5775"/>
                <a:gd name="f114" fmla="val 6720"/>
                <a:gd name="f115" fmla="val 2836"/>
                <a:gd name="f116" fmla="val 6563"/>
                <a:gd name="f117" fmla="val 2679"/>
                <a:gd name="f118" fmla="val 6405"/>
                <a:gd name="f119" fmla="val 2521"/>
                <a:gd name="f120" fmla="val 6248"/>
                <a:gd name="f121" fmla="val 6090"/>
                <a:gd name="f122" fmla="val 2868"/>
                <a:gd name="f123" fmla="val 5933"/>
                <a:gd name="f124" fmla="val 3885"/>
                <a:gd name="f125" fmla="val 6617"/>
                <a:gd name="f126" fmla="val 4200"/>
                <a:gd name="f127" fmla="val 7278"/>
                <a:gd name="f128" fmla="val 7908"/>
                <a:gd name="f129" fmla="val 5082"/>
                <a:gd name="f130" fmla="val 8003"/>
                <a:gd name="f131" fmla="val 5838"/>
                <a:gd name="f132" fmla="val 6626"/>
                <a:gd name="f133" fmla="val 7413"/>
                <a:gd name="f134" fmla="val 7823"/>
                <a:gd name="f135" fmla="val 6585"/>
                <a:gd name="f136" fmla="val 8232"/>
                <a:gd name="f137" fmla="val 8579"/>
                <a:gd name="f138" fmla="val 5545"/>
                <a:gd name="f139" fmla="val 8421"/>
                <a:gd name="f140" fmla="val 5230"/>
                <a:gd name="f141" fmla="val 8043"/>
                <a:gd name="f142" fmla="val 4537"/>
                <a:gd name="f143" fmla="val 7634"/>
                <a:gd name="f144" fmla="val 3876"/>
                <a:gd name="f145" fmla="val 3844"/>
                <a:gd name="f146" fmla="val 6657"/>
                <a:gd name="f147" fmla="val 5870"/>
                <a:gd name="f148" fmla="val 4830"/>
                <a:gd name="f149" fmla="val 4452"/>
                <a:gd name="f150" fmla="val 4263"/>
                <a:gd name="f151" fmla="val 5577"/>
                <a:gd name="f152" fmla="val 4033"/>
                <a:gd name="f153" fmla="val 8516"/>
                <a:gd name="f154" fmla="val 4317"/>
                <a:gd name="f155" fmla="val 8674"/>
                <a:gd name="f156" fmla="val 4474"/>
                <a:gd name="f157" fmla="val 8737"/>
                <a:gd name="f158" fmla="val 8831"/>
                <a:gd name="f159" fmla="val 4758"/>
                <a:gd name="f160" fmla="val 8894"/>
                <a:gd name="f161" fmla="val 4915"/>
                <a:gd name="f162" fmla="val 8989"/>
                <a:gd name="f163" fmla="val 4663"/>
                <a:gd name="f164" fmla="val 9052"/>
                <a:gd name="f165" fmla="val 9146"/>
                <a:gd name="f166" fmla="val 4254"/>
                <a:gd name="f167" fmla="val 9178"/>
                <a:gd name="f168" fmla="val 8926"/>
                <a:gd name="f169" fmla="val 9083"/>
                <a:gd name="f170" fmla="val 6846"/>
                <a:gd name="f171" fmla="val 2300"/>
                <a:gd name="f172" fmla="val 7193"/>
                <a:gd name="f173" fmla="val 2710"/>
                <a:gd name="f174" fmla="val 7571"/>
                <a:gd name="f175" fmla="val 3214"/>
                <a:gd name="f176" fmla="val 8358"/>
                <a:gd name="f177" fmla="val 8863"/>
                <a:gd name="f178" fmla="val 9335"/>
                <a:gd name="f179" fmla="val 3090"/>
                <a:gd name="f180" fmla="val 9388"/>
                <a:gd name="f181" fmla="val 2806"/>
                <a:gd name="f182" fmla="val 9414"/>
                <a:gd name="f183" fmla="val 2555"/>
                <a:gd name="f184" fmla="val 1015"/>
                <a:gd name="f185" fmla="val 681"/>
                <a:gd name="f186" fmla="val 8445"/>
                <a:gd name="f187" fmla="val 9925"/>
                <a:gd name="f188" fmla="val 11167"/>
                <a:gd name="f189" fmla="val 8392"/>
                <a:gd name="f190" fmla="val 10934"/>
                <a:gd name="f191" fmla="val 9430"/>
                <a:gd name="f192" fmla="val 9267"/>
                <a:gd name="f193" fmla="val 9032"/>
                <a:gd name="f194" fmla="val 8768"/>
                <a:gd name="f195" fmla="val 9410"/>
                <a:gd name="f196" fmla="val 8475"/>
                <a:gd name="f197" fmla="val 9367"/>
                <a:gd name="f198" fmla="val 8664"/>
                <a:gd name="f199" fmla="val 8390"/>
                <a:gd name="f200" fmla="val 8727"/>
                <a:gd name="f201" fmla="val 7508"/>
                <a:gd name="f202" fmla="val 5924"/>
                <a:gd name="f203" fmla="val 9461"/>
                <a:gd name="f204" fmla="val 6396"/>
                <a:gd name="f205" fmla="val 9650"/>
                <a:gd name="f206" fmla="val 6869"/>
                <a:gd name="f207" fmla="val 9839"/>
                <a:gd name="f208" fmla="val 9965"/>
                <a:gd name="f209" fmla="val 6962"/>
                <a:gd name="f210" fmla="val 11056"/>
                <a:gd name="f211" fmla="val 6440"/>
                <a:gd name="f212" fmla="val 11607"/>
                <a:gd name="f213" fmla="val 5922"/>
                <a:gd name="f214" fmla="val 5408"/>
                <a:gd name="f215" fmla="val 4898"/>
                <a:gd name="f216" fmla="val 11064"/>
                <a:gd name="f217" fmla="val 4978"/>
                <a:gd name="f218" fmla="val 5451"/>
                <a:gd name="f219" fmla="val 5931"/>
                <a:gd name="f220" fmla="val 1"/>
                <a:gd name="f221" fmla="val 5817"/>
                <a:gd name="f222" fmla="val 5699"/>
                <a:gd name="f223" fmla="val 14"/>
                <a:gd name="f224" fmla="val 41"/>
                <a:gd name="f225" fmla="val 262"/>
                <a:gd name="f226" fmla="val 1333"/>
                <a:gd name="f227" fmla="val 3655"/>
                <a:gd name="f228" fmla="val 2278"/>
                <a:gd name="f229" fmla="val 3326"/>
                <a:gd name="f230" fmla="val 2223"/>
                <a:gd name="f231" fmla="val 2973"/>
                <a:gd name="f232" fmla="val 2187"/>
                <a:gd name="f233" fmla="val 2624"/>
                <a:gd name="f234" fmla="val 1770"/>
                <a:gd name="f235" fmla="val 939"/>
                <a:gd name="f236" fmla="val 2404"/>
                <a:gd name="f237" fmla="val 536"/>
                <a:gd name="f238" fmla="val 4074"/>
                <a:gd name="f239" fmla="val 662"/>
                <a:gd name="f240" fmla="val 5334"/>
                <a:gd name="f241" fmla="val 1387"/>
                <a:gd name="f242" fmla="val 788"/>
                <a:gd name="f243" fmla="val 6972"/>
                <a:gd name="f244" fmla="val 158"/>
                <a:gd name="f245" fmla="val 379"/>
                <a:gd name="f246" fmla="val 599"/>
                <a:gd name="f247" fmla="val 1166"/>
                <a:gd name="f248" fmla="val 10028"/>
                <a:gd name="f249" fmla="val 1922"/>
                <a:gd name="f250" fmla="val 10186"/>
                <a:gd name="f251" fmla="val 2157"/>
                <a:gd name="f252" fmla="val 10241"/>
                <a:gd name="f253" fmla="val 2410"/>
                <a:gd name="f254" fmla="val 10266"/>
                <a:gd name="f255" fmla="val 2668"/>
                <a:gd name="f256" fmla="val 2998"/>
                <a:gd name="f257" fmla="val 3337"/>
                <a:gd name="f258" fmla="val 10225"/>
                <a:gd name="f259" fmla="val 10154"/>
                <a:gd name="f260" fmla="val 4221"/>
                <a:gd name="f261" fmla="val 11678"/>
                <a:gd name="f262" fmla="val 5076"/>
                <a:gd name="f263" fmla="val 12434"/>
                <a:gd name="f264" fmla="val 5929"/>
                <a:gd name="f265" fmla="val 6786"/>
                <a:gd name="f266" fmla="val 7639"/>
                <a:gd name="f267" fmla="val 11670"/>
                <a:gd name="f268" fmla="val 8192"/>
                <a:gd name="f269" fmla="val 8550"/>
                <a:gd name="f270" fmla="val 10215"/>
                <a:gd name="f271" fmla="val 8882"/>
                <a:gd name="f272" fmla="val 10243"/>
                <a:gd name="f273" fmla="val 9186"/>
                <a:gd name="f274" fmla="val 11589"/>
                <a:gd name="f275" fmla="val 8453"/>
                <a:gd name="f276" fmla="val 10460"/>
                <a:gd name="f277" fmla="val 12272"/>
                <a:gd name="f278" fmla="val 4014"/>
                <a:gd name="f279" fmla="val 11618"/>
                <a:gd name="f280" fmla="val 2182"/>
                <a:gd name="f281" fmla="val 9217"/>
                <a:gd name="f282" fmla="val 8904"/>
                <a:gd name="f283" fmla="val 8562"/>
                <a:gd name="f284" fmla="val 2213"/>
                <a:gd name="f285" fmla="val 7765"/>
                <a:gd name="f286" fmla="val 1139"/>
                <a:gd name="f287" fmla="val 7004"/>
                <a:gd name="f288" fmla="*/ f0 1 12278"/>
                <a:gd name="f289" fmla="*/ f1 1 12435"/>
                <a:gd name="f290" fmla="val f2"/>
                <a:gd name="f291" fmla="val f3"/>
                <a:gd name="f292" fmla="val f4"/>
                <a:gd name="f293" fmla="+- f292 0 f290"/>
                <a:gd name="f294" fmla="+- f291 0 f290"/>
                <a:gd name="f295" fmla="*/ f294 1 12278"/>
                <a:gd name="f296" fmla="*/ f293 1 12435"/>
                <a:gd name="f297" fmla="*/ f290 1 f295"/>
                <a:gd name="f298" fmla="*/ f291 1 f295"/>
                <a:gd name="f299" fmla="*/ f290 1 f296"/>
                <a:gd name="f300" fmla="*/ f292 1 f296"/>
                <a:gd name="f301" fmla="*/ f297 f288 1"/>
                <a:gd name="f302" fmla="*/ f298 f288 1"/>
                <a:gd name="f303" fmla="*/ f300 f289 1"/>
                <a:gd name="f304" fmla="*/ f299 f289 1"/>
              </a:gdLst>
              <a:ahLst/>
              <a:cxnLst>
                <a:cxn ang="3cd4">
                  <a:pos x="hc" y="t"/>
                </a:cxn>
                <a:cxn ang="0">
                  <a:pos x="r" y="vc"/>
                </a:cxn>
                <a:cxn ang="cd4">
                  <a:pos x="hc" y="b"/>
                </a:cxn>
                <a:cxn ang="cd2">
                  <a:pos x="l" y="vc"/>
                </a:cxn>
              </a:cxnLst>
              <a:rect l="f301" t="f304" r="f302" b="f303"/>
              <a:pathLst>
                <a:path w="12278" h="12435">
                  <a:moveTo>
                    <a:pt x="f5" y="f6"/>
                  </a:moveTo>
                  <a:cubicBezTo>
                    <a:pt x="f7" y="f6"/>
                    <a:pt x="f8" y="f9"/>
                    <a:pt x="f10" y="f11"/>
                  </a:cubicBezTo>
                  <a:cubicBezTo>
                    <a:pt x="f12" y="f13"/>
                    <a:pt x="f14" y="f15"/>
                    <a:pt x="f16" y="f17"/>
                  </a:cubicBezTo>
                  <a:cubicBezTo>
                    <a:pt x="f18" y="f15"/>
                    <a:pt x="f19" y="f13"/>
                    <a:pt x="f20" y="f11"/>
                  </a:cubicBezTo>
                  <a:cubicBezTo>
                    <a:pt x="f21" y="f22"/>
                    <a:pt x="f23" y="f6"/>
                    <a:pt x="f5" y="f6"/>
                  </a:cubicBezTo>
                  <a:close/>
                  <a:moveTo>
                    <a:pt x="f24" y="f25"/>
                  </a:moveTo>
                  <a:cubicBezTo>
                    <a:pt x="f20" y="f26"/>
                    <a:pt x="f27" y="f28"/>
                    <a:pt x="f29" y="f30"/>
                  </a:cubicBezTo>
                  <a:cubicBezTo>
                    <a:pt x="f31" y="f32"/>
                    <a:pt x="f33" y="f34"/>
                    <a:pt x="f20" y="f35"/>
                  </a:cubicBezTo>
                  <a:cubicBezTo>
                    <a:pt x="f36" y="f37"/>
                    <a:pt x="f38" y="f39"/>
                    <a:pt x="f40" y="f41"/>
                  </a:cubicBezTo>
                  <a:cubicBezTo>
                    <a:pt x="f42" y="f43"/>
                    <a:pt x="f38" y="f44"/>
                    <a:pt x="f24" y="f25"/>
                  </a:cubicBezTo>
                  <a:close/>
                  <a:moveTo>
                    <a:pt x="f45" y="f46"/>
                  </a:moveTo>
                  <a:cubicBezTo>
                    <a:pt x="f47" y="f44"/>
                    <a:pt x="f48" y="f43"/>
                    <a:pt x="f49" y="f50"/>
                  </a:cubicBezTo>
                  <a:cubicBezTo>
                    <a:pt x="f51" y="f37"/>
                    <a:pt x="f52" y="f53"/>
                    <a:pt x="f54" y="f44"/>
                  </a:cubicBezTo>
                  <a:cubicBezTo>
                    <a:pt x="f55" y="f56"/>
                    <a:pt x="f57" y="f26"/>
                    <a:pt x="f45" y="f46"/>
                  </a:cubicBezTo>
                  <a:close/>
                  <a:moveTo>
                    <a:pt x="f58" y="f59"/>
                  </a:moveTo>
                  <a:cubicBezTo>
                    <a:pt x="f60" y="f59"/>
                    <a:pt x="f61" y="f62"/>
                    <a:pt x="f63" y="f64"/>
                  </a:cubicBezTo>
                  <a:cubicBezTo>
                    <a:pt x="f65" y="f66"/>
                    <a:pt x="f67" y="f68"/>
                    <a:pt x="f69" y="f70"/>
                  </a:cubicBezTo>
                  <a:cubicBezTo>
                    <a:pt x="f71" y="f72"/>
                    <a:pt x="f73" y="f74"/>
                    <a:pt x="f75" y="f76"/>
                  </a:cubicBezTo>
                  <a:cubicBezTo>
                    <a:pt x="f77" y="f78"/>
                    <a:pt x="f79" y="f59"/>
                    <a:pt x="f58" y="f59"/>
                  </a:cubicBezTo>
                  <a:close/>
                  <a:moveTo>
                    <a:pt x="f80" y="f81"/>
                  </a:moveTo>
                  <a:cubicBezTo>
                    <a:pt x="f82" y="f81"/>
                    <a:pt x="f83" y="f84"/>
                    <a:pt x="f85" y="f86"/>
                  </a:cubicBezTo>
                  <a:cubicBezTo>
                    <a:pt x="f87" y="f88"/>
                    <a:pt x="f89" y="f72"/>
                    <a:pt x="f90" y="f91"/>
                  </a:cubicBezTo>
                  <a:cubicBezTo>
                    <a:pt x="f92" y="f93"/>
                    <a:pt x="f94" y="f34"/>
                    <a:pt x="f95" y="f96"/>
                  </a:cubicBezTo>
                  <a:cubicBezTo>
                    <a:pt x="f97" y="f98"/>
                    <a:pt x="f99" y="f81"/>
                    <a:pt x="f80" y="f81"/>
                  </a:cubicBezTo>
                  <a:close/>
                  <a:moveTo>
                    <a:pt x="f100" y="f101"/>
                  </a:moveTo>
                  <a:cubicBezTo>
                    <a:pt x="f102" y="f103"/>
                    <a:pt x="f104" y="f105"/>
                    <a:pt x="f106" y="f107"/>
                  </a:cubicBezTo>
                  <a:cubicBezTo>
                    <a:pt x="f104" y="f108"/>
                    <a:pt x="f109" y="f110"/>
                    <a:pt x="f100" y="f111"/>
                  </a:cubicBezTo>
                  <a:lnTo>
                    <a:pt x="f100" y="f101"/>
                  </a:lnTo>
                  <a:close/>
                  <a:moveTo>
                    <a:pt x="f112" y="f113"/>
                  </a:moveTo>
                  <a:lnTo>
                    <a:pt x="f112" y="f114"/>
                  </a:lnTo>
                  <a:cubicBezTo>
                    <a:pt x="f115" y="f116"/>
                    <a:pt x="f117" y="f118"/>
                    <a:pt x="f119" y="f120"/>
                  </a:cubicBezTo>
                  <a:cubicBezTo>
                    <a:pt x="f117" y="f121"/>
                    <a:pt x="f122" y="f123"/>
                    <a:pt x="f112" y="f113"/>
                  </a:cubicBezTo>
                  <a:close/>
                  <a:moveTo>
                    <a:pt x="f16" y="f124"/>
                  </a:moveTo>
                  <a:cubicBezTo>
                    <a:pt x="f125" y="f126"/>
                    <a:pt x="f127" y="f70"/>
                    <a:pt x="f128" y="f129"/>
                  </a:cubicBezTo>
                  <a:cubicBezTo>
                    <a:pt x="f130" y="f131"/>
                    <a:pt x="f130" y="f132"/>
                    <a:pt x="f128" y="f133"/>
                  </a:cubicBezTo>
                  <a:cubicBezTo>
                    <a:pt x="f127" y="f134"/>
                    <a:pt x="f135" y="f136"/>
                    <a:pt x="f16" y="f137"/>
                  </a:cubicBezTo>
                  <a:cubicBezTo>
                    <a:pt x="f138" y="f139"/>
                    <a:pt x="f140" y="f136"/>
                    <a:pt x="f29" y="f141"/>
                  </a:cubicBezTo>
                  <a:cubicBezTo>
                    <a:pt x="f142" y="f134"/>
                    <a:pt x="f24" y="f143"/>
                    <a:pt x="f144" y="f133"/>
                  </a:cubicBezTo>
                  <a:cubicBezTo>
                    <a:pt x="f145" y="f146"/>
                    <a:pt x="f145" y="f147"/>
                    <a:pt x="f144" y="f129"/>
                  </a:cubicBezTo>
                  <a:cubicBezTo>
                    <a:pt x="f24" y="f148"/>
                    <a:pt x="f142" y="f91"/>
                    <a:pt x="f29" y="f149"/>
                  </a:cubicBezTo>
                  <a:cubicBezTo>
                    <a:pt x="f140" y="f150"/>
                    <a:pt x="f151" y="f68"/>
                    <a:pt x="f16" y="f124"/>
                  </a:cubicBezTo>
                  <a:close/>
                  <a:moveTo>
                    <a:pt x="f152" y="f153"/>
                  </a:moveTo>
                  <a:cubicBezTo>
                    <a:pt x="f38" y="f137"/>
                    <a:pt x="f154" y="f155"/>
                    <a:pt x="f156" y="f157"/>
                  </a:cubicBezTo>
                  <a:cubicBezTo>
                    <a:pt x="f27" y="f158"/>
                    <a:pt x="f159" y="f160"/>
                    <a:pt x="f161" y="f162"/>
                  </a:cubicBezTo>
                  <a:cubicBezTo>
                    <a:pt x="f163" y="f164"/>
                    <a:pt x="f156" y="f165"/>
                    <a:pt x="f166" y="f167"/>
                  </a:cubicBezTo>
                  <a:cubicBezTo>
                    <a:pt x="f38" y="f168"/>
                    <a:pt x="f42" y="f157"/>
                    <a:pt x="f152" y="f153"/>
                  </a:cubicBezTo>
                  <a:close/>
                  <a:moveTo>
                    <a:pt x="f49" y="f153"/>
                  </a:moveTo>
                  <a:cubicBezTo>
                    <a:pt x="f48" y="f157"/>
                    <a:pt x="f47" y="f162"/>
                    <a:pt x="f45" y="f167"/>
                  </a:cubicBezTo>
                  <a:cubicBezTo>
                    <a:pt x="f57" y="f169"/>
                    <a:pt x="f55" y="f164"/>
                    <a:pt x="f54" y="f162"/>
                  </a:cubicBezTo>
                  <a:cubicBezTo>
                    <a:pt x="f127" y="f158"/>
                    <a:pt x="f51" y="f155"/>
                    <a:pt x="f49" y="f153"/>
                  </a:cubicBezTo>
                  <a:close/>
                  <a:moveTo>
                    <a:pt x="f75" y="f170"/>
                  </a:moveTo>
                  <a:cubicBezTo>
                    <a:pt x="f171" y="f172"/>
                    <a:pt x="f173" y="f174"/>
                    <a:pt x="f69" y="f134"/>
                  </a:cubicBezTo>
                  <a:cubicBezTo>
                    <a:pt x="f175" y="f176"/>
                    <a:pt x="f65" y="f177"/>
                    <a:pt x="f63" y="f178"/>
                  </a:cubicBezTo>
                  <a:cubicBezTo>
                    <a:pt x="f179" y="f180"/>
                    <a:pt x="f181" y="f182"/>
                    <a:pt x="f183" y="f182"/>
                  </a:cubicBezTo>
                  <a:cubicBezTo>
                    <a:pt x="f184" y="f182"/>
                    <a:pt x="f185" y="f186"/>
                    <a:pt x="f75" y="f170"/>
                  </a:cubicBezTo>
                  <a:close/>
                  <a:moveTo>
                    <a:pt x="f187" y="f170"/>
                  </a:moveTo>
                  <a:lnTo>
                    <a:pt x="f187" y="f170"/>
                  </a:lnTo>
                  <a:cubicBezTo>
                    <a:pt x="f188" y="f189"/>
                    <a:pt x="f190" y="f191"/>
                    <a:pt x="f192" y="f191"/>
                  </a:cubicBezTo>
                  <a:cubicBezTo>
                    <a:pt x="f193" y="f191"/>
                    <a:pt x="f194" y="f195"/>
                    <a:pt x="f196" y="f197"/>
                  </a:cubicBezTo>
                  <a:cubicBezTo>
                    <a:pt x="f94" y="f160"/>
                    <a:pt x="f198" y="f199"/>
                    <a:pt x="f200" y="f134"/>
                  </a:cubicBezTo>
                  <a:cubicBezTo>
                    <a:pt x="f89" y="f201"/>
                    <a:pt x="f87" y="f172"/>
                    <a:pt x="f187" y="f170"/>
                  </a:cubicBezTo>
                  <a:close/>
                  <a:moveTo>
                    <a:pt x="f202" y="f203"/>
                  </a:moveTo>
                  <a:cubicBezTo>
                    <a:pt x="f204" y="f205"/>
                    <a:pt x="f206" y="f207"/>
                    <a:pt x="f57" y="f208"/>
                  </a:cubicBezTo>
                  <a:cubicBezTo>
                    <a:pt x="f209" y="f210"/>
                    <a:pt x="f211" y="f212"/>
                    <a:pt x="f213" y="f212"/>
                  </a:cubicBezTo>
                  <a:cubicBezTo>
                    <a:pt x="f214" y="f212"/>
                    <a:pt x="f215" y="f216"/>
                    <a:pt x="f156" y="f208"/>
                  </a:cubicBezTo>
                  <a:cubicBezTo>
                    <a:pt x="f217" y="f207"/>
                    <a:pt x="f218" y="f205"/>
                    <a:pt x="f202" y="f203"/>
                  </a:cubicBezTo>
                  <a:close/>
                  <a:moveTo>
                    <a:pt x="f219" y="f220"/>
                  </a:moveTo>
                  <a:cubicBezTo>
                    <a:pt x="f221" y="f220"/>
                    <a:pt x="f222" y="f223"/>
                    <a:pt x="f151" y="f224"/>
                  </a:cubicBezTo>
                  <a:cubicBezTo>
                    <a:pt x="f27" y="f225"/>
                    <a:pt x="f40" y="f226"/>
                    <a:pt x="f227" y="f228"/>
                  </a:cubicBezTo>
                  <a:cubicBezTo>
                    <a:pt x="f229" y="f230"/>
                    <a:pt x="f231" y="f232"/>
                    <a:pt x="f233" y="f232"/>
                  </a:cubicBezTo>
                  <a:cubicBezTo>
                    <a:pt x="f234" y="f232"/>
                    <a:pt x="f235" y="f236"/>
                    <a:pt x="f237" y="f64"/>
                  </a:cubicBezTo>
                  <a:cubicBezTo>
                    <a:pt x="f220" y="f238"/>
                    <a:pt x="f239" y="f240"/>
                    <a:pt x="f241" y="f107"/>
                  </a:cubicBezTo>
                  <a:cubicBezTo>
                    <a:pt x="f242" y="f243"/>
                    <a:pt x="f244" y="f141"/>
                    <a:pt x="f245" y="f168"/>
                  </a:cubicBezTo>
                  <a:cubicBezTo>
                    <a:pt x="f246" y="f205"/>
                    <a:pt x="f247" y="f248"/>
                    <a:pt x="f249" y="f250"/>
                  </a:cubicBezTo>
                  <a:cubicBezTo>
                    <a:pt x="f251" y="f252"/>
                    <a:pt x="f253" y="f254"/>
                    <a:pt x="f255" y="f254"/>
                  </a:cubicBezTo>
                  <a:cubicBezTo>
                    <a:pt x="f256" y="f254"/>
                    <a:pt x="f257" y="f258"/>
                    <a:pt x="f227" y="f259"/>
                  </a:cubicBezTo>
                  <a:cubicBezTo>
                    <a:pt x="f260" y="f261"/>
                    <a:pt x="f262" y="f263"/>
                    <a:pt x="f264" y="f263"/>
                  </a:cubicBezTo>
                  <a:cubicBezTo>
                    <a:pt x="f265" y="f263"/>
                    <a:pt x="f266" y="f267"/>
                    <a:pt x="f268" y="f259"/>
                  </a:cubicBezTo>
                  <a:cubicBezTo>
                    <a:pt x="f269" y="f270"/>
                    <a:pt x="f271" y="f272"/>
                    <a:pt x="f273" y="f272"/>
                  </a:cubicBezTo>
                  <a:cubicBezTo>
                    <a:pt x="f274" y="f272"/>
                    <a:pt x="f3" y="f275"/>
                    <a:pt x="f276" y="f107"/>
                  </a:cubicBezTo>
                  <a:cubicBezTo>
                    <a:pt x="f277" y="f278"/>
                    <a:pt x="f279" y="f280"/>
                    <a:pt x="f281" y="f280"/>
                  </a:cubicBezTo>
                  <a:cubicBezTo>
                    <a:pt x="f282" y="f280"/>
                    <a:pt x="f283" y="f284"/>
                    <a:pt x="f268" y="f228"/>
                  </a:cubicBezTo>
                  <a:cubicBezTo>
                    <a:pt x="f285" y="f286"/>
                    <a:pt x="f287" y="f220"/>
                    <a:pt x="f219" y="f220"/>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3" name="Google Shape;6009;p67">
              <a:extLst>
                <a:ext uri="{FF2B5EF4-FFF2-40B4-BE49-F238E27FC236}">
                  <a16:creationId xmlns:a16="http://schemas.microsoft.com/office/drawing/2014/main" id="{CC78968A-8042-AA82-004F-533084B6B556}"/>
                </a:ext>
              </a:extLst>
            </p:cNvPr>
            <p:cNvSpPr/>
            <p:nvPr/>
          </p:nvSpPr>
          <p:spPr>
            <a:xfrm>
              <a:off x="4097947" y="4300094"/>
              <a:ext cx="72329" cy="71469"/>
            </a:xfrm>
            <a:custGeom>
              <a:avLst/>
              <a:gdLst>
                <a:gd name="f0" fmla="val w"/>
                <a:gd name="f1" fmla="val h"/>
                <a:gd name="f2" fmla="val 0"/>
                <a:gd name="f3" fmla="val 2521"/>
                <a:gd name="f4" fmla="val 2491"/>
                <a:gd name="f5" fmla="val 1313"/>
                <a:gd name="f6" fmla="val 1295"/>
                <a:gd name="f7" fmla="val 1278"/>
                <a:gd name="f8" fmla="val 1"/>
                <a:gd name="f9" fmla="val 1261"/>
                <a:gd name="f10" fmla="val 599"/>
                <a:gd name="f11" fmla="val 569"/>
                <a:gd name="f12" fmla="val 63"/>
                <a:gd name="f13" fmla="val 1230"/>
                <a:gd name="f14" fmla="val 1955"/>
                <a:gd name="f15" fmla="val 567"/>
                <a:gd name="f16" fmla="val 2490"/>
                <a:gd name="f17" fmla="val 1954"/>
                <a:gd name="f18" fmla="val 2489"/>
                <a:gd name="f19" fmla="val 585"/>
                <a:gd name="f20" fmla="val 1980"/>
                <a:gd name="f21" fmla="*/ f0 1 2521"/>
                <a:gd name="f22" fmla="*/ f1 1 2491"/>
                <a:gd name="f23" fmla="val f2"/>
                <a:gd name="f24" fmla="val f3"/>
                <a:gd name="f25" fmla="val f4"/>
                <a:gd name="f26" fmla="+- f25 0 f23"/>
                <a:gd name="f27" fmla="+- f24 0 f23"/>
                <a:gd name="f28" fmla="*/ f27 1 2521"/>
                <a:gd name="f29" fmla="*/ f26 1 249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521" h="2491">
                  <a:moveTo>
                    <a:pt x="f5" y="f2"/>
                  </a:moveTo>
                  <a:cubicBezTo>
                    <a:pt x="f6" y="f2"/>
                    <a:pt x="f7" y="f8"/>
                    <a:pt x="f9" y="f8"/>
                  </a:cubicBezTo>
                  <a:cubicBezTo>
                    <a:pt x="f10" y="f8"/>
                    <a:pt x="f2" y="f11"/>
                    <a:pt x="f12" y="f13"/>
                  </a:cubicBezTo>
                  <a:cubicBezTo>
                    <a:pt x="f2" y="f14"/>
                    <a:pt x="f15" y="f16"/>
                    <a:pt x="f9" y="f16"/>
                  </a:cubicBezTo>
                  <a:cubicBezTo>
                    <a:pt x="f17" y="f16"/>
                    <a:pt x="f3" y="f14"/>
                    <a:pt x="f18" y="f13"/>
                  </a:cubicBezTo>
                  <a:cubicBezTo>
                    <a:pt x="f18" y="f19"/>
                    <a:pt x="f20"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4" name="Google Shape;6018;p67">
            <a:extLst>
              <a:ext uri="{FF2B5EF4-FFF2-40B4-BE49-F238E27FC236}">
                <a16:creationId xmlns:a16="http://schemas.microsoft.com/office/drawing/2014/main" id="{7FB3AAAA-903D-70F2-DF8A-6ECB99458027}"/>
              </a:ext>
            </a:extLst>
          </p:cNvPr>
          <p:cNvGrpSpPr/>
          <p:nvPr/>
        </p:nvGrpSpPr>
        <p:grpSpPr>
          <a:xfrm>
            <a:off x="8479521" y="5564686"/>
            <a:ext cx="486936" cy="443569"/>
            <a:chOff x="7665927" y="4173513"/>
            <a:chExt cx="365202" cy="332677"/>
          </a:xfrm>
          <a:solidFill>
            <a:schemeClr val="tx1">
              <a:lumMod val="50000"/>
              <a:lumOff val="50000"/>
            </a:schemeClr>
          </a:solidFill>
        </p:grpSpPr>
        <p:sp>
          <p:nvSpPr>
            <p:cNvPr id="45" name="Google Shape;6019;p67">
              <a:extLst>
                <a:ext uri="{FF2B5EF4-FFF2-40B4-BE49-F238E27FC236}">
                  <a16:creationId xmlns:a16="http://schemas.microsoft.com/office/drawing/2014/main" id="{E96A2757-6F60-EB60-9BE3-6B0191BCABF8}"/>
                </a:ext>
              </a:extLst>
            </p:cNvPr>
            <p:cNvSpPr/>
            <p:nvPr/>
          </p:nvSpPr>
          <p:spPr>
            <a:xfrm>
              <a:off x="7665927" y="4173513"/>
              <a:ext cx="344436" cy="94942"/>
            </a:xfrm>
            <a:custGeom>
              <a:avLst/>
              <a:gdLst>
                <a:gd name="f0" fmla="val w"/>
                <a:gd name="f1" fmla="val h"/>
                <a:gd name="f2" fmla="val 0"/>
                <a:gd name="f3" fmla="val 12005"/>
                <a:gd name="f4" fmla="val 3309"/>
                <a:gd name="f5" fmla="val 1671"/>
                <a:gd name="f6" fmla="val 757"/>
                <a:gd name="f7" fmla="val 1"/>
                <a:gd name="f8" fmla="val 1670"/>
                <a:gd name="f9" fmla="val 2552"/>
                <a:gd name="f10" fmla="val 3308"/>
                <a:gd name="f11" fmla="val 11469"/>
                <a:gd name="f12" fmla="val 11815"/>
                <a:gd name="f13" fmla="val 12004"/>
                <a:gd name="f14" fmla="val 2930"/>
                <a:gd name="f15" fmla="val 11784"/>
                <a:gd name="f16" fmla="val 2647"/>
                <a:gd name="f17" fmla="val 11595"/>
                <a:gd name="f18" fmla="val 2363"/>
                <a:gd name="f19" fmla="val 2017"/>
                <a:gd name="f20" fmla="val 1292"/>
                <a:gd name="f21" fmla="val 946"/>
                <a:gd name="f22" fmla="val 662"/>
                <a:gd name="f23" fmla="val 11973"/>
                <a:gd name="f24" fmla="val 410"/>
                <a:gd name="f25" fmla="*/ f0 1 12005"/>
                <a:gd name="f26" fmla="*/ f1 1 3309"/>
                <a:gd name="f27" fmla="val f2"/>
                <a:gd name="f28" fmla="val f3"/>
                <a:gd name="f29" fmla="val f4"/>
                <a:gd name="f30" fmla="+- f29 0 f27"/>
                <a:gd name="f31" fmla="+- f28 0 f27"/>
                <a:gd name="f32" fmla="*/ f31 1 12005"/>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2005" h="3309">
                  <a:moveTo>
                    <a:pt x="f5" y="f2"/>
                  </a:moveTo>
                  <a:cubicBezTo>
                    <a:pt x="f6" y="f2"/>
                    <a:pt x="f7" y="f6"/>
                    <a:pt x="f7" y="f8"/>
                  </a:cubicBezTo>
                  <a:cubicBezTo>
                    <a:pt x="f7" y="f9"/>
                    <a:pt x="f6" y="f10"/>
                    <a:pt x="f5" y="f10"/>
                  </a:cubicBezTo>
                  <a:lnTo>
                    <a:pt x="f11" y="f10"/>
                  </a:lnTo>
                  <a:cubicBezTo>
                    <a:pt x="f12" y="f10"/>
                    <a:pt x="f13" y="f14"/>
                    <a:pt x="f15" y="f16"/>
                  </a:cubicBezTo>
                  <a:cubicBezTo>
                    <a:pt x="f17" y="f18"/>
                    <a:pt x="f11" y="f19"/>
                    <a:pt x="f11" y="f8"/>
                  </a:cubicBezTo>
                  <a:cubicBezTo>
                    <a:pt x="f11" y="f20"/>
                    <a:pt x="f17" y="f21"/>
                    <a:pt x="f15" y="f22"/>
                  </a:cubicBezTo>
                  <a:cubicBezTo>
                    <a:pt x="f23" y="f24"/>
                    <a:pt x="f15" y="f2"/>
                    <a:pt x="f11"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6" name="Google Shape;6020;p67">
              <a:extLst>
                <a:ext uri="{FF2B5EF4-FFF2-40B4-BE49-F238E27FC236}">
                  <a16:creationId xmlns:a16="http://schemas.microsoft.com/office/drawing/2014/main" id="{967B0359-A3FF-97B2-E0FD-E4E045070912}"/>
                </a:ext>
              </a:extLst>
            </p:cNvPr>
            <p:cNvSpPr/>
            <p:nvPr/>
          </p:nvSpPr>
          <p:spPr>
            <a:xfrm>
              <a:off x="7937997" y="4291919"/>
              <a:ext cx="24441" cy="94942"/>
            </a:xfrm>
            <a:custGeom>
              <a:avLst/>
              <a:gdLst>
                <a:gd name="f0" fmla="val w"/>
                <a:gd name="f1" fmla="val h"/>
                <a:gd name="f2" fmla="val 0"/>
                <a:gd name="f3" fmla="val 852"/>
                <a:gd name="f4" fmla="val 3309"/>
                <a:gd name="f5" fmla="val 1"/>
                <a:gd name="f6" fmla="*/ f0 1 852"/>
                <a:gd name="f7" fmla="*/ f1 1 3309"/>
                <a:gd name="f8" fmla="val f2"/>
                <a:gd name="f9" fmla="val f3"/>
                <a:gd name="f10" fmla="val f4"/>
                <a:gd name="f11" fmla="+- f10 0 f8"/>
                <a:gd name="f12" fmla="+- f9 0 f8"/>
                <a:gd name="f13" fmla="*/ f12 1 852"/>
                <a:gd name="f14" fmla="*/ f11 1 3309"/>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852" h="3309">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7" name="Google Shape;6021;p67">
              <a:extLst>
                <a:ext uri="{FF2B5EF4-FFF2-40B4-BE49-F238E27FC236}">
                  <a16:creationId xmlns:a16="http://schemas.microsoft.com/office/drawing/2014/main" id="{17E37FD0-4DD6-6024-4413-2F833946A8BA}"/>
                </a:ext>
              </a:extLst>
            </p:cNvPr>
            <p:cNvSpPr/>
            <p:nvPr/>
          </p:nvSpPr>
          <p:spPr>
            <a:xfrm>
              <a:off x="7985912" y="4292842"/>
              <a:ext cx="45217" cy="94942"/>
            </a:xfrm>
            <a:custGeom>
              <a:avLst/>
              <a:gdLst>
                <a:gd name="f0" fmla="val w"/>
                <a:gd name="f1" fmla="val h"/>
                <a:gd name="f2" fmla="val 0"/>
                <a:gd name="f3" fmla="val 1576"/>
                <a:gd name="f4" fmla="val 3309"/>
                <a:gd name="f5" fmla="val 1"/>
                <a:gd name="f6" fmla="val 3308"/>
                <a:gd name="f7" fmla="val 1198"/>
                <a:gd name="f8" fmla="val 1387"/>
                <a:gd name="f9" fmla="val 3277"/>
                <a:gd name="f10" fmla="val 3088"/>
                <a:gd name="f11" fmla="val 2899"/>
                <a:gd name="f12" fmla="val 410"/>
                <a:gd name="f13" fmla="val 158"/>
                <a:gd name="f14" fmla="*/ f0 1 1576"/>
                <a:gd name="f15" fmla="*/ f1 1 3309"/>
                <a:gd name="f16" fmla="val f2"/>
                <a:gd name="f17" fmla="val f3"/>
                <a:gd name="f18" fmla="val f4"/>
                <a:gd name="f19" fmla="+- f18 0 f16"/>
                <a:gd name="f20" fmla="+- f17 0 f16"/>
                <a:gd name="f21" fmla="*/ f20 1 1576"/>
                <a:gd name="f22" fmla="*/ f19 1 330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1576" h="3309">
                  <a:moveTo>
                    <a:pt x="f5" y="f2"/>
                  </a:moveTo>
                  <a:lnTo>
                    <a:pt x="f5" y="f6"/>
                  </a:lnTo>
                  <a:lnTo>
                    <a:pt x="f7" y="f6"/>
                  </a:lnTo>
                  <a:cubicBezTo>
                    <a:pt x="f8" y="f9"/>
                    <a:pt x="f3" y="f10"/>
                    <a:pt x="f3" y="f11"/>
                  </a:cubicBezTo>
                  <a:lnTo>
                    <a:pt x="f3" y="f12"/>
                  </a:lnTo>
                  <a:cubicBezTo>
                    <a:pt x="f3" y="f13"/>
                    <a:pt x="f8" y="f2"/>
                    <a:pt x="f7"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6022;p67">
              <a:extLst>
                <a:ext uri="{FF2B5EF4-FFF2-40B4-BE49-F238E27FC236}">
                  <a16:creationId xmlns:a16="http://schemas.microsoft.com/office/drawing/2014/main" id="{43EB15C7-24AC-E931-A5AC-113F44473DB5}"/>
                </a:ext>
              </a:extLst>
            </p:cNvPr>
            <p:cNvSpPr/>
            <p:nvPr/>
          </p:nvSpPr>
          <p:spPr>
            <a:xfrm>
              <a:off x="7691265" y="4291919"/>
              <a:ext cx="223269" cy="94942"/>
            </a:xfrm>
            <a:custGeom>
              <a:avLst/>
              <a:gdLst>
                <a:gd name="f0" fmla="val w"/>
                <a:gd name="f1" fmla="val h"/>
                <a:gd name="f2" fmla="val 0"/>
                <a:gd name="f3" fmla="val 7782"/>
                <a:gd name="f4" fmla="val 3309"/>
                <a:gd name="f5" fmla="val 441"/>
                <a:gd name="f6" fmla="val 1"/>
                <a:gd name="f7" fmla="val 189"/>
                <a:gd name="f8" fmla="val 221"/>
                <a:gd name="f9" fmla="val 442"/>
                <a:gd name="f10" fmla="val 2931"/>
                <a:gd name="f11" fmla="val 3151"/>
                <a:gd name="f12" fmla="*/ f0 1 7782"/>
                <a:gd name="f13" fmla="*/ f1 1 3309"/>
                <a:gd name="f14" fmla="val f2"/>
                <a:gd name="f15" fmla="val f3"/>
                <a:gd name="f16" fmla="val f4"/>
                <a:gd name="f17" fmla="+- f16 0 f14"/>
                <a:gd name="f18" fmla="+- f15 0 f14"/>
                <a:gd name="f19" fmla="*/ f18 1 7782"/>
                <a:gd name="f20" fmla="*/ f17 1 33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7782" h="3309">
                  <a:moveTo>
                    <a:pt x="f5" y="f6"/>
                  </a:moveTo>
                  <a:cubicBezTo>
                    <a:pt x="f7" y="f6"/>
                    <a:pt x="f2" y="f8"/>
                    <a:pt x="f2" y="f9"/>
                  </a:cubicBezTo>
                  <a:lnTo>
                    <a:pt x="f2" y="f10"/>
                  </a:lnTo>
                  <a:cubicBezTo>
                    <a:pt x="f2" y="f11"/>
                    <a:pt x="f7" y="f4"/>
                    <a:pt x="f5" y="f4"/>
                  </a:cubicBezTo>
                  <a:lnTo>
                    <a:pt x="f3" y="f4"/>
                  </a:lnTo>
                  <a:lnTo>
                    <a:pt x="f3"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6023;p67">
              <a:extLst>
                <a:ext uri="{FF2B5EF4-FFF2-40B4-BE49-F238E27FC236}">
                  <a16:creationId xmlns:a16="http://schemas.microsoft.com/office/drawing/2014/main" id="{74CB6F70-4F6C-048E-102B-7339514EA213}"/>
                </a:ext>
              </a:extLst>
            </p:cNvPr>
            <p:cNvSpPr/>
            <p:nvPr/>
          </p:nvSpPr>
          <p:spPr>
            <a:xfrm>
              <a:off x="7739143" y="4410324"/>
              <a:ext cx="24441" cy="94942"/>
            </a:xfrm>
            <a:custGeom>
              <a:avLst/>
              <a:gdLst>
                <a:gd name="f0" fmla="val w"/>
                <a:gd name="f1" fmla="val h"/>
                <a:gd name="f2" fmla="val 0"/>
                <a:gd name="f3" fmla="val 852"/>
                <a:gd name="f4" fmla="val 3309"/>
                <a:gd name="f5" fmla="val 1"/>
                <a:gd name="f6" fmla="val 851"/>
                <a:gd name="f7" fmla="*/ f0 1 852"/>
                <a:gd name="f8" fmla="*/ f1 1 3309"/>
                <a:gd name="f9" fmla="val f2"/>
                <a:gd name="f10" fmla="val f3"/>
                <a:gd name="f11" fmla="val f4"/>
                <a:gd name="f12" fmla="+- f11 0 f9"/>
                <a:gd name="f13" fmla="+- f10 0 f9"/>
                <a:gd name="f14" fmla="*/ f13 1 852"/>
                <a:gd name="f15" fmla="*/ f12 1 330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852" h="3309">
                  <a:moveTo>
                    <a:pt x="f5" y="f5"/>
                  </a:moveTo>
                  <a:lnTo>
                    <a:pt x="f5" y="f4"/>
                  </a:lnTo>
                  <a:lnTo>
                    <a:pt x="f6" y="f4"/>
                  </a:lnTo>
                  <a:lnTo>
                    <a:pt x="f6"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0" name="Google Shape;6024;p67">
              <a:extLst>
                <a:ext uri="{FF2B5EF4-FFF2-40B4-BE49-F238E27FC236}">
                  <a16:creationId xmlns:a16="http://schemas.microsoft.com/office/drawing/2014/main" id="{779CC140-EE39-6B6D-4CE0-A11192DB5586}"/>
                </a:ext>
              </a:extLst>
            </p:cNvPr>
            <p:cNvSpPr/>
            <p:nvPr/>
          </p:nvSpPr>
          <p:spPr>
            <a:xfrm>
              <a:off x="7787057" y="4412135"/>
              <a:ext cx="218770" cy="94046"/>
            </a:xfrm>
            <a:custGeom>
              <a:avLst/>
              <a:gdLst>
                <a:gd name="f0" fmla="val w"/>
                <a:gd name="f1" fmla="val h"/>
                <a:gd name="f2" fmla="val 0"/>
                <a:gd name="f3" fmla="val 7625"/>
                <a:gd name="f4" fmla="val 3278"/>
                <a:gd name="f5" fmla="val 1"/>
                <a:gd name="f6" fmla="val 3277"/>
                <a:gd name="f7" fmla="val 7247"/>
                <a:gd name="f8" fmla="val 7467"/>
                <a:gd name="f9" fmla="val 3057"/>
                <a:gd name="f10" fmla="val 2868"/>
                <a:gd name="f11" fmla="val 379"/>
                <a:gd name="f12" fmla="val 158"/>
                <a:gd name="f13" fmla="val 7436"/>
                <a:gd name="f14" fmla="*/ f0 1 7625"/>
                <a:gd name="f15" fmla="*/ f1 1 3278"/>
                <a:gd name="f16" fmla="val f2"/>
                <a:gd name="f17" fmla="val f3"/>
                <a:gd name="f18" fmla="val f4"/>
                <a:gd name="f19" fmla="+- f18 0 f16"/>
                <a:gd name="f20" fmla="+- f17 0 f16"/>
                <a:gd name="f21" fmla="*/ f20 1 7625"/>
                <a:gd name="f22" fmla="*/ f19 1 327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25" h="3278">
                  <a:moveTo>
                    <a:pt x="f5" y="f5"/>
                  </a:moveTo>
                  <a:lnTo>
                    <a:pt x="f5" y="f6"/>
                  </a:lnTo>
                  <a:lnTo>
                    <a:pt x="f7" y="f6"/>
                  </a:lnTo>
                  <a:cubicBezTo>
                    <a:pt x="f8" y="f6"/>
                    <a:pt x="f3" y="f9"/>
                    <a:pt x="f3" y="f10"/>
                  </a:cubicBezTo>
                  <a:lnTo>
                    <a:pt x="f3" y="f11"/>
                  </a:lnTo>
                  <a:cubicBezTo>
                    <a:pt x="f3" y="f12"/>
                    <a:pt x="f13" y="f5"/>
                    <a:pt x="f7" y="f5"/>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1" name="Google Shape;6025;p67">
              <a:extLst>
                <a:ext uri="{FF2B5EF4-FFF2-40B4-BE49-F238E27FC236}">
                  <a16:creationId xmlns:a16="http://schemas.microsoft.com/office/drawing/2014/main" id="{50526782-517C-5225-0348-98CED7A5C40B}"/>
                </a:ext>
              </a:extLst>
            </p:cNvPr>
            <p:cNvSpPr/>
            <p:nvPr/>
          </p:nvSpPr>
          <p:spPr>
            <a:xfrm>
              <a:off x="7665927" y="4411248"/>
              <a:ext cx="49752" cy="94942"/>
            </a:xfrm>
            <a:custGeom>
              <a:avLst/>
              <a:gdLst>
                <a:gd name="f0" fmla="val w"/>
                <a:gd name="f1" fmla="val h"/>
                <a:gd name="f2" fmla="val 0"/>
                <a:gd name="f3" fmla="val 1734"/>
                <a:gd name="f4" fmla="val 3309"/>
                <a:gd name="f5" fmla="val 442"/>
                <a:gd name="f6" fmla="val 190"/>
                <a:gd name="f7" fmla="val 1"/>
                <a:gd name="f8" fmla="val 189"/>
                <a:gd name="f9" fmla="val 378"/>
                <a:gd name="f10" fmla="val 2867"/>
                <a:gd name="f11" fmla="val 3088"/>
                <a:gd name="f12" fmla="val 3308"/>
                <a:gd name="f13" fmla="*/ f0 1 1734"/>
                <a:gd name="f14" fmla="*/ f1 1 3309"/>
                <a:gd name="f15" fmla="val f2"/>
                <a:gd name="f16" fmla="val f3"/>
                <a:gd name="f17" fmla="val f4"/>
                <a:gd name="f18" fmla="+- f17 0 f15"/>
                <a:gd name="f19" fmla="+- f16 0 f15"/>
                <a:gd name="f20" fmla="*/ f19 1 1734"/>
                <a:gd name="f21" fmla="*/ f18 1 330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734" h="3309">
                  <a:moveTo>
                    <a:pt x="f5" y="f2"/>
                  </a:moveTo>
                  <a:cubicBezTo>
                    <a:pt x="f6" y="f2"/>
                    <a:pt x="f7" y="f8"/>
                    <a:pt x="f7" y="f9"/>
                  </a:cubicBezTo>
                  <a:lnTo>
                    <a:pt x="f7" y="f10"/>
                  </a:lnTo>
                  <a:cubicBezTo>
                    <a:pt x="f7" y="f11"/>
                    <a:pt x="f6" y="f12"/>
                    <a:pt x="f5" y="f12"/>
                  </a:cubicBezTo>
                  <a:lnTo>
                    <a:pt x="f3" y="f12"/>
                  </a:ln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52" name="Google Shape;6043;p67">
            <a:extLst>
              <a:ext uri="{FF2B5EF4-FFF2-40B4-BE49-F238E27FC236}">
                <a16:creationId xmlns:a16="http://schemas.microsoft.com/office/drawing/2014/main" id="{A428B3CC-F149-AD12-4ED0-2DD49249911B}"/>
              </a:ext>
            </a:extLst>
          </p:cNvPr>
          <p:cNvSpPr/>
          <p:nvPr/>
        </p:nvSpPr>
        <p:spPr>
          <a:xfrm>
            <a:off x="4335755" y="5543604"/>
            <a:ext cx="412223" cy="486936"/>
          </a:xfrm>
          <a:custGeom>
            <a:avLst/>
            <a:gdLst>
              <a:gd name="f0" fmla="val w"/>
              <a:gd name="f1" fmla="val h"/>
              <a:gd name="f2" fmla="val 0"/>
              <a:gd name="f3" fmla="val 10776"/>
              <a:gd name="f4" fmla="val 12729"/>
              <a:gd name="f5" fmla="val 1670"/>
              <a:gd name="f6" fmla="val 851"/>
              <a:gd name="f7" fmla="val 9326"/>
              <a:gd name="f8" fmla="val 1355"/>
              <a:gd name="f9" fmla="val 1072"/>
              <a:gd name="f10" fmla="val 9421"/>
              <a:gd name="f11" fmla="val 9578"/>
              <a:gd name="f12" fmla="val 2049"/>
              <a:gd name="f13" fmla="val 1481"/>
              <a:gd name="f14" fmla="val 1198"/>
              <a:gd name="f15" fmla="val 9925"/>
              <a:gd name="f16" fmla="val 10177"/>
              <a:gd name="f17" fmla="val 10208"/>
              <a:gd name="f18" fmla="val 11846"/>
              <a:gd name="f19" fmla="val 1229"/>
              <a:gd name="f20" fmla="val 11468"/>
              <a:gd name="f21" fmla="val 11027"/>
              <a:gd name="f22" fmla="val 10586"/>
              <a:gd name="f23" fmla="val 2111"/>
              <a:gd name="f24" fmla="val 1"/>
              <a:gd name="f25" fmla="val 914"/>
              <a:gd name="f26" fmla="val 946"/>
              <a:gd name="f27" fmla="val 2080"/>
              <a:gd name="f28" fmla="val 11059"/>
              <a:gd name="f29" fmla="val 11973"/>
              <a:gd name="f30" fmla="val 757"/>
              <a:gd name="f31" fmla="val 10334"/>
              <a:gd name="f32" fmla="val 10775"/>
              <a:gd name="f33" fmla="val 12508"/>
              <a:gd name="f34" fmla="val 12319"/>
              <a:gd name="f35" fmla="val 473"/>
              <a:gd name="f36" fmla="val 221"/>
              <a:gd name="f37" fmla="val 64"/>
              <a:gd name="f38" fmla="val 9105"/>
              <a:gd name="f39" fmla="val 3781"/>
              <a:gd name="f40" fmla="val 4011"/>
              <a:gd name="f41" fmla="val 8912"/>
              <a:gd name="f42" fmla="val 4171"/>
              <a:gd name="f43" fmla="val 8708"/>
              <a:gd name="f44" fmla="val 8604"/>
              <a:gd name="f45" fmla="val 8498"/>
              <a:gd name="f46" fmla="val 4129"/>
              <a:gd name="f47" fmla="val 8412"/>
              <a:gd name="f48" fmla="val 4033"/>
              <a:gd name="f49" fmla="val 7845"/>
              <a:gd name="f50" fmla="val 3498"/>
              <a:gd name="f51" fmla="val 7310"/>
              <a:gd name="f52" fmla="val 7214"/>
              <a:gd name="f53" fmla="val 7100"/>
              <a:gd name="f54" fmla="val 6991"/>
              <a:gd name="f55" fmla="val 6778"/>
              <a:gd name="f56" fmla="val 6585"/>
              <a:gd name="f57" fmla="*/ f0 1 10776"/>
              <a:gd name="f58" fmla="*/ f1 1 12729"/>
              <a:gd name="f59" fmla="val f2"/>
              <a:gd name="f60" fmla="val f3"/>
              <a:gd name="f61" fmla="val f4"/>
              <a:gd name="f62" fmla="+- f61 0 f59"/>
              <a:gd name="f63" fmla="+- f60 0 f59"/>
              <a:gd name="f64" fmla="*/ f63 1 10776"/>
              <a:gd name="f65" fmla="*/ f62 1 12729"/>
              <a:gd name="f66" fmla="*/ f59 1 f64"/>
              <a:gd name="f67" fmla="*/ f60 1 f64"/>
              <a:gd name="f68" fmla="*/ f59 1 f65"/>
              <a:gd name="f69" fmla="*/ f61 1 f65"/>
              <a:gd name="f70" fmla="*/ f66 f57 1"/>
              <a:gd name="f71" fmla="*/ f67 f57 1"/>
              <a:gd name="f72" fmla="*/ f69 f58 1"/>
              <a:gd name="f73" fmla="*/ f68 f58 1"/>
            </a:gdLst>
            <a:ahLst/>
            <a:cxnLst>
              <a:cxn ang="3cd4">
                <a:pos x="hc" y="t"/>
              </a:cxn>
              <a:cxn ang="0">
                <a:pos x="r" y="vc"/>
              </a:cxn>
              <a:cxn ang="cd4">
                <a:pos x="hc" y="b"/>
              </a:cxn>
              <a:cxn ang="cd2">
                <a:pos x="l" y="vc"/>
              </a:cxn>
            </a:cxnLst>
            <a:rect l="f70" t="f73" r="f71" b="f72"/>
            <a:pathLst>
              <a:path w="10776" h="12729">
                <a:moveTo>
                  <a:pt x="f5" y="f6"/>
                </a:moveTo>
                <a:lnTo>
                  <a:pt x="f5" y="f7"/>
                </a:lnTo>
                <a:cubicBezTo>
                  <a:pt x="f8" y="f7"/>
                  <a:pt x="f9" y="f10"/>
                  <a:pt x="f6" y="f11"/>
                </a:cubicBezTo>
                <a:lnTo>
                  <a:pt x="f6" y="f12"/>
                </a:lnTo>
                <a:cubicBezTo>
                  <a:pt x="f6" y="f13"/>
                  <a:pt x="f14" y="f9"/>
                  <a:pt x="f5" y="f6"/>
                </a:cubicBezTo>
                <a:close/>
                <a:moveTo>
                  <a:pt x="f15" y="f16"/>
                </a:moveTo>
                <a:lnTo>
                  <a:pt x="f15" y="f17"/>
                </a:lnTo>
                <a:lnTo>
                  <a:pt x="f15" y="f18"/>
                </a:lnTo>
                <a:lnTo>
                  <a:pt x="f5" y="f18"/>
                </a:lnTo>
                <a:cubicBezTo>
                  <a:pt x="f19" y="f18"/>
                  <a:pt x="f6" y="f20"/>
                  <a:pt x="f6" y="f21"/>
                </a:cubicBezTo>
                <a:cubicBezTo>
                  <a:pt x="f6" y="f22"/>
                  <a:pt x="f19" y="f16"/>
                  <a:pt x="f5" y="f16"/>
                </a:cubicBezTo>
                <a:close/>
                <a:moveTo>
                  <a:pt x="f23" y="f24"/>
                </a:moveTo>
                <a:cubicBezTo>
                  <a:pt x="f25" y="f24"/>
                  <a:pt x="f24" y="f26"/>
                  <a:pt x="f24" y="f27"/>
                </a:cubicBezTo>
                <a:lnTo>
                  <a:pt x="f24" y="f28"/>
                </a:lnTo>
                <a:cubicBezTo>
                  <a:pt x="f24" y="f29"/>
                  <a:pt x="f30" y="f4"/>
                  <a:pt x="f5" y="f4"/>
                </a:cubicBezTo>
                <a:lnTo>
                  <a:pt x="f31" y="f4"/>
                </a:lnTo>
                <a:cubicBezTo>
                  <a:pt x="f22" y="f4"/>
                  <a:pt x="f32" y="f33"/>
                  <a:pt x="f32" y="f34"/>
                </a:cubicBezTo>
                <a:lnTo>
                  <a:pt x="f32" y="f35"/>
                </a:lnTo>
                <a:cubicBezTo>
                  <a:pt x="f32" y="f36"/>
                  <a:pt x="f22" y="f37"/>
                  <a:pt x="f31" y="f37"/>
                </a:cubicBezTo>
                <a:lnTo>
                  <a:pt x="f38" y="f37"/>
                </a:lnTo>
                <a:lnTo>
                  <a:pt x="f38" y="f39"/>
                </a:lnTo>
                <a:cubicBezTo>
                  <a:pt x="f38" y="f40"/>
                  <a:pt x="f41" y="f42"/>
                  <a:pt x="f43" y="f42"/>
                </a:cubicBezTo>
                <a:cubicBezTo>
                  <a:pt x="f44" y="f42"/>
                  <a:pt x="f45" y="f46"/>
                  <a:pt x="f47" y="f48"/>
                </a:cubicBezTo>
                <a:lnTo>
                  <a:pt x="f49" y="f50"/>
                </a:lnTo>
                <a:lnTo>
                  <a:pt x="f51" y="f48"/>
                </a:lnTo>
                <a:cubicBezTo>
                  <a:pt x="f52" y="f46"/>
                  <a:pt x="f53" y="f42"/>
                  <a:pt x="f54" y="f42"/>
                </a:cubicBezTo>
                <a:cubicBezTo>
                  <a:pt x="f55" y="f42"/>
                  <a:pt x="f56" y="f40"/>
                  <a:pt x="f56" y="f39"/>
                </a:cubicBezTo>
                <a:lnTo>
                  <a:pt x="f56" y="f37"/>
                </a:lnTo>
                <a:lnTo>
                  <a:pt x="f23" y="f37"/>
                </a:lnTo>
                <a:lnTo>
                  <a:pt x="f23" y="f24"/>
                </a:lnTo>
                <a:close/>
              </a:path>
            </a:pathLst>
          </a:custGeom>
          <a:solidFill>
            <a:schemeClr val="tx1">
              <a:lumMod val="50000"/>
              <a:lumOff val="50000"/>
            </a:schemeClr>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53" name="Google Shape;6052;p67">
            <a:extLst>
              <a:ext uri="{FF2B5EF4-FFF2-40B4-BE49-F238E27FC236}">
                <a16:creationId xmlns:a16="http://schemas.microsoft.com/office/drawing/2014/main" id="{484EA8CD-1994-1216-5DD1-B9C5859A4192}"/>
              </a:ext>
            </a:extLst>
          </p:cNvPr>
          <p:cNvGrpSpPr/>
          <p:nvPr/>
        </p:nvGrpSpPr>
        <p:grpSpPr>
          <a:xfrm>
            <a:off x="9363552" y="5521087"/>
            <a:ext cx="476109" cy="484535"/>
            <a:chOff x="8328949" y="4140814"/>
            <a:chExt cx="357082" cy="363401"/>
          </a:xfrm>
          <a:solidFill>
            <a:schemeClr val="tx1">
              <a:lumMod val="50000"/>
              <a:lumOff val="50000"/>
            </a:schemeClr>
          </a:solidFill>
        </p:grpSpPr>
        <p:sp>
          <p:nvSpPr>
            <p:cNvPr id="54" name="Google Shape;6053;p67">
              <a:extLst>
                <a:ext uri="{FF2B5EF4-FFF2-40B4-BE49-F238E27FC236}">
                  <a16:creationId xmlns:a16="http://schemas.microsoft.com/office/drawing/2014/main" id="{02213AC6-0D26-1308-49FD-F027C7A9F736}"/>
                </a:ext>
              </a:extLst>
            </p:cNvPr>
            <p:cNvSpPr/>
            <p:nvPr/>
          </p:nvSpPr>
          <p:spPr>
            <a:xfrm>
              <a:off x="8328949" y="4140814"/>
              <a:ext cx="357082" cy="154332"/>
            </a:xfrm>
            <a:custGeom>
              <a:avLst/>
              <a:gdLst>
                <a:gd name="f0" fmla="val w"/>
                <a:gd name="f1" fmla="val h"/>
                <a:gd name="f2" fmla="val 0"/>
                <a:gd name="f3" fmla="val 12446"/>
                <a:gd name="f4" fmla="val 5379"/>
                <a:gd name="f5" fmla="val 3088"/>
                <a:gd name="f6" fmla="val 1639"/>
                <a:gd name="f7" fmla="val 316"/>
                <a:gd name="f8" fmla="val 1008"/>
                <a:gd name="f9" fmla="val 95"/>
                <a:gd name="f10" fmla="val 2489"/>
                <a:gd name="f11" fmla="val 1"/>
                <a:gd name="f12" fmla="val 3214"/>
                <a:gd name="f13" fmla="val 190"/>
                <a:gd name="f14" fmla="val 3938"/>
                <a:gd name="f15" fmla="val 568"/>
                <a:gd name="f16" fmla="val 4506"/>
                <a:gd name="f17" fmla="val 962"/>
                <a:gd name="f18" fmla="val 5071"/>
                <a:gd name="f19" fmla="val 1607"/>
                <a:gd name="f20" fmla="val 5366"/>
                <a:gd name="f21" fmla="val 2240"/>
                <a:gd name="f22" fmla="val 2772"/>
                <a:gd name="f23" fmla="val 3296"/>
                <a:gd name="f24" fmla="val 5157"/>
                <a:gd name="f25" fmla="val 3655"/>
                <a:gd name="f26" fmla="val 4726"/>
                <a:gd name="f27" fmla="val 4569"/>
                <a:gd name="f28" fmla="val 3844"/>
                <a:gd name="f29" fmla="val 2836"/>
                <a:gd name="f30" fmla="val 2584"/>
                <a:gd name="f31" fmla="val 2427"/>
                <a:gd name="f32" fmla="val 2678"/>
                <a:gd name="f33" fmla="val 2899"/>
                <a:gd name="f34" fmla="val 3151"/>
                <a:gd name="f35" fmla="val 2616"/>
                <a:gd name="f36" fmla="val 3308"/>
                <a:gd name="f37" fmla="val 3340"/>
                <a:gd name="f38" fmla="val 3057"/>
                <a:gd name="f39" fmla="val 3529"/>
                <a:gd name="f40" fmla="val 3749"/>
                <a:gd name="f41" fmla="val 3970"/>
                <a:gd name="f42" fmla="val 3025"/>
                <a:gd name="f43" fmla="val 4127"/>
                <a:gd name="f44" fmla="val 2049"/>
                <a:gd name="f45" fmla="val 1450"/>
                <a:gd name="f46" fmla="val 3434"/>
                <a:gd name="f47" fmla="val 1608"/>
                <a:gd name="f48" fmla="val 1754"/>
                <a:gd name="f49" fmla="val 1999"/>
                <a:gd name="f50" fmla="val 2279"/>
                <a:gd name="f51" fmla="val 1632"/>
                <a:gd name="f52" fmla="val 2882"/>
                <a:gd name="f53" fmla="val 2930"/>
                <a:gd name="f54" fmla="val 2977"/>
                <a:gd name="f55" fmla="val 1634"/>
                <a:gd name="f56" fmla="val 3624"/>
                <a:gd name="f57" fmla="val 1733"/>
                <a:gd name="f58" fmla="val 4128"/>
                <a:gd name="f59" fmla="val 2048"/>
                <a:gd name="f60" fmla="val 4474"/>
                <a:gd name="f61" fmla="val 7908"/>
                <a:gd name="f62" fmla="val 8255"/>
                <a:gd name="f63" fmla="val 2017"/>
                <a:gd name="f64" fmla="val 8759"/>
                <a:gd name="f65" fmla="val 1702"/>
                <a:gd name="f66" fmla="val 9358"/>
                <a:gd name="f67" fmla="val 9406"/>
                <a:gd name="f68" fmla="val 9453"/>
                <a:gd name="f69" fmla="val 9501"/>
                <a:gd name="f70" fmla="val 10104"/>
                <a:gd name="f71" fmla="val 10629"/>
                <a:gd name="f72" fmla="val 10775"/>
                <a:gd name="f73" fmla="val 10964"/>
                <a:gd name="f74" fmla="val 10334"/>
                <a:gd name="f75" fmla="val 9547"/>
                <a:gd name="f76" fmla="val 9326"/>
                <a:gd name="f77" fmla="val 9137"/>
                <a:gd name="f78" fmla="val 3497"/>
                <a:gd name="f79" fmla="val 9799"/>
                <a:gd name="f80" fmla="val 9956"/>
                <a:gd name="f81" fmla="val 9767"/>
                <a:gd name="f82" fmla="val 2521"/>
                <a:gd name="f83" fmla="val 8539"/>
                <a:gd name="f84" fmla="val 7814"/>
                <a:gd name="f85" fmla="val 3686"/>
                <a:gd name="f86" fmla="val 8728"/>
                <a:gd name="f87" fmla="val 9099"/>
                <a:gd name="f88" fmla="val 5169"/>
                <a:gd name="f89" fmla="val 9626"/>
                <a:gd name="f90" fmla="val 10158"/>
                <a:gd name="f91" fmla="val 10800"/>
                <a:gd name="f92" fmla="val 11451"/>
                <a:gd name="f93" fmla="val 5074"/>
                <a:gd name="f94" fmla="val 11847"/>
                <a:gd name="f95" fmla="val 12225"/>
                <a:gd name="f96" fmla="val 12445"/>
                <a:gd name="f97" fmla="val 3277"/>
                <a:gd name="f98" fmla="val 12319"/>
                <a:gd name="f99" fmla="val 12130"/>
                <a:gd name="f100" fmla="*/ f0 1 12446"/>
                <a:gd name="f101" fmla="*/ f1 1 5379"/>
                <a:gd name="f102" fmla="val f2"/>
                <a:gd name="f103" fmla="val f3"/>
                <a:gd name="f104" fmla="val f4"/>
                <a:gd name="f105" fmla="+- f104 0 f102"/>
                <a:gd name="f106" fmla="+- f103 0 f102"/>
                <a:gd name="f107" fmla="*/ f106 1 12446"/>
                <a:gd name="f108" fmla="*/ f105 1 5379"/>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446" h="5379">
                  <a:moveTo>
                    <a:pt x="f5" y="f2"/>
                  </a:moveTo>
                  <a:cubicBezTo>
                    <a:pt x="f6" y="f2"/>
                    <a:pt x="f7" y="f8"/>
                    <a:pt x="f9" y="f10"/>
                  </a:cubicBezTo>
                  <a:cubicBezTo>
                    <a:pt x="f11" y="f12"/>
                    <a:pt x="f13" y="f14"/>
                    <a:pt x="f15" y="f16"/>
                  </a:cubicBezTo>
                  <a:cubicBezTo>
                    <a:pt x="f17" y="f18"/>
                    <a:pt x="f19" y="f20"/>
                    <a:pt x="f21" y="f20"/>
                  </a:cubicBezTo>
                  <a:cubicBezTo>
                    <a:pt x="f22" y="f20"/>
                    <a:pt x="f23" y="f24"/>
                    <a:pt x="f25" y="f26"/>
                  </a:cubicBezTo>
                  <a:cubicBezTo>
                    <a:pt x="f27" y="f25"/>
                    <a:pt x="f28" y="f10"/>
                    <a:pt x="f29" y="f10"/>
                  </a:cubicBezTo>
                  <a:cubicBezTo>
                    <a:pt x="f30" y="f10"/>
                    <a:pt x="f31" y="f32"/>
                    <a:pt x="f31" y="f33"/>
                  </a:cubicBezTo>
                  <a:cubicBezTo>
                    <a:pt x="f31" y="f34"/>
                    <a:pt x="f35" y="f36"/>
                    <a:pt x="f29" y="f37"/>
                  </a:cubicBezTo>
                  <a:cubicBezTo>
                    <a:pt x="f38" y="f37"/>
                    <a:pt x="f12" y="f39"/>
                    <a:pt x="f12" y="f40"/>
                  </a:cubicBezTo>
                  <a:cubicBezTo>
                    <a:pt x="f12" y="f41"/>
                    <a:pt x="f42" y="f43"/>
                    <a:pt x="f29" y="f43"/>
                  </a:cubicBezTo>
                  <a:cubicBezTo>
                    <a:pt x="f44" y="f43"/>
                    <a:pt x="f45" y="f46"/>
                    <a:pt x="f47" y="f30"/>
                  </a:cubicBezTo>
                  <a:cubicBezTo>
                    <a:pt x="f48" y="f49"/>
                    <a:pt x="f50" y="f51"/>
                    <a:pt x="f52" y="f51"/>
                  </a:cubicBezTo>
                  <a:cubicBezTo>
                    <a:pt x="f53" y="f51"/>
                    <a:pt x="f54" y="f55"/>
                    <a:pt x="f42" y="f6"/>
                  </a:cubicBezTo>
                  <a:cubicBezTo>
                    <a:pt x="f56" y="f57"/>
                    <a:pt x="f58" y="f59"/>
                    <a:pt x="f60" y="f10"/>
                  </a:cubicBezTo>
                  <a:lnTo>
                    <a:pt x="f61" y="f10"/>
                  </a:lnTo>
                  <a:cubicBezTo>
                    <a:pt x="f62" y="f63"/>
                    <a:pt x="f64" y="f65"/>
                    <a:pt x="f66" y="f6"/>
                  </a:cubicBezTo>
                  <a:cubicBezTo>
                    <a:pt x="f67" y="f55"/>
                    <a:pt x="f68" y="f51"/>
                    <a:pt x="f69" y="f51"/>
                  </a:cubicBezTo>
                  <a:cubicBezTo>
                    <a:pt x="f70" y="f51"/>
                    <a:pt x="f71" y="f49"/>
                    <a:pt x="f72" y="f30"/>
                  </a:cubicBezTo>
                  <a:cubicBezTo>
                    <a:pt x="f73" y="f46"/>
                    <a:pt x="f74" y="f43"/>
                    <a:pt x="f75" y="f43"/>
                  </a:cubicBezTo>
                  <a:cubicBezTo>
                    <a:pt x="f76" y="f43"/>
                    <a:pt x="f77" y="f14"/>
                    <a:pt x="f77" y="f40"/>
                  </a:cubicBezTo>
                  <a:cubicBezTo>
                    <a:pt x="f77" y="f78"/>
                    <a:pt x="f76" y="f37"/>
                    <a:pt x="f75" y="f37"/>
                  </a:cubicBezTo>
                  <a:cubicBezTo>
                    <a:pt x="f79" y="f37"/>
                    <a:pt x="f80" y="f34"/>
                    <a:pt x="f80" y="f33"/>
                  </a:cubicBezTo>
                  <a:cubicBezTo>
                    <a:pt x="f80" y="f32"/>
                    <a:pt x="f81" y="f82"/>
                    <a:pt x="f75" y="f10"/>
                  </a:cubicBezTo>
                  <a:cubicBezTo>
                    <a:pt x="f83" y="f10"/>
                    <a:pt x="f84" y="f85"/>
                    <a:pt x="f86" y="f26"/>
                  </a:cubicBezTo>
                  <a:cubicBezTo>
                    <a:pt x="f87" y="f88"/>
                    <a:pt x="f89" y="f4"/>
                    <a:pt x="f90" y="f4"/>
                  </a:cubicBezTo>
                  <a:cubicBezTo>
                    <a:pt x="f91" y="f4"/>
                    <a:pt x="f92" y="f93"/>
                    <a:pt x="f94" y="f16"/>
                  </a:cubicBezTo>
                  <a:cubicBezTo>
                    <a:pt x="f95" y="f41"/>
                    <a:pt x="f96" y="f97"/>
                    <a:pt x="f98" y="f10"/>
                  </a:cubicBezTo>
                  <a:cubicBezTo>
                    <a:pt x="f99" y="f8"/>
                    <a:pt x="f72" y="f2"/>
                    <a:pt x="f7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5" name="Google Shape;6054;p67">
              <a:extLst>
                <a:ext uri="{FF2B5EF4-FFF2-40B4-BE49-F238E27FC236}">
                  <a16:creationId xmlns:a16="http://schemas.microsoft.com/office/drawing/2014/main" id="{5A32C704-EAC4-522D-84EA-7CD54D5AC92A}"/>
                </a:ext>
              </a:extLst>
            </p:cNvPr>
            <p:cNvSpPr/>
            <p:nvPr/>
          </p:nvSpPr>
          <p:spPr>
            <a:xfrm>
              <a:off x="8397657" y="4285445"/>
              <a:ext cx="212424" cy="218770"/>
            </a:xfrm>
            <a:custGeom>
              <a:avLst/>
              <a:gdLst>
                <a:gd name="f0" fmla="val w"/>
                <a:gd name="f1" fmla="val h"/>
                <a:gd name="f2" fmla="val 0"/>
                <a:gd name="f3" fmla="val 7404"/>
                <a:gd name="f4" fmla="val 7625"/>
                <a:gd name="f5" fmla="val 2426"/>
                <a:gd name="f6" fmla="val 5639"/>
                <a:gd name="f7" fmla="val 5860"/>
                <a:gd name="f8" fmla="val 2237"/>
                <a:gd name="f9" fmla="val 6017"/>
                <a:gd name="f10" fmla="val 2048"/>
                <a:gd name="f11" fmla="val 1796"/>
                <a:gd name="f12" fmla="val 1638"/>
                <a:gd name="f13" fmla="val 5828"/>
                <a:gd name="f14" fmla="val 473"/>
                <a:gd name="f15" fmla="val 1229"/>
                <a:gd name="f16" fmla="val 851"/>
                <a:gd name="f17" fmla="val 630"/>
                <a:gd name="f18" fmla="val 1103"/>
                <a:gd name="f19" fmla="val 1134"/>
                <a:gd name="f20" fmla="val 7246"/>
                <a:gd name="f21" fmla="val 7467"/>
                <a:gd name="f22" fmla="val 189"/>
                <a:gd name="f23" fmla="val 7624"/>
                <a:gd name="f24" fmla="val 378"/>
                <a:gd name="f25" fmla="val 6994"/>
                <a:gd name="f26" fmla="val 7435"/>
                <a:gd name="f27" fmla="val 6774"/>
                <a:gd name="f28" fmla="val 1071"/>
                <a:gd name="f29" fmla="val 6175"/>
                <a:gd name="f30" fmla="val 788"/>
                <a:gd name="f31" fmla="val 5734"/>
                <a:gd name="f32" fmla="val 315"/>
                <a:gd name="f33" fmla="val 5545"/>
                <a:gd name="f34" fmla="val 5324"/>
                <a:gd name="f35" fmla="val 5072"/>
                <a:gd name="f36" fmla="val 4915"/>
                <a:gd name="f37" fmla="val 4096"/>
                <a:gd name="f38" fmla="val 3907"/>
                <a:gd name="f39" fmla="val 3686"/>
                <a:gd name="f40" fmla="val 3466"/>
                <a:gd name="f41" fmla="val 3277"/>
                <a:gd name="f42" fmla="*/ f0 1 7404"/>
                <a:gd name="f43" fmla="*/ f1 1 7625"/>
                <a:gd name="f44" fmla="val f2"/>
                <a:gd name="f45" fmla="val f3"/>
                <a:gd name="f46" fmla="val f4"/>
                <a:gd name="f47" fmla="+- f46 0 f44"/>
                <a:gd name="f48" fmla="+- f45 0 f44"/>
                <a:gd name="f49" fmla="*/ f48 1 7404"/>
                <a:gd name="f50" fmla="*/ f47 1 7625"/>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7404" h="7625">
                  <a:moveTo>
                    <a:pt x="f5" y="f2"/>
                  </a:moveTo>
                  <a:lnTo>
                    <a:pt x="f5" y="f6"/>
                  </a:lnTo>
                  <a:cubicBezTo>
                    <a:pt x="f5" y="f7"/>
                    <a:pt x="f8" y="f9"/>
                    <a:pt x="f10" y="f9"/>
                  </a:cubicBezTo>
                  <a:cubicBezTo>
                    <a:pt x="f11" y="f9"/>
                    <a:pt x="f12" y="f13"/>
                    <a:pt x="f12" y="f6"/>
                  </a:cubicBezTo>
                  <a:lnTo>
                    <a:pt x="f12" y="f14"/>
                  </a:lnTo>
                  <a:cubicBezTo>
                    <a:pt x="f15" y="f16"/>
                    <a:pt x="f17" y="f18"/>
                    <a:pt x="f2" y="f19"/>
                  </a:cubicBezTo>
                  <a:lnTo>
                    <a:pt x="f2" y="f20"/>
                  </a:lnTo>
                  <a:cubicBezTo>
                    <a:pt x="f2" y="f21"/>
                    <a:pt x="f22" y="f23"/>
                    <a:pt x="f24" y="f23"/>
                  </a:cubicBezTo>
                  <a:lnTo>
                    <a:pt x="f25" y="f23"/>
                  </a:lnTo>
                  <a:cubicBezTo>
                    <a:pt x="f20" y="f23"/>
                    <a:pt x="f3" y="f26"/>
                    <a:pt x="f3" y="f20"/>
                  </a:cubicBezTo>
                  <a:lnTo>
                    <a:pt x="f3" y="f19"/>
                  </a:lnTo>
                  <a:cubicBezTo>
                    <a:pt x="f27" y="f28"/>
                    <a:pt x="f29" y="f30"/>
                    <a:pt x="f31" y="f32"/>
                  </a:cubicBezTo>
                  <a:lnTo>
                    <a:pt x="f31" y="f6"/>
                  </a:lnTo>
                  <a:cubicBezTo>
                    <a:pt x="f31" y="f7"/>
                    <a:pt x="f33" y="f9"/>
                    <a:pt x="f34" y="f9"/>
                  </a:cubicBezTo>
                  <a:cubicBezTo>
                    <a:pt x="f35" y="f9"/>
                    <a:pt x="f36" y="f13"/>
                    <a:pt x="f36" y="f6"/>
                  </a:cubicBezTo>
                  <a:lnTo>
                    <a:pt x="f36" y="f2"/>
                  </a:lnTo>
                  <a:lnTo>
                    <a:pt x="f37" y="f2"/>
                  </a:lnTo>
                  <a:lnTo>
                    <a:pt x="f37" y="f6"/>
                  </a:lnTo>
                  <a:cubicBezTo>
                    <a:pt x="f37" y="f7"/>
                    <a:pt x="f38" y="f9"/>
                    <a:pt x="f39" y="f9"/>
                  </a:cubicBezTo>
                  <a:cubicBezTo>
                    <a:pt x="f40" y="f9"/>
                    <a:pt x="f41" y="f13"/>
                    <a:pt x="f41" y="f6"/>
                  </a:cubicBezTo>
                  <a:lnTo>
                    <a:pt x="f4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6055;p67">
              <a:extLst>
                <a:ext uri="{FF2B5EF4-FFF2-40B4-BE49-F238E27FC236}">
                  <a16:creationId xmlns:a16="http://schemas.microsoft.com/office/drawing/2014/main" id="{AF4A3BF2-4E13-6DAF-66F1-00BE76944555}"/>
                </a:ext>
              </a:extLst>
            </p:cNvPr>
            <p:cNvSpPr/>
            <p:nvPr/>
          </p:nvSpPr>
          <p:spPr>
            <a:xfrm>
              <a:off x="8469072" y="4236616"/>
              <a:ext cx="76837" cy="23527"/>
            </a:xfrm>
            <a:custGeom>
              <a:avLst/>
              <a:gdLst>
                <a:gd name="f0" fmla="val w"/>
                <a:gd name="f1" fmla="val h"/>
                <a:gd name="f2" fmla="val 0"/>
                <a:gd name="f3" fmla="val 2678"/>
                <a:gd name="f4" fmla="val 820"/>
                <a:gd name="f5" fmla="val 1"/>
                <a:gd name="f6" fmla="val 32"/>
                <a:gd name="f7" fmla="val 127"/>
                <a:gd name="f8" fmla="val 284"/>
                <a:gd name="f9" fmla="val 379"/>
                <a:gd name="f10" fmla="val 536"/>
                <a:gd name="f11" fmla="val 662"/>
                <a:gd name="f12" fmla="val 788"/>
                <a:gd name="f13" fmla="val 2666"/>
                <a:gd name="f14" fmla="val 2615"/>
                <a:gd name="f15" fmla="val 649"/>
                <a:gd name="f16" fmla="val 555"/>
                <a:gd name="f17" fmla="val 2670"/>
                <a:gd name="f18" fmla="val 799"/>
                <a:gd name="f19" fmla="val 2674"/>
                <a:gd name="f20" fmla="val 809"/>
                <a:gd name="f21" fmla="*/ f0 1 2678"/>
                <a:gd name="f22" fmla="*/ f1 1 820"/>
                <a:gd name="f23" fmla="val f2"/>
                <a:gd name="f24" fmla="val f3"/>
                <a:gd name="f25" fmla="val f4"/>
                <a:gd name="f26" fmla="+- f25 0 f23"/>
                <a:gd name="f27" fmla="+- f24 0 f23"/>
                <a:gd name="f28" fmla="*/ f27 1 2678"/>
                <a:gd name="f29" fmla="*/ f26 1 820"/>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2678" h="820">
                  <a:moveTo>
                    <a:pt x="f2" y="f5"/>
                  </a:moveTo>
                  <a:cubicBezTo>
                    <a:pt x="f6" y="f7"/>
                    <a:pt x="f6" y="f8"/>
                    <a:pt x="f6" y="f9"/>
                  </a:cubicBezTo>
                  <a:cubicBezTo>
                    <a:pt x="f6" y="f10"/>
                    <a:pt x="f6" y="f11"/>
                    <a:pt x="f2" y="f12"/>
                  </a:cubicBezTo>
                  <a:lnTo>
                    <a:pt x="f13" y="f12"/>
                  </a:lnTo>
                  <a:cubicBezTo>
                    <a:pt x="f14" y="f15"/>
                    <a:pt x="f14" y="f16"/>
                    <a:pt x="f14" y="f9"/>
                  </a:cubicBezTo>
                  <a:cubicBezTo>
                    <a:pt x="f14" y="f8"/>
                    <a:pt x="f14" y="f7"/>
                    <a:pt x="f3" y="f5"/>
                  </a:cubicBezTo>
                  <a:close/>
                  <a:moveTo>
                    <a:pt x="f13" y="f12"/>
                  </a:moveTo>
                  <a:cubicBezTo>
                    <a:pt x="f17" y="f18"/>
                    <a:pt x="f19" y="f20"/>
                    <a:pt x="f3" y="f4"/>
                  </a:cubicBezTo>
                  <a:lnTo>
                    <a:pt x="f3" y="f1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7" name="Google Shape;6078;p67">
            <a:extLst>
              <a:ext uri="{FF2B5EF4-FFF2-40B4-BE49-F238E27FC236}">
                <a16:creationId xmlns:a16="http://schemas.microsoft.com/office/drawing/2014/main" id="{1421887D-7AF1-012A-377F-7D11C4465B4A}"/>
              </a:ext>
            </a:extLst>
          </p:cNvPr>
          <p:cNvGrpSpPr/>
          <p:nvPr/>
        </p:nvGrpSpPr>
        <p:grpSpPr>
          <a:xfrm>
            <a:off x="5093291" y="5544800"/>
            <a:ext cx="486936" cy="484533"/>
            <a:chOff x="5126254" y="4158599"/>
            <a:chExt cx="365202" cy="363400"/>
          </a:xfrm>
          <a:solidFill>
            <a:schemeClr val="tx1">
              <a:lumMod val="50000"/>
              <a:lumOff val="50000"/>
            </a:schemeClr>
          </a:solidFill>
        </p:grpSpPr>
        <p:sp>
          <p:nvSpPr>
            <p:cNvPr id="58" name="Google Shape;6079;p67">
              <a:extLst>
                <a:ext uri="{FF2B5EF4-FFF2-40B4-BE49-F238E27FC236}">
                  <a16:creationId xmlns:a16="http://schemas.microsoft.com/office/drawing/2014/main" id="{AF352FB1-9496-90B7-928D-0A6C5B0D4503}"/>
                </a:ext>
              </a:extLst>
            </p:cNvPr>
            <p:cNvSpPr/>
            <p:nvPr/>
          </p:nvSpPr>
          <p:spPr>
            <a:xfrm>
              <a:off x="5202195" y="4308652"/>
              <a:ext cx="214234" cy="213347"/>
            </a:xfrm>
            <a:custGeom>
              <a:avLst/>
              <a:gdLst>
                <a:gd name="f0" fmla="val w"/>
                <a:gd name="f1" fmla="val h"/>
                <a:gd name="f2" fmla="val 0"/>
                <a:gd name="f3" fmla="val 7467"/>
                <a:gd name="f4" fmla="val 7436"/>
                <a:gd name="f5" fmla="val 3686"/>
                <a:gd name="f6" fmla="val 1465"/>
                <a:gd name="f7" fmla="val 3836"/>
                <a:gd name="f8" fmla="val 3985"/>
                <a:gd name="f9" fmla="val 1544"/>
                <a:gd name="f10" fmla="val 4064"/>
                <a:gd name="f11" fmla="val 1702"/>
                <a:gd name="f12" fmla="val 4537"/>
                <a:gd name="f13" fmla="val 2678"/>
                <a:gd name="f14" fmla="val 5608"/>
                <a:gd name="f15" fmla="val 2836"/>
                <a:gd name="f16" fmla="val 5955"/>
                <a:gd name="f17" fmla="val 2867"/>
                <a:gd name="f18" fmla="val 6081"/>
                <a:gd name="f19" fmla="val 3308"/>
                <a:gd name="f20" fmla="val 5829"/>
                <a:gd name="f21" fmla="val 3561"/>
                <a:gd name="f22" fmla="val 5041"/>
                <a:gd name="f23" fmla="val 4285"/>
                <a:gd name="f24" fmla="val 5261"/>
                <a:gd name="f25" fmla="val 5356"/>
                <a:gd name="f26" fmla="val 5286"/>
                <a:gd name="f27" fmla="val 5630"/>
                <a:gd name="f28" fmla="val 5075"/>
                <a:gd name="f29" fmla="val 5845"/>
                <a:gd name="f30" fmla="val 4845"/>
                <a:gd name="f31" fmla="val 4784"/>
                <a:gd name="f32" fmla="val 4722"/>
                <a:gd name="f33" fmla="val 5830"/>
                <a:gd name="f34" fmla="val 4663"/>
                <a:gd name="f35" fmla="val 5797"/>
                <a:gd name="f36" fmla="val 5262"/>
                <a:gd name="f37" fmla="val 2616"/>
                <a:gd name="f38" fmla="val 5828"/>
                <a:gd name="f39" fmla="val 2553"/>
                <a:gd name="f40" fmla="val 5842"/>
                <a:gd name="f41" fmla="val 2492"/>
                <a:gd name="f42" fmla="val 2244"/>
                <a:gd name="f43" fmla="val 2035"/>
                <a:gd name="f44" fmla="val 5609"/>
                <a:gd name="f45" fmla="val 2111"/>
                <a:gd name="f46" fmla="val 2300"/>
                <a:gd name="f47" fmla="val 1512"/>
                <a:gd name="f48" fmla="val 1323"/>
                <a:gd name="f49" fmla="val 1418"/>
                <a:gd name="f50" fmla="val 1796"/>
                <a:gd name="f51" fmla="val 3387"/>
                <a:gd name="f52" fmla="val 3537"/>
                <a:gd name="f53" fmla="val 3718"/>
                <a:gd name="f54" fmla="val 1670"/>
                <a:gd name="f55" fmla="val 32"/>
                <a:gd name="f56" fmla="val 3750"/>
                <a:gd name="f57" fmla="val 5766"/>
                <a:gd name="f58" fmla="val 5765"/>
                <a:gd name="f59" fmla="val 7404"/>
                <a:gd name="f60" fmla="*/ f0 1 7467"/>
                <a:gd name="f61" fmla="*/ f1 1 7436"/>
                <a:gd name="f62" fmla="val f2"/>
                <a:gd name="f63" fmla="val f3"/>
                <a:gd name="f64" fmla="val f4"/>
                <a:gd name="f65" fmla="+- f64 0 f62"/>
                <a:gd name="f66" fmla="+- f63 0 f62"/>
                <a:gd name="f67" fmla="*/ f66 1 7467"/>
                <a:gd name="f68" fmla="*/ f65 1 7436"/>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7467" h="7436">
                  <a:moveTo>
                    <a:pt x="f5" y="f6"/>
                  </a:moveTo>
                  <a:cubicBezTo>
                    <a:pt x="f7" y="f6"/>
                    <a:pt x="f8" y="f9"/>
                    <a:pt x="f10" y="f11"/>
                  </a:cubicBezTo>
                  <a:lnTo>
                    <a:pt x="f12" y="f13"/>
                  </a:lnTo>
                  <a:lnTo>
                    <a:pt x="f14" y="f15"/>
                  </a:lnTo>
                  <a:cubicBezTo>
                    <a:pt x="f16" y="f17"/>
                    <a:pt x="f18" y="f19"/>
                    <a:pt x="f20" y="f21"/>
                  </a:cubicBezTo>
                  <a:lnTo>
                    <a:pt x="f22" y="f23"/>
                  </a:lnTo>
                  <a:lnTo>
                    <a:pt x="f24" y="f25"/>
                  </a:lnTo>
                  <a:cubicBezTo>
                    <a:pt x="f26" y="f27"/>
                    <a:pt x="f28" y="f29"/>
                    <a:pt x="f30" y="f29"/>
                  </a:cubicBezTo>
                  <a:cubicBezTo>
                    <a:pt x="f31" y="f29"/>
                    <a:pt x="f32" y="f33"/>
                    <a:pt x="f34" y="f35"/>
                  </a:cubicBezTo>
                  <a:lnTo>
                    <a:pt x="f5" y="f36"/>
                  </a:lnTo>
                  <a:lnTo>
                    <a:pt x="f13" y="f35"/>
                  </a:lnTo>
                  <a:cubicBezTo>
                    <a:pt x="f37" y="f38"/>
                    <a:pt x="f39" y="f40"/>
                    <a:pt x="f41" y="f40"/>
                  </a:cubicBezTo>
                  <a:cubicBezTo>
                    <a:pt x="f42" y="f40"/>
                    <a:pt x="f43" y="f44"/>
                    <a:pt x="f45" y="f25"/>
                  </a:cubicBezTo>
                  <a:lnTo>
                    <a:pt x="f46" y="f23"/>
                  </a:lnTo>
                  <a:lnTo>
                    <a:pt x="f47" y="f21"/>
                  </a:lnTo>
                  <a:cubicBezTo>
                    <a:pt x="f48" y="f19"/>
                    <a:pt x="f49" y="f17"/>
                    <a:pt x="f50" y="f15"/>
                  </a:cubicBezTo>
                  <a:lnTo>
                    <a:pt x="f15" y="f13"/>
                  </a:lnTo>
                  <a:lnTo>
                    <a:pt x="f19" y="f11"/>
                  </a:lnTo>
                  <a:cubicBezTo>
                    <a:pt x="f51" y="f9"/>
                    <a:pt x="f52" y="f6"/>
                    <a:pt x="f5" y="f6"/>
                  </a:cubicBezTo>
                  <a:close/>
                  <a:moveTo>
                    <a:pt x="f53" y="f2"/>
                  </a:moveTo>
                  <a:cubicBezTo>
                    <a:pt x="f54" y="f2"/>
                    <a:pt x="f55" y="f54"/>
                    <a:pt x="f55" y="f56"/>
                  </a:cubicBezTo>
                  <a:cubicBezTo>
                    <a:pt x="f2" y="f57"/>
                    <a:pt x="f54" y="f4"/>
                    <a:pt x="f53" y="f4"/>
                  </a:cubicBezTo>
                  <a:cubicBezTo>
                    <a:pt x="f58" y="f4"/>
                    <a:pt x="f59" y="f35"/>
                    <a:pt x="f3" y="f56"/>
                  </a:cubicBezTo>
                  <a:cubicBezTo>
                    <a:pt x="f3" y="f11"/>
                    <a:pt x="f35" y="f55"/>
                    <a:pt x="f5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9" name="Google Shape;6080;p67">
              <a:extLst>
                <a:ext uri="{FF2B5EF4-FFF2-40B4-BE49-F238E27FC236}">
                  <a16:creationId xmlns:a16="http://schemas.microsoft.com/office/drawing/2014/main" id="{564EFE86-1C33-7438-B1C4-2451D606017F}"/>
                </a:ext>
              </a:extLst>
            </p:cNvPr>
            <p:cNvSpPr/>
            <p:nvPr/>
          </p:nvSpPr>
          <p:spPr>
            <a:xfrm>
              <a:off x="5317876" y="4160757"/>
              <a:ext cx="173580" cy="169621"/>
            </a:xfrm>
            <a:custGeom>
              <a:avLst/>
              <a:gdLst>
                <a:gd name="f0" fmla="val w"/>
                <a:gd name="f1" fmla="val h"/>
                <a:gd name="f2" fmla="val 0"/>
                <a:gd name="f3" fmla="val 6050"/>
                <a:gd name="f4" fmla="val 5912"/>
                <a:gd name="f5" fmla="val 3829"/>
                <a:gd name="f6" fmla="val 3706"/>
                <a:gd name="f7" fmla="val 3580"/>
                <a:gd name="f8" fmla="val 47"/>
                <a:gd name="f9" fmla="val 3498"/>
                <a:gd name="f10" fmla="val 146"/>
                <a:gd name="f11" fmla="val 1"/>
                <a:gd name="f12" fmla="val 4336"/>
                <a:gd name="f13" fmla="val 1229"/>
                <a:gd name="f14" fmla="val 4399"/>
                <a:gd name="f15" fmla="val 2332"/>
                <a:gd name="f16" fmla="val 4998"/>
                <a:gd name="f17" fmla="val 3088"/>
                <a:gd name="f18" fmla="val 5861"/>
                <a:gd name="f19" fmla="val 2446"/>
                <a:gd name="f20" fmla="val 2289"/>
                <a:gd name="f21" fmla="val 2037"/>
                <a:gd name="f22" fmla="val 5924"/>
                <a:gd name="f23" fmla="val 1879"/>
                <a:gd name="f24" fmla="val 4128"/>
                <a:gd name="f25" fmla="val 115"/>
                <a:gd name="f26" fmla="val 4053"/>
                <a:gd name="f27" fmla="val 40"/>
                <a:gd name="f28" fmla="val 3942"/>
                <a:gd name="f29" fmla="*/ f0 1 6050"/>
                <a:gd name="f30" fmla="*/ f1 1 5912"/>
                <a:gd name="f31" fmla="val f2"/>
                <a:gd name="f32" fmla="val f3"/>
                <a:gd name="f33" fmla="val f4"/>
                <a:gd name="f34" fmla="+- f33 0 f31"/>
                <a:gd name="f35" fmla="+- f32 0 f31"/>
                <a:gd name="f36" fmla="*/ f35 1 6050"/>
                <a:gd name="f37" fmla="*/ f34 1 5912"/>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050" h="5912">
                  <a:moveTo>
                    <a:pt x="f5" y="f2"/>
                  </a:moveTo>
                  <a:cubicBezTo>
                    <a:pt x="f6" y="f2"/>
                    <a:pt x="f7" y="f8"/>
                    <a:pt x="f9" y="f10"/>
                  </a:cubicBezTo>
                  <a:lnTo>
                    <a:pt x="f11" y="f12"/>
                  </a:lnTo>
                  <a:cubicBezTo>
                    <a:pt x="f13" y="f14"/>
                    <a:pt x="f15" y="f16"/>
                    <a:pt x="f17" y="f4"/>
                  </a:cubicBezTo>
                  <a:lnTo>
                    <a:pt x="f18" y="f19"/>
                  </a:lnTo>
                  <a:cubicBezTo>
                    <a:pt x="f3" y="f20"/>
                    <a:pt x="f3" y="f21"/>
                    <a:pt x="f22"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6081;p67">
              <a:extLst>
                <a:ext uri="{FF2B5EF4-FFF2-40B4-BE49-F238E27FC236}">
                  <a16:creationId xmlns:a16="http://schemas.microsoft.com/office/drawing/2014/main" id="{BB1D0BBB-236F-FF4C-43F2-9FAA6BC414D1}"/>
                </a:ext>
              </a:extLst>
            </p:cNvPr>
            <p:cNvSpPr/>
            <p:nvPr/>
          </p:nvSpPr>
          <p:spPr>
            <a:xfrm>
              <a:off x="5223884" y="4158599"/>
              <a:ext cx="169959" cy="103089"/>
            </a:xfrm>
            <a:custGeom>
              <a:avLst/>
              <a:gdLst>
                <a:gd name="f0" fmla="val w"/>
                <a:gd name="f1" fmla="val h"/>
                <a:gd name="f2" fmla="val 0"/>
                <a:gd name="f3" fmla="val 5924"/>
                <a:gd name="f4" fmla="val 3593"/>
                <a:gd name="f5" fmla="val 1"/>
                <a:gd name="f6" fmla="val 2962"/>
                <a:gd name="f7" fmla="val 3592"/>
                <a:gd name="f8" fmla="val 5923"/>
                <a:gd name="f9" fmla="*/ f0 1 5924"/>
                <a:gd name="f10" fmla="*/ f1 1 3593"/>
                <a:gd name="f11" fmla="val f2"/>
                <a:gd name="f12" fmla="val f3"/>
                <a:gd name="f13" fmla="val f4"/>
                <a:gd name="f14" fmla="+- f13 0 f11"/>
                <a:gd name="f15" fmla="+- f12 0 f11"/>
                <a:gd name="f16" fmla="*/ f15 1 5924"/>
                <a:gd name="f17" fmla="*/ f14 1 3593"/>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5924" h="3593">
                  <a:moveTo>
                    <a:pt x="f2" y="f5"/>
                  </a:moveTo>
                  <a:lnTo>
                    <a:pt x="f6" y="f7"/>
                  </a:lnTo>
                  <a:lnTo>
                    <a:pt x="f8"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1" name="Google Shape;6082;p67">
              <a:extLst>
                <a:ext uri="{FF2B5EF4-FFF2-40B4-BE49-F238E27FC236}">
                  <a16:creationId xmlns:a16="http://schemas.microsoft.com/office/drawing/2014/main" id="{F88A57B1-B0B3-63CC-3B93-9CD7C0439D8B}"/>
                </a:ext>
              </a:extLst>
            </p:cNvPr>
            <p:cNvSpPr/>
            <p:nvPr/>
          </p:nvSpPr>
          <p:spPr>
            <a:xfrm>
              <a:off x="5126254" y="4160757"/>
              <a:ext cx="170855" cy="168734"/>
            </a:xfrm>
            <a:custGeom>
              <a:avLst/>
              <a:gdLst>
                <a:gd name="f0" fmla="val w"/>
                <a:gd name="f1" fmla="val h"/>
                <a:gd name="f2" fmla="val 0"/>
                <a:gd name="f3" fmla="val 5955"/>
                <a:gd name="f4" fmla="val 5881"/>
                <a:gd name="f5" fmla="val 2194"/>
                <a:gd name="f6" fmla="val 2084"/>
                <a:gd name="f7" fmla="val 1965"/>
                <a:gd name="f8" fmla="val 40"/>
                <a:gd name="f9" fmla="val 1859"/>
                <a:gd name="f10" fmla="val 115"/>
                <a:gd name="f11" fmla="val 95"/>
                <a:gd name="f12" fmla="val 1879"/>
                <a:gd name="f13" fmla="val 1"/>
                <a:gd name="f14" fmla="val 2037"/>
                <a:gd name="f15" fmla="val 2289"/>
                <a:gd name="f16" fmla="val 2446"/>
                <a:gd name="f17" fmla="val 2899"/>
                <a:gd name="f18" fmla="val 5880"/>
                <a:gd name="f19" fmla="val 3655"/>
                <a:gd name="f20" fmla="val 4998"/>
                <a:gd name="f21" fmla="val 4758"/>
                <a:gd name="f22" fmla="val 4399"/>
                <a:gd name="f23" fmla="val 4305"/>
                <a:gd name="f24" fmla="val 2490"/>
                <a:gd name="f25" fmla="val 146"/>
                <a:gd name="f26" fmla="val 2424"/>
                <a:gd name="f27" fmla="val 47"/>
                <a:gd name="f28" fmla="val 2315"/>
                <a:gd name="f29" fmla="*/ f0 1 5955"/>
                <a:gd name="f30" fmla="*/ f1 1 5881"/>
                <a:gd name="f31" fmla="val f2"/>
                <a:gd name="f32" fmla="val f3"/>
                <a:gd name="f33" fmla="val f4"/>
                <a:gd name="f34" fmla="+- f33 0 f31"/>
                <a:gd name="f35" fmla="+- f32 0 f31"/>
                <a:gd name="f36" fmla="*/ f35 1 5955"/>
                <a:gd name="f37" fmla="*/ f34 1 5881"/>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955" h="5881">
                  <a:moveTo>
                    <a:pt x="f5" y="f2"/>
                  </a:moveTo>
                  <a:cubicBezTo>
                    <a:pt x="f6" y="f2"/>
                    <a:pt x="f7" y="f8"/>
                    <a:pt x="f9" y="f10"/>
                  </a:cubicBezTo>
                  <a:lnTo>
                    <a:pt x="f11" y="f12"/>
                  </a:lnTo>
                  <a:cubicBezTo>
                    <a:pt x="f13" y="f14"/>
                    <a:pt x="f13" y="f15"/>
                    <a:pt x="f11" y="f16"/>
                  </a:cubicBezTo>
                  <a:lnTo>
                    <a:pt x="f17" y="f18"/>
                  </a:lnTo>
                  <a:cubicBezTo>
                    <a:pt x="f19" y="f20"/>
                    <a:pt x="f21" y="f22"/>
                    <a:pt x="f3" y="f23"/>
                  </a:cubicBezTo>
                  <a:lnTo>
                    <a:pt x="f24" y="f2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2" name="Google Shape;6110;p67">
            <a:extLst>
              <a:ext uri="{FF2B5EF4-FFF2-40B4-BE49-F238E27FC236}">
                <a16:creationId xmlns:a16="http://schemas.microsoft.com/office/drawing/2014/main" id="{590A1F4B-EA4A-8350-91E6-7DA59B314D18}"/>
              </a:ext>
            </a:extLst>
          </p:cNvPr>
          <p:cNvGrpSpPr/>
          <p:nvPr/>
        </p:nvGrpSpPr>
        <p:grpSpPr>
          <a:xfrm>
            <a:off x="5902341" y="5591324"/>
            <a:ext cx="483339" cy="378488"/>
            <a:chOff x="5733041" y="4193493"/>
            <a:chExt cx="362504" cy="283866"/>
          </a:xfrm>
          <a:solidFill>
            <a:schemeClr val="tx1">
              <a:lumMod val="50000"/>
              <a:lumOff val="50000"/>
            </a:schemeClr>
          </a:solidFill>
        </p:grpSpPr>
        <p:sp>
          <p:nvSpPr>
            <p:cNvPr id="63" name="Google Shape;6111;p67">
              <a:extLst>
                <a:ext uri="{FF2B5EF4-FFF2-40B4-BE49-F238E27FC236}">
                  <a16:creationId xmlns:a16="http://schemas.microsoft.com/office/drawing/2014/main" id="{8A079F4E-1929-0447-AE35-E4C9691D6FA8}"/>
                </a:ext>
              </a:extLst>
            </p:cNvPr>
            <p:cNvSpPr/>
            <p:nvPr/>
          </p:nvSpPr>
          <p:spPr>
            <a:xfrm>
              <a:off x="5733041" y="4431228"/>
              <a:ext cx="362504" cy="46131"/>
            </a:xfrm>
            <a:custGeom>
              <a:avLst/>
              <a:gdLst>
                <a:gd name="f0" fmla="val w"/>
                <a:gd name="f1" fmla="val h"/>
                <a:gd name="f2" fmla="val 0"/>
                <a:gd name="f3" fmla="val 12635"/>
                <a:gd name="f4" fmla="val 1608"/>
                <a:gd name="f5" fmla="val 379"/>
                <a:gd name="f6" fmla="val 159"/>
                <a:gd name="f7" fmla="val 1"/>
                <a:gd name="f8" fmla="val 189"/>
                <a:gd name="f9" fmla="val 378"/>
                <a:gd name="f10" fmla="val 1040"/>
                <a:gd name="f11" fmla="val 537"/>
                <a:gd name="f12" fmla="val 1607"/>
                <a:gd name="f13" fmla="val 1198"/>
                <a:gd name="f14" fmla="val 11406"/>
                <a:gd name="f15" fmla="val 12067"/>
                <a:gd name="f16" fmla="val 12634"/>
                <a:gd name="f17" fmla="val 1072"/>
                <a:gd name="f18" fmla="val 12603"/>
                <a:gd name="f19" fmla="val 158"/>
                <a:gd name="f20" fmla="val 12445"/>
                <a:gd name="f21" fmla="val 12193"/>
                <a:gd name="f22" fmla="val 10965"/>
                <a:gd name="f23" fmla="val 630"/>
                <a:gd name="f24" fmla="val 10776"/>
                <a:gd name="f25" fmla="val 819"/>
                <a:gd name="f26" fmla="val 10555"/>
                <a:gd name="f27" fmla="val 10303"/>
                <a:gd name="f28" fmla="val 10146"/>
                <a:gd name="f29" fmla="val 9326"/>
                <a:gd name="f30" fmla="val 9137"/>
                <a:gd name="f31" fmla="val 8917"/>
                <a:gd name="f32" fmla="val 8696"/>
                <a:gd name="f33" fmla="val 8507"/>
                <a:gd name="f34" fmla="*/ f0 1 12635"/>
                <a:gd name="f35" fmla="*/ f1 1 1608"/>
                <a:gd name="f36" fmla="val f2"/>
                <a:gd name="f37" fmla="val f3"/>
                <a:gd name="f38" fmla="val f4"/>
                <a:gd name="f39" fmla="+- f38 0 f36"/>
                <a:gd name="f40" fmla="+- f37 0 f36"/>
                <a:gd name="f41" fmla="*/ f40 1 12635"/>
                <a:gd name="f42" fmla="*/ f39 1 160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12635" h="1608">
                  <a:moveTo>
                    <a:pt x="f5" y="f2"/>
                  </a:moveTo>
                  <a:cubicBezTo>
                    <a:pt x="f6" y="f2"/>
                    <a:pt x="f7" y="f8"/>
                    <a:pt x="f7" y="f9"/>
                  </a:cubicBezTo>
                  <a:cubicBezTo>
                    <a:pt x="f7" y="f10"/>
                    <a:pt x="f11" y="f12"/>
                    <a:pt x="f13" y="f12"/>
                  </a:cubicBezTo>
                  <a:lnTo>
                    <a:pt x="f14" y="f12"/>
                  </a:lnTo>
                  <a:cubicBezTo>
                    <a:pt x="f15" y="f12"/>
                    <a:pt x="f16" y="f17"/>
                    <a:pt x="f16" y="f9"/>
                  </a:cubicBezTo>
                  <a:cubicBezTo>
                    <a:pt x="f18" y="f19"/>
                    <a:pt x="f20" y="f2"/>
                    <a:pt x="f21" y="f2"/>
                  </a:cubicBezTo>
                  <a:lnTo>
                    <a:pt x="f22" y="f2"/>
                  </a:lnTo>
                  <a:lnTo>
                    <a:pt x="f22" y="f9"/>
                  </a:lnTo>
                  <a:cubicBezTo>
                    <a:pt x="f22" y="f23"/>
                    <a:pt x="f24" y="f25"/>
                    <a:pt x="f26" y="f25"/>
                  </a:cubicBezTo>
                  <a:cubicBezTo>
                    <a:pt x="f27" y="f25"/>
                    <a:pt x="f28" y="f23"/>
                    <a:pt x="f28" y="f9"/>
                  </a:cubicBezTo>
                  <a:lnTo>
                    <a:pt x="f28" y="f2"/>
                  </a:lnTo>
                  <a:lnTo>
                    <a:pt x="f29" y="f2"/>
                  </a:lnTo>
                  <a:lnTo>
                    <a:pt x="f29" y="f9"/>
                  </a:lnTo>
                  <a:cubicBezTo>
                    <a:pt x="f29" y="f23"/>
                    <a:pt x="f30" y="f25"/>
                    <a:pt x="f31" y="f25"/>
                  </a:cubicBezTo>
                  <a:cubicBezTo>
                    <a:pt x="f32" y="f25"/>
                    <a:pt x="f33" y="f23"/>
                    <a:pt x="f33" y="f9"/>
                  </a:cubicBezTo>
                  <a:lnTo>
                    <a:pt x="f3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4" name="Google Shape;6112;p67">
              <a:extLst>
                <a:ext uri="{FF2B5EF4-FFF2-40B4-BE49-F238E27FC236}">
                  <a16:creationId xmlns:a16="http://schemas.microsoft.com/office/drawing/2014/main" id="{8C6E0A0F-D26E-CB2E-F958-06059EAA7E75}"/>
                </a:ext>
              </a:extLst>
            </p:cNvPr>
            <p:cNvSpPr/>
            <p:nvPr/>
          </p:nvSpPr>
          <p:spPr>
            <a:xfrm>
              <a:off x="5755654" y="4193493"/>
              <a:ext cx="316400" cy="214262"/>
            </a:xfrm>
            <a:custGeom>
              <a:avLst/>
              <a:gdLst>
                <a:gd name="f0" fmla="val w"/>
                <a:gd name="f1" fmla="val h"/>
                <a:gd name="f2" fmla="val 0"/>
                <a:gd name="f3" fmla="val 11028"/>
                <a:gd name="f4" fmla="val 7468"/>
                <a:gd name="f5" fmla="val 3794"/>
                <a:gd name="f6" fmla="val 1673"/>
                <a:gd name="f7" fmla="val 3841"/>
                <a:gd name="f8" fmla="val 3890"/>
                <a:gd name="f9" fmla="val 1682"/>
                <a:gd name="f10" fmla="val 3939"/>
                <a:gd name="f11" fmla="val 1702"/>
                <a:gd name="f12" fmla="val 6428"/>
                <a:gd name="f13" fmla="val 2521"/>
                <a:gd name="f14" fmla="val 6680"/>
                <a:gd name="f15" fmla="val 2616"/>
                <a:gd name="f16" fmla="val 6806"/>
                <a:gd name="f17" fmla="val 2994"/>
                <a:gd name="f18" fmla="val 6585"/>
                <a:gd name="f19" fmla="val 3214"/>
                <a:gd name="f20" fmla="val 6018"/>
                <a:gd name="f21" fmla="val 3750"/>
                <a:gd name="f22" fmla="val 7404"/>
                <a:gd name="f23" fmla="val 5136"/>
                <a:gd name="f24" fmla="val 7593"/>
                <a:gd name="f25" fmla="val 5262"/>
                <a:gd name="f26" fmla="val 5514"/>
                <a:gd name="f27" fmla="val 7436"/>
                <a:gd name="f28" fmla="val 5671"/>
                <a:gd name="f29" fmla="val 7357"/>
                <a:gd name="f30" fmla="val 5750"/>
                <a:gd name="f31" fmla="val 7247"/>
                <a:gd name="f32" fmla="val 5790"/>
                <a:gd name="f33" fmla="val 7136"/>
                <a:gd name="f34" fmla="val 7026"/>
                <a:gd name="f35" fmla="val 6916"/>
                <a:gd name="f36" fmla="val 6837"/>
                <a:gd name="f37" fmla="val 5451"/>
                <a:gd name="f38" fmla="val 4317"/>
                <a:gd name="f39" fmla="val 4915"/>
                <a:gd name="f40" fmla="val 4852"/>
                <a:gd name="f41" fmla="val 4821"/>
                <a:gd name="f42" fmla="val 4947"/>
                <a:gd name="f43" fmla="val 4714"/>
                <a:gd name="f44" fmla="val 4988"/>
                <a:gd name="f45" fmla="val 4613"/>
                <a:gd name="f46" fmla="val 4444"/>
                <a:gd name="f47" fmla="val 4293"/>
                <a:gd name="f48" fmla="val 4872"/>
                <a:gd name="f49" fmla="val 4254"/>
                <a:gd name="f50" fmla="val 4695"/>
                <a:gd name="f51" fmla="val 3435"/>
                <a:gd name="f52" fmla="val 2206"/>
                <a:gd name="f53" fmla="val 3328"/>
                <a:gd name="f54" fmla="val 1940"/>
                <a:gd name="f55" fmla="val 3537"/>
                <a:gd name="f56" fmla="val 1198"/>
                <a:gd name="f57" fmla="val 1"/>
                <a:gd name="f58" fmla="val 536"/>
                <a:gd name="f59" fmla="val 568"/>
                <a:gd name="f60" fmla="val 1229"/>
                <a:gd name="f61" fmla="val 7467"/>
                <a:gd name="f62" fmla="val 11027"/>
                <a:gd name="f63" fmla="val 10460"/>
                <a:gd name="f64" fmla="val 9767"/>
                <a:gd name="f65" fmla="*/ f0 1 11028"/>
                <a:gd name="f66" fmla="*/ f1 1 7468"/>
                <a:gd name="f67" fmla="val f2"/>
                <a:gd name="f68" fmla="val f3"/>
                <a:gd name="f69" fmla="val f4"/>
                <a:gd name="f70" fmla="+- f69 0 f67"/>
                <a:gd name="f71" fmla="+- f68 0 f67"/>
                <a:gd name="f72" fmla="*/ f71 1 11028"/>
                <a:gd name="f73" fmla="*/ f70 1 7468"/>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1028" h="7468">
                  <a:moveTo>
                    <a:pt x="f5" y="f6"/>
                  </a:moveTo>
                  <a:cubicBezTo>
                    <a:pt x="f7" y="f6"/>
                    <a:pt x="f8" y="f9"/>
                    <a:pt x="f10" y="f11"/>
                  </a:cubicBezTo>
                  <a:lnTo>
                    <a:pt x="f12" y="f13"/>
                  </a:lnTo>
                  <a:cubicBezTo>
                    <a:pt x="f14" y="f15"/>
                    <a:pt x="f16" y="f17"/>
                    <a:pt x="f18" y="f19"/>
                  </a:cubicBezTo>
                  <a:lnTo>
                    <a:pt x="f20" y="f21"/>
                  </a:lnTo>
                  <a:lnTo>
                    <a:pt x="f22" y="f23"/>
                  </a:lnTo>
                  <a:cubicBezTo>
                    <a:pt x="f24" y="f25"/>
                    <a:pt x="f24" y="f26"/>
                    <a:pt x="f27" y="f28"/>
                  </a:cubicBezTo>
                  <a:cubicBezTo>
                    <a:pt x="f29" y="f30"/>
                    <a:pt x="f31" y="f32"/>
                    <a:pt x="f33" y="f32"/>
                  </a:cubicBezTo>
                  <a:cubicBezTo>
                    <a:pt x="f34" y="f32"/>
                    <a:pt x="f35" y="f30"/>
                    <a:pt x="f36" y="f28"/>
                  </a:cubicBezTo>
                  <a:lnTo>
                    <a:pt x="f37" y="f38"/>
                  </a:lnTo>
                  <a:lnTo>
                    <a:pt x="f39" y="f40"/>
                  </a:lnTo>
                  <a:cubicBezTo>
                    <a:pt x="f41" y="f42"/>
                    <a:pt x="f43" y="f44"/>
                    <a:pt x="f45" y="f44"/>
                  </a:cubicBezTo>
                  <a:cubicBezTo>
                    <a:pt x="f46" y="f44"/>
                    <a:pt x="f47" y="f48"/>
                    <a:pt x="f49" y="f50"/>
                  </a:cubicBezTo>
                  <a:lnTo>
                    <a:pt x="f51" y="f52"/>
                  </a:lnTo>
                  <a:cubicBezTo>
                    <a:pt x="f53" y="f54"/>
                    <a:pt x="f55" y="f6"/>
                    <a:pt x="f5" y="f6"/>
                  </a:cubicBezTo>
                  <a:close/>
                  <a:moveTo>
                    <a:pt x="f56" y="f57"/>
                  </a:moveTo>
                  <a:cubicBezTo>
                    <a:pt x="f58" y="f57"/>
                    <a:pt x="f57" y="f59"/>
                    <a:pt x="f57" y="f60"/>
                  </a:cubicBezTo>
                  <a:lnTo>
                    <a:pt x="f57" y="f61"/>
                  </a:lnTo>
                  <a:lnTo>
                    <a:pt x="f62" y="f61"/>
                  </a:lnTo>
                  <a:lnTo>
                    <a:pt x="f62" y="f60"/>
                  </a:lnTo>
                  <a:cubicBezTo>
                    <a:pt x="f62" y="f59"/>
                    <a:pt x="f63" y="f57"/>
                    <a:pt x="f64" y="f5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5" name="Google Shape;5972;p67">
            <a:extLst>
              <a:ext uri="{FF2B5EF4-FFF2-40B4-BE49-F238E27FC236}">
                <a16:creationId xmlns:a16="http://schemas.microsoft.com/office/drawing/2014/main" id="{95BBB718-F7A0-0E6D-7193-42B4EC6C69D2}"/>
              </a:ext>
            </a:extLst>
          </p:cNvPr>
          <p:cNvGrpSpPr/>
          <p:nvPr/>
        </p:nvGrpSpPr>
        <p:grpSpPr>
          <a:xfrm>
            <a:off x="3489776" y="2522329"/>
            <a:ext cx="480669" cy="552955"/>
            <a:chOff x="3923617" y="1891747"/>
            <a:chExt cx="360502" cy="414716"/>
          </a:xfrm>
          <a:solidFill>
            <a:schemeClr val="tx1">
              <a:lumMod val="50000"/>
              <a:lumOff val="50000"/>
            </a:schemeClr>
          </a:solidFill>
        </p:grpSpPr>
        <p:sp>
          <p:nvSpPr>
            <p:cNvPr id="66" name="Google Shape;5973;p67">
              <a:extLst>
                <a:ext uri="{FF2B5EF4-FFF2-40B4-BE49-F238E27FC236}">
                  <a16:creationId xmlns:a16="http://schemas.microsoft.com/office/drawing/2014/main" id="{6CC42E4F-8F85-0E18-C50E-FD9083E17267}"/>
                </a:ext>
              </a:extLst>
            </p:cNvPr>
            <p:cNvSpPr/>
            <p:nvPr/>
          </p:nvSpPr>
          <p:spPr>
            <a:xfrm>
              <a:off x="3950390" y="1972077"/>
              <a:ext cx="305939" cy="198836"/>
            </a:xfrm>
            <a:custGeom>
              <a:avLst/>
              <a:gdLst>
                <a:gd name="f0" fmla="val w"/>
                <a:gd name="f1" fmla="val h"/>
                <a:gd name="f2" fmla="val 0"/>
                <a:gd name="f3" fmla="val 9358"/>
                <a:gd name="f4" fmla="val 6082"/>
                <a:gd name="f5" fmla="val 379"/>
                <a:gd name="f6" fmla="val 1"/>
                <a:gd name="f7" fmla="val 158"/>
                <a:gd name="f8" fmla="val 221"/>
                <a:gd name="f9" fmla="val 410"/>
                <a:gd name="f10" fmla="val 6081"/>
                <a:gd name="f11" fmla="val 9357"/>
                <a:gd name="f12" fmla="val 9168"/>
                <a:gd name="f13" fmla="val 8979"/>
                <a:gd name="f14" fmla="*/ f0 1 9358"/>
                <a:gd name="f15" fmla="*/ f1 1 6082"/>
                <a:gd name="f16" fmla="val f2"/>
                <a:gd name="f17" fmla="val f3"/>
                <a:gd name="f18" fmla="val f4"/>
                <a:gd name="f19" fmla="+- f18 0 f16"/>
                <a:gd name="f20" fmla="+- f17 0 f16"/>
                <a:gd name="f21" fmla="*/ f20 1 9358"/>
                <a:gd name="f22" fmla="*/ f19 1 608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358" h="6082">
                  <a:moveTo>
                    <a:pt x="f5" y="f6"/>
                  </a:moveTo>
                  <a:cubicBezTo>
                    <a:pt x="f7" y="f6"/>
                    <a:pt x="f6" y="f8"/>
                    <a:pt x="f6" y="f9"/>
                  </a:cubicBezTo>
                  <a:lnTo>
                    <a:pt x="f6" y="f10"/>
                  </a:lnTo>
                  <a:lnTo>
                    <a:pt x="f11" y="f10"/>
                  </a:lnTo>
                  <a:lnTo>
                    <a:pt x="f11" y="f9"/>
                  </a:lnTo>
                  <a:cubicBezTo>
                    <a:pt x="f11" y="f7"/>
                    <a:pt x="f12" y="f6"/>
                    <a:pt x="f13"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7" name="Google Shape;5974;p67">
              <a:extLst>
                <a:ext uri="{FF2B5EF4-FFF2-40B4-BE49-F238E27FC236}">
                  <a16:creationId xmlns:a16="http://schemas.microsoft.com/office/drawing/2014/main" id="{7906AD72-0221-58A2-329A-5EB02FC86F12}"/>
                </a:ext>
              </a:extLst>
            </p:cNvPr>
            <p:cNvSpPr/>
            <p:nvPr/>
          </p:nvSpPr>
          <p:spPr>
            <a:xfrm>
              <a:off x="3923617" y="2197659"/>
              <a:ext cx="360502" cy="108804"/>
            </a:xfrm>
            <a:custGeom>
              <a:avLst/>
              <a:gdLst>
                <a:gd name="f0" fmla="val w"/>
                <a:gd name="f1" fmla="val h"/>
                <a:gd name="f2" fmla="val 0"/>
                <a:gd name="f3" fmla="val 11027"/>
                <a:gd name="f4" fmla="val 3328"/>
                <a:gd name="f5" fmla="val 63"/>
                <a:gd name="f6" fmla="val 32"/>
                <a:gd name="f7" fmla="val 126"/>
                <a:gd name="f8" fmla="val 284"/>
                <a:gd name="f9" fmla="val 410"/>
                <a:gd name="f10" fmla="val 1103"/>
                <a:gd name="f11" fmla="val 536"/>
                <a:gd name="f12" fmla="val 1670"/>
                <a:gd name="f13" fmla="val 1198"/>
                <a:gd name="f14" fmla="val 3151"/>
                <a:gd name="f15" fmla="val 2615"/>
                <a:gd name="f16" fmla="val 2710"/>
                <a:gd name="f17" fmla="val 2521"/>
                <a:gd name="f18" fmla="val 2930"/>
                <a:gd name="f19" fmla="val 3182"/>
                <a:gd name="f20" fmla="val 2836"/>
                <a:gd name="f21" fmla="val 3277"/>
                <a:gd name="f22" fmla="val 2889"/>
                <a:gd name="f23" fmla="val 3312"/>
                <a:gd name="f24" fmla="val 2949"/>
                <a:gd name="f25" fmla="val 3009"/>
                <a:gd name="f26" fmla="val 3166"/>
                <a:gd name="f27" fmla="val 3326"/>
                <a:gd name="f28" fmla="val 3224"/>
                <a:gd name="f29" fmla="val 3371"/>
                <a:gd name="f30" fmla="val 3088"/>
                <a:gd name="f31" fmla="val 4096"/>
                <a:gd name="f32" fmla="val 1639"/>
                <a:gd name="f33" fmla="val 5073"/>
                <a:gd name="f34" fmla="val 2867"/>
                <a:gd name="f35" fmla="val 3119"/>
                <a:gd name="f36" fmla="val 5262"/>
                <a:gd name="f37" fmla="val 3308"/>
                <a:gd name="f38" fmla="val 5514"/>
                <a:gd name="f39" fmla="val 5734"/>
                <a:gd name="f40" fmla="val 5892"/>
                <a:gd name="f41" fmla="val 6868"/>
                <a:gd name="f42" fmla="val 7593"/>
                <a:gd name="f43" fmla="val 7688"/>
                <a:gd name="f44" fmla="val 3230"/>
                <a:gd name="f45" fmla="val 7835"/>
                <a:gd name="f46" fmla="val 3301"/>
                <a:gd name="f47" fmla="val 7983"/>
                <a:gd name="f48" fmla="val 8032"/>
                <a:gd name="f49" fmla="val 8081"/>
                <a:gd name="f50" fmla="val 3293"/>
                <a:gd name="f51" fmla="val 8129"/>
                <a:gd name="f52" fmla="val 8349"/>
                <a:gd name="f53" fmla="val 8412"/>
                <a:gd name="f54" fmla="val 7814"/>
                <a:gd name="f55" fmla="val 9767"/>
                <a:gd name="f56" fmla="val 10429"/>
                <a:gd name="f57" fmla="val 252"/>
                <a:gd name="f58" fmla="val 10964"/>
                <a:gd name="f59" fmla="val 10933"/>
                <a:gd name="f60" fmla="*/ f0 1 11027"/>
                <a:gd name="f61" fmla="*/ f1 1 3328"/>
                <a:gd name="f62" fmla="val f2"/>
                <a:gd name="f63" fmla="val f3"/>
                <a:gd name="f64" fmla="val f4"/>
                <a:gd name="f65" fmla="+- f64 0 f62"/>
                <a:gd name="f66" fmla="+- f63 0 f62"/>
                <a:gd name="f67" fmla="*/ f66 1 11027"/>
                <a:gd name="f68" fmla="*/ f65 1 332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11027" h="3328">
                  <a:moveTo>
                    <a:pt x="f5" y="f2"/>
                  </a:moveTo>
                  <a:cubicBezTo>
                    <a:pt x="f6" y="f7"/>
                    <a:pt x="f2" y="f8"/>
                    <a:pt x="f2" y="f9"/>
                  </a:cubicBezTo>
                  <a:cubicBezTo>
                    <a:pt x="f2" y="f10"/>
                    <a:pt x="f11" y="f12"/>
                    <a:pt x="f13" y="f12"/>
                  </a:cubicBezTo>
                  <a:lnTo>
                    <a:pt x="f14" y="f12"/>
                  </a:lnTo>
                  <a:lnTo>
                    <a:pt x="f15" y="f16"/>
                  </a:lnTo>
                  <a:cubicBezTo>
                    <a:pt x="f17" y="f18"/>
                    <a:pt x="f15" y="f19"/>
                    <a:pt x="f20" y="f21"/>
                  </a:cubicBezTo>
                  <a:cubicBezTo>
                    <a:pt x="f22" y="f23"/>
                    <a:pt x="f24" y="f4"/>
                    <a:pt x="f25" y="f4"/>
                  </a:cubicBezTo>
                  <a:cubicBezTo>
                    <a:pt x="f26" y="f4"/>
                    <a:pt x="f27" y="f28"/>
                    <a:pt x="f29" y="f30"/>
                  </a:cubicBezTo>
                  <a:lnTo>
                    <a:pt x="f31" y="f32"/>
                  </a:lnTo>
                  <a:lnTo>
                    <a:pt x="f33" y="f32"/>
                  </a:lnTo>
                  <a:lnTo>
                    <a:pt x="f33" y="f34"/>
                  </a:lnTo>
                  <a:cubicBezTo>
                    <a:pt x="f33" y="f35"/>
                    <a:pt x="f36" y="f37"/>
                    <a:pt x="f38" y="f37"/>
                  </a:cubicBezTo>
                  <a:cubicBezTo>
                    <a:pt x="f39" y="f37"/>
                    <a:pt x="f40" y="f35"/>
                    <a:pt x="f40" y="f34"/>
                  </a:cubicBezTo>
                  <a:lnTo>
                    <a:pt x="f40" y="f32"/>
                  </a:lnTo>
                  <a:lnTo>
                    <a:pt x="f41" y="f32"/>
                  </a:lnTo>
                  <a:lnTo>
                    <a:pt x="f42" y="f30"/>
                  </a:lnTo>
                  <a:cubicBezTo>
                    <a:pt x="f43" y="f44"/>
                    <a:pt x="f45" y="f46"/>
                    <a:pt x="f47" y="f46"/>
                  </a:cubicBezTo>
                  <a:cubicBezTo>
                    <a:pt x="f48" y="f46"/>
                    <a:pt x="f49" y="f50"/>
                    <a:pt x="f51" y="f21"/>
                  </a:cubicBezTo>
                  <a:cubicBezTo>
                    <a:pt x="f52" y="f14"/>
                    <a:pt x="f53" y="f18"/>
                    <a:pt x="f52" y="f16"/>
                  </a:cubicBezTo>
                  <a:lnTo>
                    <a:pt x="f54" y="f12"/>
                  </a:lnTo>
                  <a:lnTo>
                    <a:pt x="f55" y="f12"/>
                  </a:lnTo>
                  <a:cubicBezTo>
                    <a:pt x="f56" y="f12"/>
                    <a:pt x="f3" y="f10"/>
                    <a:pt x="f3" y="f9"/>
                  </a:cubicBezTo>
                  <a:cubicBezTo>
                    <a:pt x="f3" y="f57"/>
                    <a:pt x="f58" y="f7"/>
                    <a:pt x="f59"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8" name="Google Shape;5975;p67">
              <a:extLst>
                <a:ext uri="{FF2B5EF4-FFF2-40B4-BE49-F238E27FC236}">
                  <a16:creationId xmlns:a16="http://schemas.microsoft.com/office/drawing/2014/main" id="{A95976D6-F80E-1432-C651-908A64923F2B}"/>
                </a:ext>
              </a:extLst>
            </p:cNvPr>
            <p:cNvSpPr/>
            <p:nvPr/>
          </p:nvSpPr>
          <p:spPr>
            <a:xfrm>
              <a:off x="4060603" y="1891747"/>
              <a:ext cx="82414" cy="53583"/>
            </a:xfrm>
            <a:custGeom>
              <a:avLst/>
              <a:gdLst>
                <a:gd name="f0" fmla="val w"/>
                <a:gd name="f1" fmla="val h"/>
                <a:gd name="f2" fmla="val 0"/>
                <a:gd name="f3" fmla="val 2521"/>
                <a:gd name="f4" fmla="val 1639"/>
                <a:gd name="f5" fmla="val 442"/>
                <a:gd name="f6" fmla="val 221"/>
                <a:gd name="f7" fmla="val 1"/>
                <a:gd name="f8" fmla="val 189"/>
                <a:gd name="f9" fmla="val 410"/>
                <a:gd name="f10" fmla="val 2489"/>
                <a:gd name="f11" fmla="val 2332"/>
                <a:gd name="f12" fmla="val 2111"/>
                <a:gd name="f13" fmla="*/ f0 1 2521"/>
                <a:gd name="f14" fmla="*/ f1 1 1639"/>
                <a:gd name="f15" fmla="val f2"/>
                <a:gd name="f16" fmla="val f3"/>
                <a:gd name="f17" fmla="val f4"/>
                <a:gd name="f18" fmla="+- f17 0 f15"/>
                <a:gd name="f19" fmla="+- f16 0 f15"/>
                <a:gd name="f20" fmla="*/ f19 1 2521"/>
                <a:gd name="f21" fmla="*/ f18 1 163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2521" h="1639">
                  <a:moveTo>
                    <a:pt x="f5" y="f2"/>
                  </a:moveTo>
                  <a:cubicBezTo>
                    <a:pt x="f6" y="f2"/>
                    <a:pt x="f7" y="f8"/>
                    <a:pt x="f7" y="f9"/>
                  </a:cubicBezTo>
                  <a:lnTo>
                    <a:pt x="f7" y="f4"/>
                  </a:lnTo>
                  <a:lnTo>
                    <a:pt x="f10" y="f4"/>
                  </a:lnTo>
                  <a:lnTo>
                    <a:pt x="f10" y="f9"/>
                  </a:lnTo>
                  <a:lnTo>
                    <a:pt x="f3" y="f9"/>
                  </a:lnTo>
                  <a:cubicBezTo>
                    <a:pt x="f3" y="f8"/>
                    <a:pt x="f11" y="f2"/>
                    <a:pt x="f12"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9" name="Google Shape;5984;p67">
            <a:extLst>
              <a:ext uri="{FF2B5EF4-FFF2-40B4-BE49-F238E27FC236}">
                <a16:creationId xmlns:a16="http://schemas.microsoft.com/office/drawing/2014/main" id="{D2D1AF81-6F5B-6994-6AB7-901EB7DBDB7D}"/>
              </a:ext>
            </a:extLst>
          </p:cNvPr>
          <p:cNvGrpSpPr/>
          <p:nvPr/>
        </p:nvGrpSpPr>
        <p:grpSpPr>
          <a:xfrm>
            <a:off x="7582924" y="2518245"/>
            <a:ext cx="554833" cy="553467"/>
            <a:chOff x="6993477" y="1888684"/>
            <a:chExt cx="416125" cy="415100"/>
          </a:xfrm>
          <a:solidFill>
            <a:schemeClr val="tx1">
              <a:lumMod val="50000"/>
              <a:lumOff val="50000"/>
            </a:schemeClr>
          </a:solidFill>
        </p:grpSpPr>
        <p:sp>
          <p:nvSpPr>
            <p:cNvPr id="70" name="Google Shape;5985;p67">
              <a:extLst>
                <a:ext uri="{FF2B5EF4-FFF2-40B4-BE49-F238E27FC236}">
                  <a16:creationId xmlns:a16="http://schemas.microsoft.com/office/drawing/2014/main" id="{E599E229-E9CF-24C1-03D4-EDF90EF1CD2C}"/>
                </a:ext>
              </a:extLst>
            </p:cNvPr>
            <p:cNvSpPr/>
            <p:nvPr/>
          </p:nvSpPr>
          <p:spPr>
            <a:xfrm>
              <a:off x="6993477" y="1888684"/>
              <a:ext cx="190570" cy="189518"/>
            </a:xfrm>
            <a:custGeom>
              <a:avLst/>
              <a:gdLst>
                <a:gd name="f0" fmla="val w"/>
                <a:gd name="f1" fmla="val h"/>
                <a:gd name="f2" fmla="val 0"/>
                <a:gd name="f3" fmla="val 5829"/>
                <a:gd name="f4" fmla="val 5797"/>
                <a:gd name="f5" fmla="val 2930"/>
                <a:gd name="f6" fmla="val 1670"/>
                <a:gd name="f7" fmla="val 3119"/>
                <a:gd name="f8" fmla="val 3308"/>
                <a:gd name="f9" fmla="val 1859"/>
                <a:gd name="f10" fmla="val 2048"/>
                <a:gd name="f11" fmla="val 2489"/>
                <a:gd name="f12" fmla="val 3749"/>
                <a:gd name="f13" fmla="val 4001"/>
                <a:gd name="f14" fmla="val 4159"/>
                <a:gd name="f15" fmla="val 2678"/>
                <a:gd name="f16" fmla="val 3151"/>
                <a:gd name="f17" fmla="val 3938"/>
                <a:gd name="f18" fmla="val 3340"/>
                <a:gd name="f19" fmla="val 3781"/>
                <a:gd name="f20" fmla="val 2710"/>
                <a:gd name="f21" fmla="val 2520"/>
                <a:gd name="f22" fmla="val 3970"/>
                <a:gd name="f23" fmla="val 2079"/>
                <a:gd name="f24" fmla="val 1701"/>
                <a:gd name="f25" fmla="val 1827"/>
                <a:gd name="f26" fmla="val 441"/>
                <a:gd name="f27" fmla="val 189"/>
                <a:gd name="f28" fmla="val 5387"/>
                <a:gd name="f29" fmla="val 32"/>
                <a:gd name="f30" fmla="val 5639"/>
                <a:gd name="f31" fmla="val 221"/>
                <a:gd name="f32" fmla="val 5608"/>
                <a:gd name="f33" fmla="*/ f0 1 5829"/>
                <a:gd name="f34" fmla="*/ f1 1 5797"/>
                <a:gd name="f35" fmla="val f2"/>
                <a:gd name="f36" fmla="val f3"/>
                <a:gd name="f37" fmla="val f4"/>
                <a:gd name="f38" fmla="+- f37 0 f35"/>
                <a:gd name="f39" fmla="+- f36 0 f35"/>
                <a:gd name="f40" fmla="*/ f39 1 5829"/>
                <a:gd name="f41" fmla="*/ f38 1 5797"/>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5829" h="5797">
                  <a:moveTo>
                    <a:pt x="f5" y="f6"/>
                  </a:moveTo>
                  <a:cubicBezTo>
                    <a:pt x="f7" y="f6"/>
                    <a:pt x="f8" y="f9"/>
                    <a:pt x="f8" y="f10"/>
                  </a:cubicBezTo>
                  <a:lnTo>
                    <a:pt x="f8" y="f11"/>
                  </a:lnTo>
                  <a:lnTo>
                    <a:pt x="f12" y="f11"/>
                  </a:lnTo>
                  <a:cubicBezTo>
                    <a:pt x="f13" y="f11"/>
                    <a:pt x="f14" y="f15"/>
                    <a:pt x="f14" y="f5"/>
                  </a:cubicBezTo>
                  <a:cubicBezTo>
                    <a:pt x="f14" y="f16"/>
                    <a:pt x="f17" y="f18"/>
                    <a:pt x="f12" y="f18"/>
                  </a:cubicBezTo>
                  <a:lnTo>
                    <a:pt x="f8" y="f18"/>
                  </a:lnTo>
                  <a:lnTo>
                    <a:pt x="f8" y="f19"/>
                  </a:lnTo>
                  <a:cubicBezTo>
                    <a:pt x="f8" y="f13"/>
                    <a:pt x="f7" y="f14"/>
                    <a:pt x="f5" y="f14"/>
                  </a:cubicBezTo>
                  <a:cubicBezTo>
                    <a:pt x="f20" y="f14"/>
                    <a:pt x="f21" y="f22"/>
                    <a:pt x="f21" y="f19"/>
                  </a:cubicBezTo>
                  <a:lnTo>
                    <a:pt x="f21" y="f18"/>
                  </a:lnTo>
                  <a:lnTo>
                    <a:pt x="f23" y="f18"/>
                  </a:lnTo>
                  <a:cubicBezTo>
                    <a:pt x="f9" y="f18"/>
                    <a:pt x="f24" y="f16"/>
                    <a:pt x="f24" y="f5"/>
                  </a:cubicBezTo>
                  <a:cubicBezTo>
                    <a:pt x="f24" y="f15"/>
                    <a:pt x="f9" y="f11"/>
                    <a:pt x="f23" y="f11"/>
                  </a:cubicBezTo>
                  <a:lnTo>
                    <a:pt x="f21" y="f11"/>
                  </a:lnTo>
                  <a:lnTo>
                    <a:pt x="f21" y="f10"/>
                  </a:lnTo>
                  <a:cubicBezTo>
                    <a:pt x="f21" y="f25"/>
                    <a:pt x="f20" y="f6"/>
                    <a:pt x="f5" y="f6"/>
                  </a:cubicBezTo>
                  <a:close/>
                  <a:moveTo>
                    <a:pt x="f26" y="f2"/>
                  </a:moveTo>
                  <a:cubicBezTo>
                    <a:pt x="f27" y="f2"/>
                    <a:pt x="f2" y="f27"/>
                    <a:pt x="f2" y="f26"/>
                  </a:cubicBezTo>
                  <a:lnTo>
                    <a:pt x="f2" y="f28"/>
                  </a:lnTo>
                  <a:cubicBezTo>
                    <a:pt x="f29" y="f30"/>
                    <a:pt x="f31" y="f4"/>
                    <a:pt x="f26" y="f4"/>
                  </a:cubicBezTo>
                  <a:lnTo>
                    <a:pt x="f28" y="f4"/>
                  </a:lnTo>
                  <a:cubicBezTo>
                    <a:pt x="f30" y="f4"/>
                    <a:pt x="f3" y="f32"/>
                    <a:pt x="f3" y="f28"/>
                  </a:cubicBezTo>
                  <a:lnTo>
                    <a:pt x="f3" y="f26"/>
                  </a:lnTo>
                  <a:cubicBezTo>
                    <a:pt x="f3" y="f27"/>
                    <a:pt x="f30" y="f2"/>
                    <a:pt x="f28"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1" name="Google Shape;5986;p67">
              <a:extLst>
                <a:ext uri="{FF2B5EF4-FFF2-40B4-BE49-F238E27FC236}">
                  <a16:creationId xmlns:a16="http://schemas.microsoft.com/office/drawing/2014/main" id="{FFBBBDCB-C10A-A0AE-8B06-87366E1EE76D}"/>
                </a:ext>
              </a:extLst>
            </p:cNvPr>
            <p:cNvSpPr/>
            <p:nvPr/>
          </p:nvSpPr>
          <p:spPr>
            <a:xfrm>
              <a:off x="6994492" y="2115272"/>
              <a:ext cx="191612" cy="188503"/>
            </a:xfrm>
            <a:custGeom>
              <a:avLst/>
              <a:gdLst>
                <a:gd name="f0" fmla="val w"/>
                <a:gd name="f1" fmla="val h"/>
                <a:gd name="f2" fmla="val 0"/>
                <a:gd name="f3" fmla="val 5861"/>
                <a:gd name="f4" fmla="val 5766"/>
                <a:gd name="f5" fmla="val 3450"/>
                <a:gd name="f6" fmla="val 1859"/>
                <a:gd name="f7" fmla="val 3561"/>
                <a:gd name="f8" fmla="val 3671"/>
                <a:gd name="f9" fmla="val 1890"/>
                <a:gd name="f10" fmla="val 3750"/>
                <a:gd name="f11" fmla="val 1953"/>
                <a:gd name="f12" fmla="val 3907"/>
                <a:gd name="f13" fmla="val 2111"/>
                <a:gd name="f14" fmla="val 2395"/>
                <a:gd name="f15" fmla="val 2552"/>
                <a:gd name="f16" fmla="val 3466"/>
                <a:gd name="f17" fmla="val 2836"/>
                <a:gd name="f18" fmla="val 3119"/>
                <a:gd name="f19" fmla="val 3277"/>
                <a:gd name="f20" fmla="val 3529"/>
                <a:gd name="f21" fmla="val 3686"/>
                <a:gd name="f22" fmla="val 3765"/>
                <a:gd name="f23" fmla="val 3804"/>
                <a:gd name="f24" fmla="val 3340"/>
                <a:gd name="f25" fmla="val 3230"/>
                <a:gd name="f26" fmla="val 3151"/>
                <a:gd name="f27" fmla="val 2899"/>
                <a:gd name="f28" fmla="val 3434"/>
                <a:gd name="f29" fmla="val 2616"/>
                <a:gd name="f30" fmla="val 2537"/>
                <a:gd name="f31" fmla="val 2426"/>
                <a:gd name="f32" fmla="val 2316"/>
                <a:gd name="f33" fmla="val 2206"/>
                <a:gd name="f34" fmla="val 2096"/>
                <a:gd name="f35" fmla="val 2017"/>
                <a:gd name="f36" fmla="val 2300"/>
                <a:gd name="f37" fmla="val 2237"/>
                <a:gd name="f38" fmla="val 442"/>
                <a:gd name="f39" fmla="val 221"/>
                <a:gd name="f40" fmla="val 1"/>
                <a:gd name="f41" fmla="val 189"/>
                <a:gd name="f42" fmla="val 378"/>
                <a:gd name="f43" fmla="val 5356"/>
                <a:gd name="f44" fmla="val 5608"/>
                <a:gd name="f45" fmla="val 5419"/>
                <a:gd name="f46" fmla="val 5640"/>
                <a:gd name="f47" fmla="val 5545"/>
                <a:gd name="f48" fmla="val 158"/>
                <a:gd name="f49" fmla="*/ f0 1 5861"/>
                <a:gd name="f50" fmla="*/ f1 1 5766"/>
                <a:gd name="f51" fmla="val f2"/>
                <a:gd name="f52" fmla="val f3"/>
                <a:gd name="f53" fmla="val f4"/>
                <a:gd name="f54" fmla="+- f53 0 f51"/>
                <a:gd name="f55" fmla="+- f52 0 f51"/>
                <a:gd name="f56" fmla="*/ f55 1 5861"/>
                <a:gd name="f57" fmla="*/ f54 1 5766"/>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861" h="5766">
                  <a:moveTo>
                    <a:pt x="f5" y="f6"/>
                  </a:moveTo>
                  <a:cubicBezTo>
                    <a:pt x="f7" y="f6"/>
                    <a:pt x="f8" y="f9"/>
                    <a:pt x="f10" y="f11"/>
                  </a:cubicBezTo>
                  <a:cubicBezTo>
                    <a:pt x="f12" y="f13"/>
                    <a:pt x="f12" y="f14"/>
                    <a:pt x="f10" y="f15"/>
                  </a:cubicBezTo>
                  <a:lnTo>
                    <a:pt x="f16" y="f17"/>
                  </a:lnTo>
                  <a:lnTo>
                    <a:pt x="f10" y="f18"/>
                  </a:lnTo>
                  <a:cubicBezTo>
                    <a:pt x="f12" y="f19"/>
                    <a:pt x="f12" y="f20"/>
                    <a:pt x="f10" y="f21"/>
                  </a:cubicBezTo>
                  <a:cubicBezTo>
                    <a:pt x="f8" y="f22"/>
                    <a:pt x="f7" y="f23"/>
                    <a:pt x="f5" y="f23"/>
                  </a:cubicBezTo>
                  <a:cubicBezTo>
                    <a:pt x="f24" y="f23"/>
                    <a:pt x="f25" y="f22"/>
                    <a:pt x="f26" y="f21"/>
                  </a:cubicBezTo>
                  <a:lnTo>
                    <a:pt x="f27" y="f28"/>
                  </a:lnTo>
                  <a:lnTo>
                    <a:pt x="f29" y="f21"/>
                  </a:lnTo>
                  <a:cubicBezTo>
                    <a:pt x="f30" y="f22"/>
                    <a:pt x="f31" y="f23"/>
                    <a:pt x="f32" y="f23"/>
                  </a:cubicBezTo>
                  <a:cubicBezTo>
                    <a:pt x="f33" y="f23"/>
                    <a:pt x="f34" y="f22"/>
                    <a:pt x="f35" y="f21"/>
                  </a:cubicBezTo>
                  <a:cubicBezTo>
                    <a:pt x="f6" y="f20"/>
                    <a:pt x="f6" y="f19"/>
                    <a:pt x="f35" y="f18"/>
                  </a:cubicBezTo>
                  <a:lnTo>
                    <a:pt x="f36" y="f17"/>
                  </a:lnTo>
                  <a:lnTo>
                    <a:pt x="f35" y="f15"/>
                  </a:lnTo>
                  <a:cubicBezTo>
                    <a:pt x="f6" y="f14"/>
                    <a:pt x="f6" y="f13"/>
                    <a:pt x="f35" y="f11"/>
                  </a:cubicBezTo>
                  <a:cubicBezTo>
                    <a:pt x="f34" y="f9"/>
                    <a:pt x="f33" y="f6"/>
                    <a:pt x="f32" y="f6"/>
                  </a:cubicBezTo>
                  <a:cubicBezTo>
                    <a:pt x="f31" y="f6"/>
                    <a:pt x="f30" y="f9"/>
                    <a:pt x="f29" y="f11"/>
                  </a:cubicBezTo>
                  <a:lnTo>
                    <a:pt x="f27" y="f37"/>
                  </a:lnTo>
                  <a:lnTo>
                    <a:pt x="f26" y="f11"/>
                  </a:lnTo>
                  <a:cubicBezTo>
                    <a:pt x="f25" y="f9"/>
                    <a:pt x="f24" y="f6"/>
                    <a:pt x="f5" y="f6"/>
                  </a:cubicBezTo>
                  <a:close/>
                  <a:moveTo>
                    <a:pt x="f38" y="f2"/>
                  </a:moveTo>
                  <a:cubicBezTo>
                    <a:pt x="f39" y="f2"/>
                    <a:pt x="f40" y="f41"/>
                    <a:pt x="f40" y="f42"/>
                  </a:cubicBezTo>
                  <a:lnTo>
                    <a:pt x="f40" y="f43"/>
                  </a:lnTo>
                  <a:cubicBezTo>
                    <a:pt x="f40" y="f44"/>
                    <a:pt x="f39" y="f4"/>
                    <a:pt x="f38" y="f4"/>
                  </a:cubicBezTo>
                  <a:lnTo>
                    <a:pt x="f45" y="f4"/>
                  </a:lnTo>
                  <a:cubicBezTo>
                    <a:pt x="f46" y="f4"/>
                    <a:pt x="f3" y="f47"/>
                    <a:pt x="f3" y="f43"/>
                  </a:cubicBezTo>
                  <a:lnTo>
                    <a:pt x="f3" y="f42"/>
                  </a:lnTo>
                  <a:cubicBezTo>
                    <a:pt x="f3" y="f48"/>
                    <a:pt x="f46" y="f2"/>
                    <a:pt x="f4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2" name="Google Shape;5987;p67">
              <a:extLst>
                <a:ext uri="{FF2B5EF4-FFF2-40B4-BE49-F238E27FC236}">
                  <a16:creationId xmlns:a16="http://schemas.microsoft.com/office/drawing/2014/main" id="{8EC6E122-F543-8AAF-D3AD-14C500639225}"/>
                </a:ext>
              </a:extLst>
            </p:cNvPr>
            <p:cNvSpPr/>
            <p:nvPr/>
          </p:nvSpPr>
          <p:spPr>
            <a:xfrm>
              <a:off x="7219032" y="1888684"/>
              <a:ext cx="190570" cy="189518"/>
            </a:xfrm>
            <a:custGeom>
              <a:avLst/>
              <a:gdLst>
                <a:gd name="f0" fmla="val w"/>
                <a:gd name="f1" fmla="val h"/>
                <a:gd name="f2" fmla="val 0"/>
                <a:gd name="f3" fmla="val 5829"/>
                <a:gd name="f4" fmla="val 5797"/>
                <a:gd name="f5" fmla="val 3750"/>
                <a:gd name="f6" fmla="val 2457"/>
                <a:gd name="f7" fmla="val 3970"/>
                <a:gd name="f8" fmla="val 4128"/>
                <a:gd name="f9" fmla="val 2646"/>
                <a:gd name="f10" fmla="val 2867"/>
                <a:gd name="f11" fmla="val 4159"/>
                <a:gd name="f12" fmla="val 3151"/>
                <a:gd name="f13" fmla="val 3308"/>
                <a:gd name="f14" fmla="val 2080"/>
                <a:gd name="f15" fmla="val 1859"/>
                <a:gd name="f16" fmla="val 1702"/>
                <a:gd name="f17" fmla="val 3119"/>
                <a:gd name="f18" fmla="val 1891"/>
                <a:gd name="f19" fmla="val 442"/>
                <a:gd name="f20" fmla="val 190"/>
                <a:gd name="f21" fmla="val 1"/>
                <a:gd name="f22" fmla="val 189"/>
                <a:gd name="f23" fmla="val 441"/>
                <a:gd name="f24" fmla="val 5387"/>
                <a:gd name="f25" fmla="val 5639"/>
                <a:gd name="f26" fmla="val 5388"/>
                <a:gd name="f27" fmla="val 5640"/>
                <a:gd name="f28" fmla="val 5608"/>
                <a:gd name="f29" fmla="*/ f0 1 5829"/>
                <a:gd name="f30" fmla="*/ f1 1 5797"/>
                <a:gd name="f31" fmla="val f2"/>
                <a:gd name="f32" fmla="val f3"/>
                <a:gd name="f33" fmla="val f4"/>
                <a:gd name="f34" fmla="+- f33 0 f31"/>
                <a:gd name="f35" fmla="+- f32 0 f31"/>
                <a:gd name="f36" fmla="*/ f35 1 5829"/>
                <a:gd name="f37" fmla="*/ f34 1 579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5829" h="5797">
                  <a:moveTo>
                    <a:pt x="f5" y="f6"/>
                  </a:moveTo>
                  <a:cubicBezTo>
                    <a:pt x="f7" y="f6"/>
                    <a:pt x="f8" y="f9"/>
                    <a:pt x="f8" y="f10"/>
                  </a:cubicBezTo>
                  <a:cubicBezTo>
                    <a:pt x="f11" y="f12"/>
                    <a:pt x="f7" y="f13"/>
                    <a:pt x="f5" y="f13"/>
                  </a:cubicBezTo>
                  <a:lnTo>
                    <a:pt x="f14" y="f13"/>
                  </a:lnTo>
                  <a:cubicBezTo>
                    <a:pt x="f15" y="f13"/>
                    <a:pt x="f16" y="f17"/>
                    <a:pt x="f16" y="f10"/>
                  </a:cubicBezTo>
                  <a:cubicBezTo>
                    <a:pt x="f16" y="f9"/>
                    <a:pt x="f18" y="f6"/>
                    <a:pt x="f14" y="f6"/>
                  </a:cubicBezTo>
                  <a:close/>
                  <a:moveTo>
                    <a:pt x="f19" y="f2"/>
                  </a:moveTo>
                  <a:cubicBezTo>
                    <a:pt x="f20" y="f2"/>
                    <a:pt x="f21" y="f22"/>
                    <a:pt x="f21" y="f23"/>
                  </a:cubicBezTo>
                  <a:lnTo>
                    <a:pt x="f21" y="f24"/>
                  </a:lnTo>
                  <a:cubicBezTo>
                    <a:pt x="f21" y="f25"/>
                    <a:pt x="f20" y="f4"/>
                    <a:pt x="f19" y="f4"/>
                  </a:cubicBezTo>
                  <a:lnTo>
                    <a:pt x="f26" y="f4"/>
                  </a:lnTo>
                  <a:cubicBezTo>
                    <a:pt x="f27" y="f4"/>
                    <a:pt x="f3" y="f28"/>
                    <a:pt x="f3" y="f24"/>
                  </a:cubicBezTo>
                  <a:lnTo>
                    <a:pt x="f3" y="f23"/>
                  </a:lnTo>
                  <a:cubicBezTo>
                    <a:pt x="f3" y="f22"/>
                    <a:pt x="f27" y="f2"/>
                    <a:pt x="f26"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3" name="Google Shape;5988;p67">
              <a:extLst>
                <a:ext uri="{FF2B5EF4-FFF2-40B4-BE49-F238E27FC236}">
                  <a16:creationId xmlns:a16="http://schemas.microsoft.com/office/drawing/2014/main" id="{DC328AD8-2D4A-B428-74F4-FE182A4040D0}"/>
                </a:ext>
              </a:extLst>
            </p:cNvPr>
            <p:cNvSpPr/>
            <p:nvPr/>
          </p:nvSpPr>
          <p:spPr>
            <a:xfrm>
              <a:off x="7219032" y="2114229"/>
              <a:ext cx="190570" cy="189555"/>
            </a:xfrm>
            <a:custGeom>
              <a:avLst/>
              <a:gdLst>
                <a:gd name="f0" fmla="val w"/>
                <a:gd name="f1" fmla="val h"/>
                <a:gd name="f2" fmla="val 0"/>
                <a:gd name="f3" fmla="val 5829"/>
                <a:gd name="f4" fmla="val 5798"/>
                <a:gd name="f5" fmla="val 3750"/>
                <a:gd name="f6" fmla="val 1639"/>
                <a:gd name="f7" fmla="val 3970"/>
                <a:gd name="f8" fmla="val 4128"/>
                <a:gd name="f9" fmla="val 1859"/>
                <a:gd name="f10" fmla="val 2080"/>
                <a:gd name="f11" fmla="val 4159"/>
                <a:gd name="f12" fmla="val 2332"/>
                <a:gd name="f13" fmla="val 2490"/>
                <a:gd name="f14" fmla="val 1702"/>
                <a:gd name="f15" fmla="val 2269"/>
                <a:gd name="f16" fmla="val 1891"/>
                <a:gd name="f17" fmla="val 3309"/>
                <a:gd name="f18" fmla="val 3498"/>
                <a:gd name="f19" fmla="val 3687"/>
                <a:gd name="f20" fmla="val 3939"/>
                <a:gd name="f21" fmla="val 3466"/>
                <a:gd name="f22" fmla="val 442"/>
                <a:gd name="f23" fmla="val 1"/>
                <a:gd name="f24" fmla="val 190"/>
                <a:gd name="f25" fmla="val 379"/>
                <a:gd name="f26" fmla="val 5388"/>
                <a:gd name="f27" fmla="val 5640"/>
                <a:gd name="f28" fmla="val 5577"/>
                <a:gd name="f29" fmla="val 410"/>
                <a:gd name="f30" fmla="*/ f0 1 5829"/>
                <a:gd name="f31" fmla="*/ f1 1 5798"/>
                <a:gd name="f32" fmla="val f2"/>
                <a:gd name="f33" fmla="val f3"/>
                <a:gd name="f34" fmla="val f4"/>
                <a:gd name="f35" fmla="+- f34 0 f32"/>
                <a:gd name="f36" fmla="+- f33 0 f32"/>
                <a:gd name="f37" fmla="*/ f36 1 5829"/>
                <a:gd name="f38" fmla="*/ f35 1 5798"/>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5829" h="5798">
                  <a:moveTo>
                    <a:pt x="f5" y="f6"/>
                  </a:moveTo>
                  <a:cubicBezTo>
                    <a:pt x="f7" y="f6"/>
                    <a:pt x="f8" y="f9"/>
                    <a:pt x="f8" y="f10"/>
                  </a:cubicBezTo>
                  <a:cubicBezTo>
                    <a:pt x="f11" y="f12"/>
                    <a:pt x="f7" y="f13"/>
                    <a:pt x="f5" y="f13"/>
                  </a:cubicBezTo>
                  <a:lnTo>
                    <a:pt x="f10" y="f13"/>
                  </a:lnTo>
                  <a:cubicBezTo>
                    <a:pt x="f9" y="f13"/>
                    <a:pt x="f14" y="f15"/>
                    <a:pt x="f14" y="f10"/>
                  </a:cubicBezTo>
                  <a:cubicBezTo>
                    <a:pt x="f14" y="f9"/>
                    <a:pt x="f16" y="f6"/>
                    <a:pt x="f10" y="f6"/>
                  </a:cubicBezTo>
                  <a:close/>
                  <a:moveTo>
                    <a:pt x="f5" y="f17"/>
                  </a:moveTo>
                  <a:cubicBezTo>
                    <a:pt x="f7" y="f17"/>
                    <a:pt x="f8" y="f18"/>
                    <a:pt x="f8" y="f19"/>
                  </a:cubicBezTo>
                  <a:cubicBezTo>
                    <a:pt x="f11" y="f7"/>
                    <a:pt x="f7" y="f8"/>
                    <a:pt x="f5" y="f8"/>
                  </a:cubicBezTo>
                  <a:lnTo>
                    <a:pt x="f10" y="f8"/>
                  </a:lnTo>
                  <a:cubicBezTo>
                    <a:pt x="f9" y="f8"/>
                    <a:pt x="f14" y="f20"/>
                    <a:pt x="f14" y="f19"/>
                  </a:cubicBezTo>
                  <a:cubicBezTo>
                    <a:pt x="f14" y="f21"/>
                    <a:pt x="f16" y="f17"/>
                    <a:pt x="f10" y="f17"/>
                  </a:cubicBezTo>
                  <a:close/>
                  <a:moveTo>
                    <a:pt x="f22" y="f23"/>
                  </a:moveTo>
                  <a:cubicBezTo>
                    <a:pt x="f24" y="f23"/>
                    <a:pt x="f23" y="f24"/>
                    <a:pt x="f23" y="f25"/>
                  </a:cubicBezTo>
                  <a:lnTo>
                    <a:pt x="f23" y="f26"/>
                  </a:lnTo>
                  <a:cubicBezTo>
                    <a:pt x="f23" y="f27"/>
                    <a:pt x="f24" y="f4"/>
                    <a:pt x="f22" y="f4"/>
                  </a:cubicBezTo>
                  <a:lnTo>
                    <a:pt x="f26" y="f4"/>
                  </a:lnTo>
                  <a:cubicBezTo>
                    <a:pt x="f27" y="f4"/>
                    <a:pt x="f3" y="f28"/>
                    <a:pt x="f3" y="f26"/>
                  </a:cubicBezTo>
                  <a:lnTo>
                    <a:pt x="f3" y="f29"/>
                  </a:lnTo>
                  <a:cubicBezTo>
                    <a:pt x="f3" y="f24"/>
                    <a:pt x="f27" y="f23"/>
                    <a:pt x="f26" y="f23"/>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4" name="Google Shape;6002;p67">
            <a:extLst>
              <a:ext uri="{FF2B5EF4-FFF2-40B4-BE49-F238E27FC236}">
                <a16:creationId xmlns:a16="http://schemas.microsoft.com/office/drawing/2014/main" id="{C576A68D-6D95-50E0-D6AB-85A99A124788}"/>
              </a:ext>
            </a:extLst>
          </p:cNvPr>
          <p:cNvGrpSpPr/>
          <p:nvPr/>
        </p:nvGrpSpPr>
        <p:grpSpPr>
          <a:xfrm>
            <a:off x="4351372" y="2522329"/>
            <a:ext cx="640957" cy="553467"/>
            <a:chOff x="4569814" y="1891747"/>
            <a:chExt cx="480718" cy="415100"/>
          </a:xfrm>
          <a:solidFill>
            <a:schemeClr val="tx1">
              <a:lumMod val="50000"/>
              <a:lumOff val="50000"/>
            </a:schemeClr>
          </a:solidFill>
        </p:grpSpPr>
        <p:sp>
          <p:nvSpPr>
            <p:cNvPr id="75" name="Google Shape;6003;p67">
              <a:extLst>
                <a:ext uri="{FF2B5EF4-FFF2-40B4-BE49-F238E27FC236}">
                  <a16:creationId xmlns:a16="http://schemas.microsoft.com/office/drawing/2014/main" id="{FDB650B2-B3B2-5DEB-CA9F-E49726A584B9}"/>
                </a:ext>
              </a:extLst>
            </p:cNvPr>
            <p:cNvSpPr/>
            <p:nvPr/>
          </p:nvSpPr>
          <p:spPr>
            <a:xfrm>
              <a:off x="4569814" y="1919535"/>
              <a:ext cx="480718" cy="387312"/>
            </a:xfrm>
            <a:custGeom>
              <a:avLst/>
              <a:gdLst>
                <a:gd name="f0" fmla="val w"/>
                <a:gd name="f1" fmla="val h"/>
                <a:gd name="f2" fmla="val 0"/>
                <a:gd name="f3" fmla="val 14704"/>
                <a:gd name="f4" fmla="val 11847"/>
                <a:gd name="f5" fmla="val 7370"/>
                <a:gd name="f6" fmla="val 797"/>
                <a:gd name="f7" fmla="val 8536"/>
                <a:gd name="f8" fmla="val 9694"/>
                <a:gd name="f9" fmla="val 1246"/>
                <a:gd name="f10" fmla="val 10576"/>
                <a:gd name="f11" fmla="val 2143"/>
                <a:gd name="f12" fmla="val 12340"/>
                <a:gd name="f13" fmla="val 3908"/>
                <a:gd name="f14" fmla="val 6775"/>
                <a:gd name="f15" fmla="val 8539"/>
                <a:gd name="f16" fmla="val 9757"/>
                <a:gd name="f17" fmla="val 9390"/>
                <a:gd name="f18" fmla="val 8623"/>
                <a:gd name="f19" fmla="val 9894"/>
                <a:gd name="f20" fmla="val 7363"/>
                <a:gd name="f21" fmla="val 6102"/>
                <a:gd name="f22" fmla="val 4937"/>
                <a:gd name="f23" fmla="val 9358"/>
                <a:gd name="f24" fmla="val 4118"/>
                <a:gd name="f25" fmla="val 2353"/>
                <a:gd name="f26" fmla="val 5031"/>
                <a:gd name="f27" fmla="val 6205"/>
                <a:gd name="f28" fmla="val 7326"/>
                <a:gd name="f29" fmla="val 1"/>
                <a:gd name="f30" fmla="val 2091"/>
                <a:gd name="f31" fmla="val 6750"/>
                <a:gd name="f32" fmla="val 4275"/>
                <a:gd name="f33" fmla="val 9768"/>
                <a:gd name="f34" fmla="val 3424"/>
                <a:gd name="f35" fmla="val 11280"/>
                <a:gd name="f36" fmla="val 3298"/>
                <a:gd name="f37" fmla="val 11532"/>
                <a:gd name="f38" fmla="val 3487"/>
                <a:gd name="f39" fmla="val 3771"/>
                <a:gd name="f40" fmla="val 3929"/>
                <a:gd name="f41" fmla="val 4086"/>
                <a:gd name="f42" fmla="val 11784"/>
                <a:gd name="f43" fmla="val 11626"/>
                <a:gd name="f44" fmla="val 5000"/>
                <a:gd name="f45" fmla="val 10209"/>
                <a:gd name="f46" fmla="val 5740"/>
                <a:gd name="f47" fmla="val 10571"/>
                <a:gd name="f48" fmla="val 6543"/>
                <a:gd name="f49" fmla="val 10752"/>
                <a:gd name="f50" fmla="val 7351"/>
                <a:gd name="f51" fmla="val 8158"/>
                <a:gd name="f52" fmla="val 8969"/>
                <a:gd name="f53" fmla="val 9725"/>
                <a:gd name="f54" fmla="val 10671"/>
                <a:gd name="f55" fmla="val 10828"/>
                <a:gd name="f56" fmla="val 10923"/>
                <a:gd name="f57" fmla="val 11238"/>
                <a:gd name="f58" fmla="val 11458"/>
                <a:gd name="f59" fmla="val 11301"/>
                <a:gd name="f60" fmla="val 10419"/>
                <a:gd name="f61" fmla="val 14703"/>
                <a:gd name="f62" fmla="val 12592"/>
                <a:gd name="f63" fmla="val 7350"/>
                <a:gd name="f64" fmla="val 7338"/>
                <a:gd name="f65" fmla="*/ f0 1 14704"/>
                <a:gd name="f66" fmla="*/ f1 1 11847"/>
                <a:gd name="f67" fmla="val f2"/>
                <a:gd name="f68" fmla="val f3"/>
                <a:gd name="f69" fmla="val f4"/>
                <a:gd name="f70" fmla="+- f69 0 f67"/>
                <a:gd name="f71" fmla="+- f68 0 f67"/>
                <a:gd name="f72" fmla="*/ f71 1 14704"/>
                <a:gd name="f73" fmla="*/ f70 1 11847"/>
                <a:gd name="f74" fmla="*/ f67 1 f72"/>
                <a:gd name="f75" fmla="*/ f68 1 f72"/>
                <a:gd name="f76" fmla="*/ f67 1 f73"/>
                <a:gd name="f77" fmla="*/ f69 1 f73"/>
                <a:gd name="f78" fmla="*/ f74 f65 1"/>
                <a:gd name="f79" fmla="*/ f75 f65 1"/>
                <a:gd name="f80" fmla="*/ f77 f66 1"/>
                <a:gd name="f81" fmla="*/ f76 f66 1"/>
              </a:gdLst>
              <a:ahLst/>
              <a:cxnLst>
                <a:cxn ang="3cd4">
                  <a:pos x="hc" y="t"/>
                </a:cxn>
                <a:cxn ang="0">
                  <a:pos x="r" y="vc"/>
                </a:cxn>
                <a:cxn ang="cd4">
                  <a:pos x="hc" y="b"/>
                </a:cxn>
                <a:cxn ang="cd2">
                  <a:pos x="l" y="vc"/>
                </a:cxn>
              </a:cxnLst>
              <a:rect l="f78" t="f81" r="f79" b="f80"/>
              <a:pathLst>
                <a:path w="14704" h="11847">
                  <a:moveTo>
                    <a:pt x="f5" y="f6"/>
                  </a:moveTo>
                  <a:cubicBezTo>
                    <a:pt x="f7" y="f6"/>
                    <a:pt x="f8" y="f9"/>
                    <a:pt x="f10" y="f11"/>
                  </a:cubicBezTo>
                  <a:cubicBezTo>
                    <a:pt x="f12" y="f13"/>
                    <a:pt x="f12" y="f14"/>
                    <a:pt x="f10" y="f15"/>
                  </a:cubicBezTo>
                  <a:cubicBezTo>
                    <a:pt x="f16" y="f17"/>
                    <a:pt x="f18" y="f19"/>
                    <a:pt x="f20" y="f19"/>
                  </a:cubicBezTo>
                  <a:cubicBezTo>
                    <a:pt x="f21" y="f19"/>
                    <a:pt x="f22" y="f23"/>
                    <a:pt x="f24" y="f15"/>
                  </a:cubicBezTo>
                  <a:cubicBezTo>
                    <a:pt x="f25" y="f14"/>
                    <a:pt x="f25" y="f13"/>
                    <a:pt x="f24" y="f11"/>
                  </a:cubicBezTo>
                  <a:cubicBezTo>
                    <a:pt x="f26" y="f9"/>
                    <a:pt x="f27" y="f6"/>
                    <a:pt x="f5" y="f6"/>
                  </a:cubicBezTo>
                  <a:close/>
                  <a:moveTo>
                    <a:pt x="f28" y="f29"/>
                  </a:moveTo>
                  <a:cubicBezTo>
                    <a:pt x="f30" y="f29"/>
                    <a:pt x="f2" y="f31"/>
                    <a:pt x="f32" y="f33"/>
                  </a:cubicBezTo>
                  <a:lnTo>
                    <a:pt x="f34" y="f35"/>
                  </a:lnTo>
                  <a:cubicBezTo>
                    <a:pt x="f36" y="f37"/>
                    <a:pt x="f38" y="f4"/>
                    <a:pt x="f39" y="f4"/>
                  </a:cubicBezTo>
                  <a:cubicBezTo>
                    <a:pt x="f40" y="f4"/>
                    <a:pt x="f41" y="f42"/>
                    <a:pt x="f24" y="f43"/>
                  </a:cubicBezTo>
                  <a:lnTo>
                    <a:pt x="f44" y="f45"/>
                  </a:lnTo>
                  <a:cubicBezTo>
                    <a:pt x="f46" y="f47"/>
                    <a:pt x="f48" y="f49"/>
                    <a:pt x="f50" y="f49"/>
                  </a:cubicBezTo>
                  <a:cubicBezTo>
                    <a:pt x="f51" y="f49"/>
                    <a:pt x="f52" y="f47"/>
                    <a:pt x="f53" y="f45"/>
                  </a:cubicBezTo>
                  <a:lnTo>
                    <a:pt x="f10" y="f43"/>
                  </a:lnTo>
                  <a:cubicBezTo>
                    <a:pt x="f54" y="f42"/>
                    <a:pt x="f55" y="f4"/>
                    <a:pt x="f56" y="f4"/>
                  </a:cubicBezTo>
                  <a:cubicBezTo>
                    <a:pt x="f57" y="f4"/>
                    <a:pt x="f58" y="f37"/>
                    <a:pt x="f59" y="f35"/>
                  </a:cubicBezTo>
                  <a:lnTo>
                    <a:pt x="f60" y="f33"/>
                  </a:lnTo>
                  <a:cubicBezTo>
                    <a:pt x="f61" y="f14"/>
                    <a:pt x="f62" y="f29"/>
                    <a:pt x="f20" y="f29"/>
                  </a:cubicBezTo>
                  <a:cubicBezTo>
                    <a:pt x="f63" y="f29"/>
                    <a:pt x="f64" y="f29"/>
                    <a:pt x="f28" y="f29"/>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6004;p67">
              <a:extLst>
                <a:ext uri="{FF2B5EF4-FFF2-40B4-BE49-F238E27FC236}">
                  <a16:creationId xmlns:a16="http://schemas.microsoft.com/office/drawing/2014/main" id="{143FCDE1-D19A-E60B-8467-D1AD6B83CE3A}"/>
                </a:ext>
              </a:extLst>
            </p:cNvPr>
            <p:cNvSpPr/>
            <p:nvPr/>
          </p:nvSpPr>
          <p:spPr>
            <a:xfrm>
              <a:off x="4873331" y="1891747"/>
              <a:ext cx="139071" cy="139071"/>
            </a:xfrm>
            <a:custGeom>
              <a:avLst/>
              <a:gdLst>
                <a:gd name="f0" fmla="val w"/>
                <a:gd name="f1" fmla="val h"/>
                <a:gd name="f2" fmla="val 0"/>
                <a:gd name="f3" fmla="val 4254"/>
                <a:gd name="f4" fmla="val 1355"/>
                <a:gd name="f5" fmla="val 882"/>
                <a:gd name="f6" fmla="val 410"/>
                <a:gd name="f7" fmla="val 95"/>
                <a:gd name="f8" fmla="val 315"/>
                <a:gd name="f9" fmla="val 1891"/>
                <a:gd name="f10" fmla="val 946"/>
                <a:gd name="f11" fmla="val 3340"/>
                <a:gd name="f12" fmla="val 2395"/>
                <a:gd name="f13" fmla="val 3938"/>
                <a:gd name="f14" fmla="val 4128"/>
                <a:gd name="f15" fmla="val 3844"/>
                <a:gd name="f16" fmla="val 3371"/>
                <a:gd name="f17" fmla="val 2899"/>
                <a:gd name="f18" fmla="val 1292"/>
                <a:gd name="f19" fmla="val 2962"/>
                <a:gd name="f20" fmla="*/ f0 1 4254"/>
                <a:gd name="f21" fmla="*/ f1 1 4254"/>
                <a:gd name="f22" fmla="val f2"/>
                <a:gd name="f23" fmla="val f3"/>
                <a:gd name="f24" fmla="+- f23 0 f22"/>
                <a:gd name="f25" fmla="*/ f24 1 4254"/>
                <a:gd name="f26" fmla="*/ f22 1 f25"/>
                <a:gd name="f27" fmla="*/ f23 1 f25"/>
                <a:gd name="f28" fmla="*/ f26 f20 1"/>
                <a:gd name="f29" fmla="*/ f27 f20 1"/>
                <a:gd name="f30" fmla="*/ f27 f21 1"/>
                <a:gd name="f31" fmla="*/ f26 f21 1"/>
              </a:gdLst>
              <a:ahLst/>
              <a:cxnLst>
                <a:cxn ang="3cd4">
                  <a:pos x="hc" y="t"/>
                </a:cxn>
                <a:cxn ang="0">
                  <a:pos x="r" y="vc"/>
                </a:cxn>
                <a:cxn ang="cd4">
                  <a:pos x="hc" y="b"/>
                </a:cxn>
                <a:cxn ang="cd2">
                  <a:pos x="l" y="vc"/>
                </a:cxn>
              </a:cxnLst>
              <a:rect l="f28" t="f31" r="f29" b="f30"/>
              <a:pathLst>
                <a:path w="4254" h="4254">
                  <a:moveTo>
                    <a:pt x="f4" y="f2"/>
                  </a:moveTo>
                  <a:cubicBezTo>
                    <a:pt x="f5" y="f2"/>
                    <a:pt x="f6" y="f7"/>
                    <a:pt x="f2" y="f8"/>
                  </a:cubicBezTo>
                  <a:cubicBezTo>
                    <a:pt x="f9" y="f10"/>
                    <a:pt x="f11" y="f12"/>
                    <a:pt x="f13" y="f3"/>
                  </a:cubicBezTo>
                  <a:cubicBezTo>
                    <a:pt x="f14" y="f15"/>
                    <a:pt x="f3" y="f16"/>
                    <a:pt x="f3" y="f17"/>
                  </a:cubicBezTo>
                  <a:cubicBezTo>
                    <a:pt x="f3" y="f18"/>
                    <a:pt x="f19" y="f2"/>
                    <a:pt x="f4"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7" name="Google Shape;6005;p67">
              <a:extLst>
                <a:ext uri="{FF2B5EF4-FFF2-40B4-BE49-F238E27FC236}">
                  <a16:creationId xmlns:a16="http://schemas.microsoft.com/office/drawing/2014/main" id="{B4387A4B-6681-5C6B-4504-599529657BAF}"/>
                </a:ext>
              </a:extLst>
            </p:cNvPr>
            <p:cNvSpPr/>
            <p:nvPr/>
          </p:nvSpPr>
          <p:spPr>
            <a:xfrm>
              <a:off x="4606564" y="1892753"/>
              <a:ext cx="139071" cy="139107"/>
            </a:xfrm>
            <a:custGeom>
              <a:avLst/>
              <a:gdLst>
                <a:gd name="f0" fmla="val w"/>
                <a:gd name="f1" fmla="val h"/>
                <a:gd name="f2" fmla="val 0"/>
                <a:gd name="f3" fmla="val 4254"/>
                <a:gd name="f4" fmla="val 4255"/>
                <a:gd name="f5" fmla="val 2931"/>
                <a:gd name="f6" fmla="val 1"/>
                <a:gd name="f7" fmla="val 1292"/>
                <a:gd name="f8" fmla="val 1293"/>
                <a:gd name="f9" fmla="val 2899"/>
                <a:gd name="f10" fmla="val 3372"/>
                <a:gd name="f11" fmla="val 127"/>
                <a:gd name="f12" fmla="val 3845"/>
                <a:gd name="f13" fmla="val 316"/>
                <a:gd name="f14" fmla="val 977"/>
                <a:gd name="f15" fmla="val 2364"/>
                <a:gd name="f16" fmla="val 2426"/>
                <a:gd name="f17" fmla="val 915"/>
                <a:gd name="f18" fmla="val 3876"/>
                <a:gd name="f19" fmla="val 3403"/>
                <a:gd name="f20" fmla="*/ f0 1 4254"/>
                <a:gd name="f21" fmla="*/ f1 1 4255"/>
                <a:gd name="f22" fmla="val f2"/>
                <a:gd name="f23" fmla="val f3"/>
                <a:gd name="f24" fmla="val f4"/>
                <a:gd name="f25" fmla="+- f24 0 f22"/>
                <a:gd name="f26" fmla="+- f23 0 f22"/>
                <a:gd name="f27" fmla="*/ f26 1 4254"/>
                <a:gd name="f28" fmla="*/ f25 1 4255"/>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4254" h="4255">
                  <a:moveTo>
                    <a:pt x="f5" y="f6"/>
                  </a:moveTo>
                  <a:cubicBezTo>
                    <a:pt x="f7" y="f6"/>
                    <a:pt x="f6" y="f8"/>
                    <a:pt x="f6" y="f9"/>
                  </a:cubicBezTo>
                  <a:cubicBezTo>
                    <a:pt x="f6" y="f10"/>
                    <a:pt x="f11" y="f12"/>
                    <a:pt x="f13" y="f3"/>
                  </a:cubicBezTo>
                  <a:cubicBezTo>
                    <a:pt x="f14" y="f15"/>
                    <a:pt x="f16" y="f17"/>
                    <a:pt x="f3" y="f13"/>
                  </a:cubicBezTo>
                  <a:cubicBezTo>
                    <a:pt x="f18" y="f11"/>
                    <a:pt x="f19"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8" name="Google Shape;6006;p67">
              <a:extLst>
                <a:ext uri="{FF2B5EF4-FFF2-40B4-BE49-F238E27FC236}">
                  <a16:creationId xmlns:a16="http://schemas.microsoft.com/office/drawing/2014/main" id="{04789761-0752-CDD6-C00E-378158032C85}"/>
                </a:ext>
              </a:extLst>
            </p:cNvPr>
            <p:cNvSpPr/>
            <p:nvPr/>
          </p:nvSpPr>
          <p:spPr>
            <a:xfrm>
              <a:off x="4687936" y="1972068"/>
              <a:ext cx="243102" cy="244153"/>
            </a:xfrm>
            <a:custGeom>
              <a:avLst/>
              <a:gdLst>
                <a:gd name="f0" fmla="val w"/>
                <a:gd name="f1" fmla="val h"/>
                <a:gd name="f2" fmla="val 0"/>
                <a:gd name="f3" fmla="val 7436"/>
                <a:gd name="f4" fmla="val 7468"/>
                <a:gd name="f5" fmla="val 3781"/>
                <a:gd name="f6" fmla="val 1671"/>
                <a:gd name="f7" fmla="val 4033"/>
                <a:gd name="f8" fmla="val 4191"/>
                <a:gd name="f9" fmla="val 1860"/>
                <a:gd name="f10" fmla="val 2112"/>
                <a:gd name="f11" fmla="val 3340"/>
                <a:gd name="f12" fmla="val 5388"/>
                <a:gd name="f13" fmla="val 5640"/>
                <a:gd name="f14" fmla="val 5829"/>
                <a:gd name="f15" fmla="val 3529"/>
                <a:gd name="f16" fmla="val 3750"/>
                <a:gd name="f17" fmla="val 4002"/>
                <a:gd name="f18" fmla="val 4128"/>
                <a:gd name="f19" fmla="val 3498"/>
                <a:gd name="f20" fmla="val 3308"/>
                <a:gd name="f21" fmla="val 3939"/>
                <a:gd name="f22" fmla="val 1"/>
                <a:gd name="f23" fmla="val 1702"/>
                <a:gd name="f24" fmla="val 32"/>
                <a:gd name="f25" fmla="val 5798"/>
                <a:gd name="f26" fmla="val 7467"/>
                <a:gd name="f27" fmla="val 5797"/>
                <a:gd name="f28" fmla="val 64"/>
                <a:gd name="f29" fmla="*/ f0 1 7436"/>
                <a:gd name="f30" fmla="*/ f1 1 7468"/>
                <a:gd name="f31" fmla="val f2"/>
                <a:gd name="f32" fmla="val f3"/>
                <a:gd name="f33" fmla="val f4"/>
                <a:gd name="f34" fmla="+- f33 0 f31"/>
                <a:gd name="f35" fmla="+- f32 0 f31"/>
                <a:gd name="f36" fmla="*/ f35 1 7436"/>
                <a:gd name="f37" fmla="*/ f34 1 746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7436" h="7468">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6" y="f18"/>
                  </a:lnTo>
                  <a:cubicBezTo>
                    <a:pt x="f19" y="f18"/>
                    <a:pt x="f20" y="f21"/>
                    <a:pt x="f20" y="f16"/>
                  </a:cubicBezTo>
                  <a:lnTo>
                    <a:pt x="f20" y="f10"/>
                  </a:lnTo>
                  <a:lnTo>
                    <a:pt x="f11" y="f10"/>
                  </a:lnTo>
                  <a:cubicBezTo>
                    <a:pt x="f11" y="f9"/>
                    <a:pt x="f15" y="f6"/>
                    <a:pt x="f5" y="f6"/>
                  </a:cubicBezTo>
                  <a:close/>
                  <a:moveTo>
                    <a:pt x="f16" y="f22"/>
                  </a:moveTo>
                  <a:cubicBezTo>
                    <a:pt x="f23" y="f22"/>
                    <a:pt x="f24" y="f6"/>
                    <a:pt x="f2" y="f16"/>
                  </a:cubicBezTo>
                  <a:cubicBezTo>
                    <a:pt x="f24" y="f25"/>
                    <a:pt x="f23" y="f26"/>
                    <a:pt x="f16" y="f26"/>
                  </a:cubicBezTo>
                  <a:cubicBezTo>
                    <a:pt x="f27" y="f26"/>
                    <a:pt x="f3" y="f25"/>
                    <a:pt x="f3" y="f16"/>
                  </a:cubicBezTo>
                  <a:cubicBezTo>
                    <a:pt x="f3" y="f23"/>
                    <a:pt x="f27" y="f28"/>
                    <a:pt x="f16" y="f2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9" name="Google Shape;6011;p67">
            <a:extLst>
              <a:ext uri="{FF2B5EF4-FFF2-40B4-BE49-F238E27FC236}">
                <a16:creationId xmlns:a16="http://schemas.microsoft.com/office/drawing/2014/main" id="{CB53830E-B532-B022-6DD9-B4AEF58E147F}"/>
              </a:ext>
            </a:extLst>
          </p:cNvPr>
          <p:cNvGrpSpPr/>
          <p:nvPr/>
        </p:nvGrpSpPr>
        <p:grpSpPr>
          <a:xfrm>
            <a:off x="8371820" y="2490022"/>
            <a:ext cx="562489" cy="552652"/>
            <a:chOff x="7585149" y="1867515"/>
            <a:chExt cx="421867" cy="414489"/>
          </a:xfrm>
          <a:solidFill>
            <a:schemeClr val="tx1">
              <a:lumMod val="50000"/>
              <a:lumOff val="50000"/>
            </a:schemeClr>
          </a:solidFill>
        </p:grpSpPr>
        <p:sp>
          <p:nvSpPr>
            <p:cNvPr id="80" name="Google Shape;6012;p67">
              <a:extLst>
                <a:ext uri="{FF2B5EF4-FFF2-40B4-BE49-F238E27FC236}">
                  <a16:creationId xmlns:a16="http://schemas.microsoft.com/office/drawing/2014/main" id="{71949711-25D8-63EB-10BA-CF8FE8AB28DB}"/>
                </a:ext>
              </a:extLst>
            </p:cNvPr>
            <p:cNvSpPr/>
            <p:nvPr/>
          </p:nvSpPr>
          <p:spPr>
            <a:xfrm>
              <a:off x="7635633" y="1913354"/>
              <a:ext cx="110240" cy="110240"/>
            </a:xfrm>
            <a:custGeom>
              <a:avLst/>
              <a:gdLst>
                <a:gd name="f0" fmla="val w"/>
                <a:gd name="f1" fmla="val h"/>
                <a:gd name="f2" fmla="val 0"/>
                <a:gd name="f3" fmla="val 3372"/>
                <a:gd name="f4" fmla="val 2710"/>
                <a:gd name="f5" fmla="val 1"/>
                <a:gd name="f6" fmla="val 694"/>
                <a:gd name="f7" fmla="val 3371"/>
                <a:gd name="f8" fmla="val 662"/>
                <a:gd name="f9" fmla="*/ f0 1 3372"/>
                <a:gd name="f10" fmla="*/ f1 1 3372"/>
                <a:gd name="f11" fmla="val f2"/>
                <a:gd name="f12" fmla="val f3"/>
                <a:gd name="f13" fmla="+- f12 0 f11"/>
                <a:gd name="f14" fmla="*/ f13 1 3372"/>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3372" h="3372">
                  <a:moveTo>
                    <a:pt x="f4" y="f2"/>
                  </a:moveTo>
                  <a:lnTo>
                    <a:pt x="f5" y="f4"/>
                  </a:lnTo>
                  <a:lnTo>
                    <a:pt x="f6" y="f7"/>
                  </a:lnTo>
                  <a:lnTo>
                    <a:pt x="f3" y="f8"/>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6013;p67">
              <a:extLst>
                <a:ext uri="{FF2B5EF4-FFF2-40B4-BE49-F238E27FC236}">
                  <a16:creationId xmlns:a16="http://schemas.microsoft.com/office/drawing/2014/main" id="{0257853B-A16E-03D4-EC82-C8C625871DD8}"/>
                </a:ext>
              </a:extLst>
            </p:cNvPr>
            <p:cNvSpPr/>
            <p:nvPr/>
          </p:nvSpPr>
          <p:spPr>
            <a:xfrm>
              <a:off x="7806616" y="1878598"/>
              <a:ext cx="197793" cy="195471"/>
            </a:xfrm>
            <a:custGeom>
              <a:avLst/>
              <a:gdLst>
                <a:gd name="f0" fmla="val w"/>
                <a:gd name="f1" fmla="val h"/>
                <a:gd name="f2" fmla="val 0"/>
                <a:gd name="f3" fmla="val 6050"/>
                <a:gd name="f4" fmla="val 5979"/>
                <a:gd name="f5" fmla="val 2663"/>
                <a:gd name="f6" fmla="val 2552"/>
                <a:gd name="f7" fmla="val 2442"/>
                <a:gd name="f8" fmla="val 39"/>
                <a:gd name="f9" fmla="val 2363"/>
                <a:gd name="f10" fmla="val 118"/>
                <a:gd name="f11" fmla="val 1261"/>
                <a:gd name="f12" fmla="val 1221"/>
                <a:gd name="f13" fmla="val 2678"/>
                <a:gd name="f14" fmla="val 2639"/>
                <a:gd name="f15" fmla="val 2836"/>
                <a:gd name="f16" fmla="val 2796"/>
                <a:gd name="f17" fmla="val 3080"/>
                <a:gd name="f18" fmla="val 3237"/>
                <a:gd name="f19" fmla="val 2637"/>
                <a:gd name="f20" fmla="val 3278"/>
                <a:gd name="f21" fmla="val 2560"/>
                <a:gd name="f22" fmla="val 3302"/>
                <a:gd name="f23" fmla="val 2473"/>
                <a:gd name="f24" fmla="val 2360"/>
                <a:gd name="f25" fmla="val 2232"/>
                <a:gd name="f26" fmla="val 3263"/>
                <a:gd name="f27" fmla="val 2143"/>
                <a:gd name="f28" fmla="val 3174"/>
                <a:gd name="f29" fmla="val 725"/>
                <a:gd name="f30" fmla="val 1756"/>
                <a:gd name="f31" fmla="val 2481"/>
                <a:gd name="f32" fmla="val 3529"/>
                <a:gd name="f33" fmla="val 5978"/>
                <a:gd name="f34" fmla="val 5892"/>
                <a:gd name="f35" fmla="val 3615"/>
                <a:gd name="f36" fmla="val 6049"/>
                <a:gd name="f37" fmla="val 3458"/>
                <a:gd name="f38" fmla="val 3017"/>
                <a:gd name="f39" fmla="val 2962"/>
                <a:gd name="f40" fmla="val 2883"/>
                <a:gd name="f41" fmla="val 2773"/>
                <a:gd name="f42" fmla="*/ f0 1 6050"/>
                <a:gd name="f43" fmla="*/ f1 1 5979"/>
                <a:gd name="f44" fmla="val f2"/>
                <a:gd name="f45" fmla="val f3"/>
                <a:gd name="f46" fmla="val f4"/>
                <a:gd name="f47" fmla="+- f46 0 f44"/>
                <a:gd name="f48" fmla="+- f45 0 f44"/>
                <a:gd name="f49" fmla="*/ f48 1 6050"/>
                <a:gd name="f50" fmla="*/ f47 1 5979"/>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6050" h="5979">
                  <a:moveTo>
                    <a:pt x="f5" y="f2"/>
                  </a:moveTo>
                  <a:cubicBezTo>
                    <a:pt x="f6" y="f2"/>
                    <a:pt x="f7" y="f8"/>
                    <a:pt x="f9" y="f10"/>
                  </a:cubicBezTo>
                  <a:lnTo>
                    <a:pt x="f11" y="f12"/>
                  </a:lnTo>
                  <a:lnTo>
                    <a:pt x="f13" y="f14"/>
                  </a:lnTo>
                  <a:cubicBezTo>
                    <a:pt x="f15" y="f16"/>
                    <a:pt x="f15" y="f17"/>
                    <a:pt x="f13" y="f18"/>
                  </a:cubicBezTo>
                  <a:cubicBezTo>
                    <a:pt x="f19" y="f20"/>
                    <a:pt x="f21" y="f22"/>
                    <a:pt x="f23" y="f22"/>
                  </a:cubicBezTo>
                  <a:cubicBezTo>
                    <a:pt x="f24" y="f22"/>
                    <a:pt x="f25" y="f26"/>
                    <a:pt x="f27" y="f28"/>
                  </a:cubicBezTo>
                  <a:lnTo>
                    <a:pt x="f29" y="f30"/>
                  </a:lnTo>
                  <a:lnTo>
                    <a:pt x="f2" y="f31"/>
                  </a:lnTo>
                  <a:lnTo>
                    <a:pt x="f32" y="f33"/>
                  </a:lnTo>
                  <a:lnTo>
                    <a:pt x="f34" y="f35"/>
                  </a:lnTo>
                  <a:cubicBezTo>
                    <a:pt x="f36" y="f37"/>
                    <a:pt x="f36" y="f28"/>
                    <a:pt x="f34" y="f38"/>
                  </a:cubicBezTo>
                  <a:lnTo>
                    <a:pt x="f39" y="f10"/>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6014;p67">
              <a:extLst>
                <a:ext uri="{FF2B5EF4-FFF2-40B4-BE49-F238E27FC236}">
                  <a16:creationId xmlns:a16="http://schemas.microsoft.com/office/drawing/2014/main" id="{A4971559-7E43-1128-632A-BC637722515E}"/>
                </a:ext>
              </a:extLst>
            </p:cNvPr>
            <p:cNvSpPr/>
            <p:nvPr/>
          </p:nvSpPr>
          <p:spPr>
            <a:xfrm>
              <a:off x="7676826" y="1954548"/>
              <a:ext cx="279166" cy="279166"/>
            </a:xfrm>
            <a:custGeom>
              <a:avLst/>
              <a:gdLst>
                <a:gd name="f0" fmla="val w"/>
                <a:gd name="f1" fmla="val h"/>
                <a:gd name="f2" fmla="val 0"/>
                <a:gd name="f3" fmla="val 8539"/>
                <a:gd name="f4" fmla="val 2679"/>
                <a:gd name="f5" fmla="val 1"/>
                <a:gd name="f6" fmla="val 2678"/>
                <a:gd name="f7" fmla="val 5861"/>
                <a:gd name="f8" fmla="val 8538"/>
                <a:gd name="f9" fmla="val 5860"/>
                <a:gd name="f10" fmla="*/ f0 1 8539"/>
                <a:gd name="f11" fmla="*/ f1 1 8539"/>
                <a:gd name="f12" fmla="val f2"/>
                <a:gd name="f13" fmla="val f3"/>
                <a:gd name="f14" fmla="+- f13 0 f12"/>
                <a:gd name="f15" fmla="*/ f14 1 853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8539" h="8539">
                  <a:moveTo>
                    <a:pt x="f4" y="f2"/>
                  </a:moveTo>
                  <a:lnTo>
                    <a:pt x="f5" y="f6"/>
                  </a:lnTo>
                  <a:lnTo>
                    <a:pt x="f7" y="f8"/>
                  </a:lnTo>
                  <a:lnTo>
                    <a:pt x="f3" y="f9"/>
                  </a:lnTo>
                  <a:lnTo>
                    <a:pt x="f4"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6015;p67">
              <a:extLst>
                <a:ext uri="{FF2B5EF4-FFF2-40B4-BE49-F238E27FC236}">
                  <a16:creationId xmlns:a16="http://schemas.microsoft.com/office/drawing/2014/main" id="{295EE40F-64E9-E6C1-4836-68D573C0ACA9}"/>
                </a:ext>
              </a:extLst>
            </p:cNvPr>
            <p:cNvSpPr/>
            <p:nvPr/>
          </p:nvSpPr>
          <p:spPr>
            <a:xfrm>
              <a:off x="7892104" y="2169798"/>
              <a:ext cx="114912" cy="112206"/>
            </a:xfrm>
            <a:custGeom>
              <a:avLst/>
              <a:gdLst>
                <a:gd name="f0" fmla="val w"/>
                <a:gd name="f1" fmla="val h"/>
                <a:gd name="f2" fmla="val 0"/>
                <a:gd name="f3" fmla="val 3515"/>
                <a:gd name="f4" fmla="val 3432"/>
                <a:gd name="f5" fmla="val 2426"/>
                <a:gd name="f6" fmla="val 1"/>
                <a:gd name="f7" fmla="val 2427"/>
                <a:gd name="f8" fmla="val 2899"/>
                <a:gd name="f9" fmla="val 3404"/>
                <a:gd name="f10" fmla="val 2948"/>
                <a:gd name="f11" fmla="val 3423"/>
                <a:gd name="f12" fmla="val 2996"/>
                <a:gd name="f13" fmla="val 3044"/>
                <a:gd name="f14" fmla="val 3302"/>
                <a:gd name="f15" fmla="val 3514"/>
                <a:gd name="f16" fmla="val 3166"/>
                <a:gd name="f17" fmla="val 3434"/>
                <a:gd name="f18" fmla="*/ f0 1 3515"/>
                <a:gd name="f19" fmla="*/ f1 1 3432"/>
                <a:gd name="f20" fmla="val f2"/>
                <a:gd name="f21" fmla="val f3"/>
                <a:gd name="f22" fmla="val f4"/>
                <a:gd name="f23" fmla="+- f22 0 f20"/>
                <a:gd name="f24" fmla="+- f21 0 f20"/>
                <a:gd name="f25" fmla="*/ f24 1 3515"/>
                <a:gd name="f26" fmla="*/ f23 1 3432"/>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3515" h="3432">
                  <a:moveTo>
                    <a:pt x="f5" y="f6"/>
                  </a:moveTo>
                  <a:lnTo>
                    <a:pt x="f2" y="f7"/>
                  </a:lnTo>
                  <a:lnTo>
                    <a:pt x="f8" y="f9"/>
                  </a:lnTo>
                  <a:cubicBezTo>
                    <a:pt x="f10" y="f11"/>
                    <a:pt x="f12" y="f4"/>
                    <a:pt x="f13" y="f4"/>
                  </a:cubicBezTo>
                  <a:cubicBezTo>
                    <a:pt x="f14" y="f4"/>
                    <a:pt x="f15" y="f16"/>
                    <a:pt x="f17" y="f8"/>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6016;p67">
              <a:extLst>
                <a:ext uri="{FF2B5EF4-FFF2-40B4-BE49-F238E27FC236}">
                  <a16:creationId xmlns:a16="http://schemas.microsoft.com/office/drawing/2014/main" id="{A94A8FD0-E9F6-7793-9B0B-1A20556B2E65}"/>
                </a:ext>
              </a:extLst>
            </p:cNvPr>
            <p:cNvSpPr/>
            <p:nvPr/>
          </p:nvSpPr>
          <p:spPr>
            <a:xfrm>
              <a:off x="7598554" y="2084338"/>
              <a:ext cx="196742" cy="195471"/>
            </a:xfrm>
            <a:custGeom>
              <a:avLst/>
              <a:gdLst>
                <a:gd name="f0" fmla="val w"/>
                <a:gd name="f1" fmla="val h"/>
                <a:gd name="f2" fmla="val 0"/>
                <a:gd name="f3" fmla="val 6018"/>
                <a:gd name="f4" fmla="val 5979"/>
                <a:gd name="f5" fmla="val 2521"/>
                <a:gd name="f6" fmla="val 1796"/>
                <a:gd name="f7" fmla="val 725"/>
                <a:gd name="f8" fmla="val 3308"/>
                <a:gd name="f9" fmla="val 2205"/>
                <a:gd name="f10" fmla="val 3466"/>
                <a:gd name="f11" fmla="val 2363"/>
                <a:gd name="f12" fmla="val 2646"/>
                <a:gd name="f13" fmla="val 2804"/>
                <a:gd name="f14" fmla="val 3230"/>
                <a:gd name="f15" fmla="val 2883"/>
                <a:gd name="f16" fmla="val 3119"/>
                <a:gd name="f17" fmla="val 2922"/>
                <a:gd name="f18" fmla="val 3009"/>
                <a:gd name="f19" fmla="val 2899"/>
                <a:gd name="f20" fmla="val 2789"/>
                <a:gd name="f21" fmla="val 2710"/>
                <a:gd name="f22" fmla="val 1229"/>
                <a:gd name="f23" fmla="val 1292"/>
                <a:gd name="f24" fmla="val 158"/>
                <a:gd name="f25" fmla="val 2520"/>
                <a:gd name="f26" fmla="val 2962"/>
                <a:gd name="f27" fmla="val 3056"/>
                <a:gd name="f28" fmla="val 5860"/>
                <a:gd name="f29" fmla="val 3135"/>
                <a:gd name="f30" fmla="val 5939"/>
                <a:gd name="f31" fmla="val 3245"/>
                <a:gd name="f32" fmla="val 5978"/>
                <a:gd name="f33" fmla="val 3356"/>
                <a:gd name="f34" fmla="val 3576"/>
                <a:gd name="f35" fmla="val 3655"/>
                <a:gd name="f36" fmla="val 3497"/>
                <a:gd name="f37" fmla="*/ f0 1 6018"/>
                <a:gd name="f38" fmla="*/ f1 1 5979"/>
                <a:gd name="f39" fmla="val f2"/>
                <a:gd name="f40" fmla="val f3"/>
                <a:gd name="f41" fmla="val f4"/>
                <a:gd name="f42" fmla="+- f41 0 f39"/>
                <a:gd name="f43" fmla="+- f40 0 f39"/>
                <a:gd name="f44" fmla="*/ f43 1 6018"/>
                <a:gd name="f45" fmla="*/ f42 1 5979"/>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6018" h="5979">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4" y="f11"/>
                  </a:lnTo>
                  <a:cubicBezTo>
                    <a:pt x="f2" y="f25"/>
                    <a:pt x="f2" y="f13"/>
                    <a:pt x="f24" y="f26"/>
                  </a:cubicBezTo>
                  <a:lnTo>
                    <a:pt x="f27" y="f28"/>
                  </a:lnTo>
                  <a:cubicBezTo>
                    <a:pt x="f29" y="f30"/>
                    <a:pt x="f31" y="f32"/>
                    <a:pt x="f33" y="f32"/>
                  </a:cubicBezTo>
                  <a:cubicBezTo>
                    <a:pt x="f10" y="f32"/>
                    <a:pt x="f34" y="f30"/>
                    <a:pt x="f35" y="f28"/>
                  </a:cubicBezTo>
                  <a:lnTo>
                    <a:pt x="f3" y="f36"/>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5" name="Google Shape;6017;p67">
              <a:extLst>
                <a:ext uri="{FF2B5EF4-FFF2-40B4-BE49-F238E27FC236}">
                  <a16:creationId xmlns:a16="http://schemas.microsoft.com/office/drawing/2014/main" id="{07E5C2A1-7E29-0967-1514-1A9E7E3D364A}"/>
                </a:ext>
              </a:extLst>
            </p:cNvPr>
            <p:cNvSpPr/>
            <p:nvPr/>
          </p:nvSpPr>
          <p:spPr>
            <a:xfrm>
              <a:off x="7585149" y="1867515"/>
              <a:ext cx="120536" cy="114885"/>
            </a:xfrm>
            <a:custGeom>
              <a:avLst/>
              <a:gdLst>
                <a:gd name="f0" fmla="val w"/>
                <a:gd name="f1" fmla="val h"/>
                <a:gd name="f2" fmla="val 0"/>
                <a:gd name="f3" fmla="val 3687"/>
                <a:gd name="f4" fmla="val 3514"/>
                <a:gd name="f5" fmla="val 2281"/>
                <a:gd name="f6" fmla="val 1915"/>
                <a:gd name="f7" fmla="val 1545"/>
                <a:gd name="f8" fmla="val 142"/>
                <a:gd name="f9" fmla="val 1261"/>
                <a:gd name="f10" fmla="val 426"/>
                <a:gd name="f11" fmla="val 568"/>
                <a:gd name="f12" fmla="val 1119"/>
                <a:gd name="f13" fmla="val 1"/>
                <a:gd name="f14" fmla="val 1686"/>
                <a:gd name="f15" fmla="val 2568"/>
                <a:gd name="f16" fmla="val 3135"/>
                <a:gd name="f17" fmla="val 946"/>
                <a:gd name="f18" fmla="val 3513"/>
                <a:gd name="f19" fmla="val 804"/>
                <a:gd name="f20" fmla="val 3277"/>
                <a:gd name="f21" fmla="val 3010"/>
                <a:gd name="f22" fmla="val 2647"/>
                <a:gd name="f23" fmla="*/ f0 1 3687"/>
                <a:gd name="f24" fmla="*/ f1 1 3514"/>
                <a:gd name="f25" fmla="val f2"/>
                <a:gd name="f26" fmla="val f3"/>
                <a:gd name="f27" fmla="val f4"/>
                <a:gd name="f28" fmla="+- f27 0 f25"/>
                <a:gd name="f29" fmla="+- f26 0 f25"/>
                <a:gd name="f30" fmla="*/ f29 1 3687"/>
                <a:gd name="f31" fmla="*/ f28 1 3514"/>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3687" h="3514">
                  <a:moveTo>
                    <a:pt x="f5" y="f2"/>
                  </a:moveTo>
                  <a:cubicBezTo>
                    <a:pt x="f6" y="f2"/>
                    <a:pt x="f7" y="f8"/>
                    <a:pt x="f9" y="f10"/>
                  </a:cubicBezTo>
                  <a:lnTo>
                    <a:pt x="f11" y="f12"/>
                  </a:lnTo>
                  <a:cubicBezTo>
                    <a:pt x="f13" y="f14"/>
                    <a:pt x="f13" y="f15"/>
                    <a:pt x="f11" y="f16"/>
                  </a:cubicBezTo>
                  <a:lnTo>
                    <a:pt x="f17" y="f18"/>
                  </a:lnTo>
                  <a:lnTo>
                    <a:pt x="f3" y="f19"/>
                  </a:lnTo>
                  <a:lnTo>
                    <a:pt x="f20" y="f10"/>
                  </a:lnTo>
                  <a:cubicBezTo>
                    <a:pt x="f21" y="f8"/>
                    <a:pt x="f22"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86" name="Google Shape;6042;p67">
            <a:extLst>
              <a:ext uri="{FF2B5EF4-FFF2-40B4-BE49-F238E27FC236}">
                <a16:creationId xmlns:a16="http://schemas.microsoft.com/office/drawing/2014/main" id="{56C78F3E-339B-C4E2-6D84-62C47393F519}"/>
              </a:ext>
            </a:extLst>
          </p:cNvPr>
          <p:cNvSpPr/>
          <p:nvPr/>
        </p:nvSpPr>
        <p:spPr>
          <a:xfrm>
            <a:off x="5194069" y="2523416"/>
            <a:ext cx="543872" cy="551285"/>
          </a:xfrm>
          <a:custGeom>
            <a:avLst/>
            <a:gdLst>
              <a:gd name="f0" fmla="val w"/>
              <a:gd name="f1" fmla="val h"/>
              <a:gd name="f2" fmla="val 0"/>
              <a:gd name="f3" fmla="val 12477"/>
              <a:gd name="f4" fmla="val 12647"/>
              <a:gd name="f5" fmla="val 3750"/>
              <a:gd name="f6" fmla="val 4538"/>
              <a:gd name="f7" fmla="val 4223"/>
              <a:gd name="f8" fmla="val 4601"/>
              <a:gd name="f9" fmla="val 4884"/>
              <a:gd name="f10" fmla="val 5357"/>
              <a:gd name="f11" fmla="val 5829"/>
              <a:gd name="f12" fmla="val 6176"/>
              <a:gd name="f13" fmla="val 3277"/>
              <a:gd name="f14" fmla="val 2931"/>
              <a:gd name="f15" fmla="val 6239"/>
              <a:gd name="f16" fmla="val 6711"/>
              <a:gd name="f17" fmla="val 7058"/>
              <a:gd name="f18" fmla="val 5766"/>
              <a:gd name="f19" fmla="val 5420"/>
              <a:gd name="f20" fmla="val 8728"/>
              <a:gd name="f21" fmla="val 9200"/>
              <a:gd name="f22" fmla="val 9547"/>
              <a:gd name="f23" fmla="val 8255"/>
              <a:gd name="f24" fmla="val 7877"/>
              <a:gd name="f25" fmla="val 1"/>
              <a:gd name="f26" fmla="val 2805"/>
              <a:gd name="f27" fmla="val 2395"/>
              <a:gd name="f28" fmla="val 7436"/>
              <a:gd name="f29" fmla="val 1387"/>
              <a:gd name="f30" fmla="val 3309"/>
              <a:gd name="f31" fmla="val 10082"/>
              <a:gd name="f32" fmla="val 12256"/>
              <a:gd name="f33" fmla="val 12486"/>
              <a:gd name="f34" fmla="val 3502"/>
              <a:gd name="f35" fmla="val 12646"/>
              <a:gd name="f36" fmla="val 3715"/>
              <a:gd name="f37" fmla="val 3824"/>
              <a:gd name="f38" fmla="val 3938"/>
              <a:gd name="f39" fmla="val 12604"/>
              <a:gd name="f40" fmla="val 4034"/>
              <a:gd name="f41" fmla="val 12508"/>
              <a:gd name="f42" fmla="val 5609"/>
              <a:gd name="f43" fmla="val 10681"/>
              <a:gd name="f44" fmla="val 5798"/>
              <a:gd name="f45" fmla="val 5987"/>
              <a:gd name="f46" fmla="val 10713"/>
              <a:gd name="f47" fmla="val 9641"/>
              <a:gd name="f48" fmla="val 8350"/>
              <a:gd name="f49" fmla="val 9704"/>
              <a:gd name="f50" fmla="*/ f0 1 12477"/>
              <a:gd name="f51" fmla="*/ f1 1 12647"/>
              <a:gd name="f52" fmla="val f2"/>
              <a:gd name="f53" fmla="val f3"/>
              <a:gd name="f54" fmla="val f4"/>
              <a:gd name="f55" fmla="+- f54 0 f52"/>
              <a:gd name="f56" fmla="+- f53 0 f52"/>
              <a:gd name="f57" fmla="*/ f56 1 12477"/>
              <a:gd name="f58" fmla="*/ f55 1 12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477" h="12647">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6"/>
                </a:moveTo>
                <a:cubicBezTo>
                  <a:pt x="f16" y="f6"/>
                  <a:pt x="f17" y="f9"/>
                  <a:pt x="f17" y="f10"/>
                </a:cubicBezTo>
                <a:cubicBezTo>
                  <a:pt x="f17" y="f11"/>
                  <a:pt x="f16" y="f12"/>
                  <a:pt x="f15" y="f12"/>
                </a:cubicBezTo>
                <a:cubicBezTo>
                  <a:pt x="f18" y="f12"/>
                  <a:pt x="f19" y="f11"/>
                  <a:pt x="f19" y="f10"/>
                </a:cubicBezTo>
                <a:cubicBezTo>
                  <a:pt x="f19" y="f9"/>
                  <a:pt x="f18" y="f6"/>
                  <a:pt x="f15" y="f6"/>
                </a:cubicBezTo>
                <a:close/>
                <a:moveTo>
                  <a:pt x="f20" y="f6"/>
                </a:moveTo>
                <a:cubicBezTo>
                  <a:pt x="f21" y="f6"/>
                  <a:pt x="f22" y="f9"/>
                  <a:pt x="f22" y="f10"/>
                </a:cubicBezTo>
                <a:cubicBezTo>
                  <a:pt x="f22" y="f11"/>
                  <a:pt x="f21" y="f12"/>
                  <a:pt x="f20" y="f12"/>
                </a:cubicBezTo>
                <a:cubicBezTo>
                  <a:pt x="f23" y="f12"/>
                  <a:pt x="f24" y="f11"/>
                  <a:pt x="f24" y="f10"/>
                </a:cubicBezTo>
                <a:cubicBezTo>
                  <a:pt x="f24" y="f9"/>
                  <a:pt x="f23" y="f6"/>
                  <a:pt x="f20" y="f6"/>
                </a:cubicBezTo>
                <a:close/>
                <a:moveTo>
                  <a:pt x="f15" y="f25"/>
                </a:moveTo>
                <a:cubicBezTo>
                  <a:pt x="f26" y="f25"/>
                  <a:pt x="f25" y="f27"/>
                  <a:pt x="f25" y="f10"/>
                </a:cubicBezTo>
                <a:cubicBezTo>
                  <a:pt x="f25" y="f28"/>
                  <a:pt x="f29" y="f21"/>
                  <a:pt x="f30" y="f31"/>
                </a:cubicBezTo>
                <a:lnTo>
                  <a:pt x="f30" y="f32"/>
                </a:lnTo>
                <a:cubicBezTo>
                  <a:pt x="f30" y="f33"/>
                  <a:pt x="f34" y="f35"/>
                  <a:pt x="f36" y="f35"/>
                </a:cubicBezTo>
                <a:cubicBezTo>
                  <a:pt x="f37" y="f35"/>
                  <a:pt x="f38" y="f39"/>
                  <a:pt x="f40" y="f41"/>
                </a:cubicBezTo>
                <a:lnTo>
                  <a:pt x="f42" y="f43"/>
                </a:lnTo>
                <a:cubicBezTo>
                  <a:pt x="f44" y="f43"/>
                  <a:pt x="f45" y="f46"/>
                  <a:pt x="f15" y="f46"/>
                </a:cubicBezTo>
                <a:cubicBezTo>
                  <a:pt x="f47" y="f46"/>
                  <a:pt x="f3" y="f48"/>
                  <a:pt x="f3" y="f10"/>
                </a:cubicBezTo>
                <a:cubicBezTo>
                  <a:pt x="f3" y="f27"/>
                  <a:pt x="f49" y="f25"/>
                  <a:pt x="f15" y="f25"/>
                </a:cubicBezTo>
                <a:close/>
              </a:path>
            </a:pathLst>
          </a:custGeom>
          <a:solidFill>
            <a:schemeClr val="tx1">
              <a:lumMod val="50000"/>
              <a:lumOff val="50000"/>
            </a:schemeClr>
          </a:solid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87" name="Google Shape;6047;p67">
            <a:extLst>
              <a:ext uri="{FF2B5EF4-FFF2-40B4-BE49-F238E27FC236}">
                <a16:creationId xmlns:a16="http://schemas.microsoft.com/office/drawing/2014/main" id="{60ADA6F3-2300-2105-D30C-9B225F0DB8B0}"/>
              </a:ext>
            </a:extLst>
          </p:cNvPr>
          <p:cNvGrpSpPr/>
          <p:nvPr/>
        </p:nvGrpSpPr>
        <p:grpSpPr>
          <a:xfrm>
            <a:off x="9232171" y="2490313"/>
            <a:ext cx="553468" cy="504040"/>
            <a:chOff x="8230413" y="1867735"/>
            <a:chExt cx="415101" cy="378030"/>
          </a:xfrm>
          <a:solidFill>
            <a:schemeClr val="tx1">
              <a:lumMod val="50000"/>
              <a:lumOff val="50000"/>
            </a:schemeClr>
          </a:solidFill>
        </p:grpSpPr>
        <p:sp>
          <p:nvSpPr>
            <p:cNvPr id="88" name="Google Shape;6048;p67">
              <a:extLst>
                <a:ext uri="{FF2B5EF4-FFF2-40B4-BE49-F238E27FC236}">
                  <a16:creationId xmlns:a16="http://schemas.microsoft.com/office/drawing/2014/main" id="{85D17E49-2851-23BB-7856-63D3871C4C3D}"/>
                </a:ext>
              </a:extLst>
            </p:cNvPr>
            <p:cNvSpPr/>
            <p:nvPr/>
          </p:nvSpPr>
          <p:spPr>
            <a:xfrm>
              <a:off x="8438476" y="1921291"/>
              <a:ext cx="207038" cy="324474"/>
            </a:xfrm>
            <a:custGeom>
              <a:avLst/>
              <a:gdLst>
                <a:gd name="f0" fmla="val w"/>
                <a:gd name="f1" fmla="val h"/>
                <a:gd name="f2" fmla="val 0"/>
                <a:gd name="f3" fmla="val 6333"/>
                <a:gd name="f4" fmla="val 9925"/>
                <a:gd name="f5" fmla="val 4694"/>
                <a:gd name="f6" fmla="val 1"/>
                <a:gd name="f7" fmla="val 7877"/>
                <a:gd name="f8" fmla="val 8097"/>
                <a:gd name="f9" fmla="val 4474"/>
                <a:gd name="f10" fmla="val 8255"/>
                <a:gd name="f11" fmla="val 4253"/>
                <a:gd name="f12" fmla="val 2993"/>
                <a:gd name="f13" fmla="val 1638"/>
                <a:gd name="f14" fmla="val 8696"/>
                <a:gd name="f15" fmla="val 693"/>
                <a:gd name="f16" fmla="val 9452"/>
                <a:gd name="f17" fmla="val 536"/>
                <a:gd name="f18" fmla="val 9546"/>
                <a:gd name="f19" fmla="val 189"/>
                <a:gd name="f20" fmla="val 5073"/>
                <a:gd name="f21" fmla="val 5734"/>
                <a:gd name="f22" fmla="val 9357"/>
                <a:gd name="f23" fmla="val 1229"/>
                <a:gd name="f24" fmla="val 5766"/>
                <a:gd name="f25" fmla="*/ f0 1 6333"/>
                <a:gd name="f26" fmla="*/ f1 1 9925"/>
                <a:gd name="f27" fmla="val f2"/>
                <a:gd name="f28" fmla="val f3"/>
                <a:gd name="f29" fmla="val f4"/>
                <a:gd name="f30" fmla="+- f29 0 f27"/>
                <a:gd name="f31" fmla="+- f28 0 f27"/>
                <a:gd name="f32" fmla="*/ f31 1 6333"/>
                <a:gd name="f33" fmla="*/ f30 1 992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333" h="9925">
                  <a:moveTo>
                    <a:pt x="f5" y="f6"/>
                  </a:moveTo>
                  <a:lnTo>
                    <a:pt x="f5" y="f7"/>
                  </a:lnTo>
                  <a:cubicBezTo>
                    <a:pt x="f5" y="f8"/>
                    <a:pt x="f9" y="f10"/>
                    <a:pt x="f11" y="f10"/>
                  </a:cubicBezTo>
                  <a:cubicBezTo>
                    <a:pt x="f12" y="f10"/>
                    <a:pt x="f13" y="f14"/>
                    <a:pt x="f15" y="f16"/>
                  </a:cubicBezTo>
                  <a:cubicBezTo>
                    <a:pt x="f17" y="f18"/>
                    <a:pt x="f19" y="f4"/>
                    <a:pt x="f2" y="f4"/>
                  </a:cubicBezTo>
                  <a:lnTo>
                    <a:pt x="f20" y="f4"/>
                  </a:lnTo>
                  <a:cubicBezTo>
                    <a:pt x="f21" y="f4"/>
                    <a:pt x="f3" y="f22"/>
                    <a:pt x="f3" y="f14"/>
                  </a:cubicBezTo>
                  <a:lnTo>
                    <a:pt x="f3" y="f23"/>
                  </a:lnTo>
                  <a:cubicBezTo>
                    <a:pt x="f3" y="f17"/>
                    <a:pt x="f24" y="f6"/>
                    <a:pt x="f20"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6049;p67">
              <a:extLst>
                <a:ext uri="{FF2B5EF4-FFF2-40B4-BE49-F238E27FC236}">
                  <a16:creationId xmlns:a16="http://schemas.microsoft.com/office/drawing/2014/main" id="{82D13DDD-688B-106E-0C12-987F4BC6889C}"/>
                </a:ext>
              </a:extLst>
            </p:cNvPr>
            <p:cNvSpPr/>
            <p:nvPr/>
          </p:nvSpPr>
          <p:spPr>
            <a:xfrm>
              <a:off x="8310743" y="1867735"/>
              <a:ext cx="113349" cy="336837"/>
            </a:xfrm>
            <a:custGeom>
              <a:avLst/>
              <a:gdLst>
                <a:gd name="f0" fmla="val w"/>
                <a:gd name="f1" fmla="val h"/>
                <a:gd name="f2" fmla="val 0"/>
                <a:gd name="f3" fmla="val 3467"/>
                <a:gd name="f4" fmla="val 10303"/>
                <a:gd name="f5" fmla="val 1"/>
                <a:gd name="f6" fmla="val 9105"/>
                <a:gd name="f7" fmla="val 1166"/>
                <a:gd name="f8" fmla="val 9200"/>
                <a:gd name="f9" fmla="val 2489"/>
                <a:gd name="f10" fmla="val 9578"/>
                <a:gd name="f11" fmla="val 3466"/>
                <a:gd name="f12" fmla="val 10302"/>
                <a:gd name="f13" fmla="val 1197"/>
                <a:gd name="f14" fmla="val 473"/>
                <a:gd name="f15" fmla="val 1229"/>
                <a:gd name="f16" fmla="val 95"/>
                <a:gd name="f17" fmla="*/ f0 1 3467"/>
                <a:gd name="f18" fmla="*/ f1 1 10303"/>
                <a:gd name="f19" fmla="val f2"/>
                <a:gd name="f20" fmla="val f3"/>
                <a:gd name="f21" fmla="val f4"/>
                <a:gd name="f22" fmla="+- f21 0 f19"/>
                <a:gd name="f23" fmla="+- f20 0 f19"/>
                <a:gd name="f24" fmla="*/ f23 1 3467"/>
                <a:gd name="f25" fmla="*/ f22 1 1030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3467" h="10303">
                  <a:moveTo>
                    <a:pt x="f5" y="f2"/>
                  </a:moveTo>
                  <a:lnTo>
                    <a:pt x="f5" y="f6"/>
                  </a:lnTo>
                  <a:cubicBezTo>
                    <a:pt x="f7" y="f8"/>
                    <a:pt x="f9" y="f10"/>
                    <a:pt x="f11" y="f12"/>
                  </a:cubicBezTo>
                  <a:lnTo>
                    <a:pt x="f11" y="f13"/>
                  </a:lnTo>
                  <a:cubicBezTo>
                    <a:pt x="f9" y="f14"/>
                    <a:pt x="f15" y="f16"/>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6050;p67">
              <a:extLst>
                <a:ext uri="{FF2B5EF4-FFF2-40B4-BE49-F238E27FC236}">
                  <a16:creationId xmlns:a16="http://schemas.microsoft.com/office/drawing/2014/main" id="{FB762025-EEE0-947B-CE26-B1C0865EFA5B}"/>
                </a:ext>
              </a:extLst>
            </p:cNvPr>
            <p:cNvSpPr/>
            <p:nvPr/>
          </p:nvSpPr>
          <p:spPr>
            <a:xfrm>
              <a:off x="8450829" y="1867735"/>
              <a:ext cx="113312" cy="336837"/>
            </a:xfrm>
            <a:custGeom>
              <a:avLst/>
              <a:gdLst>
                <a:gd name="f0" fmla="val w"/>
                <a:gd name="f1" fmla="val h"/>
                <a:gd name="f2" fmla="val 0"/>
                <a:gd name="f3" fmla="val 3466"/>
                <a:gd name="f4" fmla="val 10303"/>
                <a:gd name="f5" fmla="val 2300"/>
                <a:gd name="f6" fmla="val 95"/>
                <a:gd name="f7" fmla="val 977"/>
                <a:gd name="f8" fmla="val 473"/>
                <a:gd name="f9" fmla="val 1197"/>
                <a:gd name="f10" fmla="val 10302"/>
                <a:gd name="f11" fmla="val 9578"/>
                <a:gd name="f12" fmla="val 2237"/>
                <a:gd name="f13" fmla="val 9200"/>
                <a:gd name="f14" fmla="val 9105"/>
                <a:gd name="f15" fmla="*/ f0 1 3466"/>
                <a:gd name="f16" fmla="*/ f1 1 10303"/>
                <a:gd name="f17" fmla="val f2"/>
                <a:gd name="f18" fmla="val f3"/>
                <a:gd name="f19" fmla="val f4"/>
                <a:gd name="f20" fmla="+- f19 0 f17"/>
                <a:gd name="f21" fmla="+- f18 0 f17"/>
                <a:gd name="f22" fmla="*/ f21 1 3466"/>
                <a:gd name="f23" fmla="*/ f20 1 10303"/>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3466" h="10303">
                  <a:moveTo>
                    <a:pt x="f3" y="f2"/>
                  </a:moveTo>
                  <a:cubicBezTo>
                    <a:pt x="f5" y="f6"/>
                    <a:pt x="f7" y="f8"/>
                    <a:pt x="f2" y="f9"/>
                  </a:cubicBezTo>
                  <a:lnTo>
                    <a:pt x="f2" y="f10"/>
                  </a:lnTo>
                  <a:cubicBezTo>
                    <a:pt x="f7" y="f11"/>
                    <a:pt x="f12" y="f13"/>
                    <a:pt x="f3" y="f14"/>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6051;p67">
              <a:extLst>
                <a:ext uri="{FF2B5EF4-FFF2-40B4-BE49-F238E27FC236}">
                  <a16:creationId xmlns:a16="http://schemas.microsoft.com/office/drawing/2014/main" id="{C37E1128-782F-7C02-6391-E29BCCC0F254}"/>
                </a:ext>
              </a:extLst>
            </p:cNvPr>
            <p:cNvSpPr/>
            <p:nvPr/>
          </p:nvSpPr>
          <p:spPr>
            <a:xfrm>
              <a:off x="8230413" y="1921291"/>
              <a:ext cx="206032" cy="324474"/>
            </a:xfrm>
            <a:custGeom>
              <a:avLst/>
              <a:gdLst>
                <a:gd name="f0" fmla="val w"/>
                <a:gd name="f1" fmla="val h"/>
                <a:gd name="f2" fmla="val 0"/>
                <a:gd name="f3" fmla="val 6302"/>
                <a:gd name="f4" fmla="val 9925"/>
                <a:gd name="f5" fmla="val 1229"/>
                <a:gd name="f6" fmla="val 1"/>
                <a:gd name="f7" fmla="val 567"/>
                <a:gd name="f8" fmla="val 536"/>
                <a:gd name="f9" fmla="val 1198"/>
                <a:gd name="f10" fmla="val 8664"/>
                <a:gd name="f11" fmla="val 32"/>
                <a:gd name="f12" fmla="val 9357"/>
                <a:gd name="f13" fmla="val 6301"/>
                <a:gd name="f14" fmla="val 6112"/>
                <a:gd name="f15" fmla="val 5766"/>
                <a:gd name="f16" fmla="val 9609"/>
                <a:gd name="f17" fmla="val 5608"/>
                <a:gd name="f18" fmla="val 9452"/>
                <a:gd name="f19" fmla="val 4631"/>
                <a:gd name="f20" fmla="val 3277"/>
                <a:gd name="f21" fmla="val 8255"/>
                <a:gd name="f22" fmla="val 2048"/>
                <a:gd name="f23" fmla="val 1828"/>
                <a:gd name="f24" fmla="val 1638"/>
                <a:gd name="f25" fmla="val 8066"/>
                <a:gd name="f26" fmla="val 7877"/>
                <a:gd name="f27" fmla="*/ f0 1 6302"/>
                <a:gd name="f28" fmla="*/ f1 1 9925"/>
                <a:gd name="f29" fmla="val f2"/>
                <a:gd name="f30" fmla="val f3"/>
                <a:gd name="f31" fmla="val f4"/>
                <a:gd name="f32" fmla="+- f31 0 f29"/>
                <a:gd name="f33" fmla="+- f30 0 f29"/>
                <a:gd name="f34" fmla="*/ f33 1 6302"/>
                <a:gd name="f35" fmla="*/ f32 1 9925"/>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6302" h="9925">
                  <a:moveTo>
                    <a:pt x="f5" y="f6"/>
                  </a:moveTo>
                  <a:cubicBezTo>
                    <a:pt x="f7" y="f6"/>
                    <a:pt x="f2" y="f8"/>
                    <a:pt x="f2" y="f9"/>
                  </a:cubicBezTo>
                  <a:lnTo>
                    <a:pt x="f2" y="f10"/>
                  </a:lnTo>
                  <a:cubicBezTo>
                    <a:pt x="f11" y="f12"/>
                    <a:pt x="f7" y="f4"/>
                    <a:pt x="f5" y="f4"/>
                  </a:cubicBezTo>
                  <a:lnTo>
                    <a:pt x="f13" y="f4"/>
                  </a:lnTo>
                  <a:cubicBezTo>
                    <a:pt x="f14" y="f4"/>
                    <a:pt x="f15" y="f16"/>
                    <a:pt x="f17" y="f18"/>
                  </a:cubicBezTo>
                  <a:cubicBezTo>
                    <a:pt x="f19" y="f10"/>
                    <a:pt x="f20" y="f21"/>
                    <a:pt x="f22" y="f21"/>
                  </a:cubicBezTo>
                  <a:cubicBezTo>
                    <a:pt x="f23" y="f21"/>
                    <a:pt x="f24" y="f25"/>
                    <a:pt x="f24" y="f26"/>
                  </a:cubicBezTo>
                  <a:lnTo>
                    <a:pt x="f24"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2" name="Google Shape;6072;p67">
            <a:extLst>
              <a:ext uri="{FF2B5EF4-FFF2-40B4-BE49-F238E27FC236}">
                <a16:creationId xmlns:a16="http://schemas.microsoft.com/office/drawing/2014/main" id="{79DD044E-124E-7529-6DD4-9D33FE1F0CE1}"/>
              </a:ext>
            </a:extLst>
          </p:cNvPr>
          <p:cNvGrpSpPr/>
          <p:nvPr/>
        </p:nvGrpSpPr>
        <p:grpSpPr>
          <a:xfrm>
            <a:off x="5960276" y="2496469"/>
            <a:ext cx="553504" cy="553163"/>
            <a:chOff x="5776493" y="1872352"/>
            <a:chExt cx="415128" cy="414872"/>
          </a:xfrm>
          <a:solidFill>
            <a:schemeClr val="tx1">
              <a:lumMod val="50000"/>
              <a:lumOff val="50000"/>
            </a:schemeClr>
          </a:solidFill>
        </p:grpSpPr>
        <p:sp>
          <p:nvSpPr>
            <p:cNvPr id="93" name="Google Shape;6073;p67">
              <a:extLst>
                <a:ext uri="{FF2B5EF4-FFF2-40B4-BE49-F238E27FC236}">
                  <a16:creationId xmlns:a16="http://schemas.microsoft.com/office/drawing/2014/main" id="{D69DA10A-1A3C-C8FF-CF57-BA202756C4B4}"/>
                </a:ext>
              </a:extLst>
            </p:cNvPr>
            <p:cNvSpPr/>
            <p:nvPr/>
          </p:nvSpPr>
          <p:spPr>
            <a:xfrm>
              <a:off x="5776493" y="1946263"/>
              <a:ext cx="54626" cy="321375"/>
            </a:xfrm>
            <a:custGeom>
              <a:avLst/>
              <a:gdLst>
                <a:gd name="f0" fmla="val w"/>
                <a:gd name="f1" fmla="val h"/>
                <a:gd name="f2" fmla="val 0"/>
                <a:gd name="f3" fmla="val 1671"/>
                <a:gd name="f4" fmla="val 9830"/>
                <a:gd name="f5" fmla="val 1"/>
                <a:gd name="f6" fmla="val 1670"/>
                <a:gd name="f7" fmla="val 8192"/>
                <a:gd name="f8" fmla="val 1639"/>
                <a:gd name="f9" fmla="*/ f0 1 1671"/>
                <a:gd name="f10" fmla="*/ f1 1 9830"/>
                <a:gd name="f11" fmla="val f2"/>
                <a:gd name="f12" fmla="val f3"/>
                <a:gd name="f13" fmla="val f4"/>
                <a:gd name="f14" fmla="+- f13 0 f11"/>
                <a:gd name="f15" fmla="+- f12 0 f11"/>
                <a:gd name="f16" fmla="*/ f15 1 1671"/>
                <a:gd name="f17" fmla="*/ f14 1 9830"/>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671" h="9830">
                  <a:moveTo>
                    <a:pt x="f5" y="f2"/>
                  </a:moveTo>
                  <a:lnTo>
                    <a:pt x="f5" y="f4"/>
                  </a:lnTo>
                  <a:lnTo>
                    <a:pt x="f6" y="f7"/>
                  </a:lnTo>
                  <a:lnTo>
                    <a:pt x="f6" y="f8"/>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4" name="Google Shape;6074;p67">
              <a:extLst>
                <a:ext uri="{FF2B5EF4-FFF2-40B4-BE49-F238E27FC236}">
                  <a16:creationId xmlns:a16="http://schemas.microsoft.com/office/drawing/2014/main" id="{C1B2A3C3-04F7-528E-0B05-3C925F0285D3}"/>
                </a:ext>
              </a:extLst>
            </p:cNvPr>
            <p:cNvSpPr/>
            <p:nvPr/>
          </p:nvSpPr>
          <p:spPr>
            <a:xfrm>
              <a:off x="6136995" y="1946263"/>
              <a:ext cx="54626" cy="321375"/>
            </a:xfrm>
            <a:custGeom>
              <a:avLst/>
              <a:gdLst>
                <a:gd name="f0" fmla="val w"/>
                <a:gd name="f1" fmla="val h"/>
                <a:gd name="f2" fmla="val 0"/>
                <a:gd name="f3" fmla="val 1671"/>
                <a:gd name="f4" fmla="val 9830"/>
                <a:gd name="f5" fmla="val 1670"/>
                <a:gd name="f6" fmla="val 1639"/>
                <a:gd name="f7" fmla="val 8192"/>
                <a:gd name="f8" fmla="*/ f0 1 1671"/>
                <a:gd name="f9" fmla="*/ f1 1 9830"/>
                <a:gd name="f10" fmla="val f2"/>
                <a:gd name="f11" fmla="val f3"/>
                <a:gd name="f12" fmla="val f4"/>
                <a:gd name="f13" fmla="+- f12 0 f10"/>
                <a:gd name="f14" fmla="+- f11 0 f10"/>
                <a:gd name="f15" fmla="*/ f14 1 1671"/>
                <a:gd name="f16" fmla="*/ f13 1 983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671" h="9830">
                  <a:moveTo>
                    <a:pt x="f5" y="f2"/>
                  </a:moveTo>
                  <a:lnTo>
                    <a:pt x="f2" y="f6"/>
                  </a:lnTo>
                  <a:lnTo>
                    <a:pt x="f2" y="f7"/>
                  </a:lnTo>
                  <a:lnTo>
                    <a:pt x="f5" y="f4"/>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6075;p67">
              <a:extLst>
                <a:ext uri="{FF2B5EF4-FFF2-40B4-BE49-F238E27FC236}">
                  <a16:creationId xmlns:a16="http://schemas.microsoft.com/office/drawing/2014/main" id="{AE00F99B-B15F-94A1-5C67-F192F416C88A}"/>
                </a:ext>
              </a:extLst>
            </p:cNvPr>
            <p:cNvSpPr/>
            <p:nvPr/>
          </p:nvSpPr>
          <p:spPr>
            <a:xfrm>
              <a:off x="5857865" y="2008058"/>
              <a:ext cx="252392" cy="197793"/>
            </a:xfrm>
            <a:custGeom>
              <a:avLst/>
              <a:gdLst>
                <a:gd name="f0" fmla="val w"/>
                <a:gd name="f1" fmla="val h"/>
                <a:gd name="f2" fmla="val 0"/>
                <a:gd name="f3" fmla="val 7720"/>
                <a:gd name="f4" fmla="val 6050"/>
                <a:gd name="f5" fmla="val 1"/>
                <a:gd name="f6" fmla="val 3592"/>
                <a:gd name="f7" fmla="val 4821"/>
                <a:gd name="f8" fmla="val 4600"/>
                <a:gd name="f9" fmla="val 3781"/>
                <a:gd name="f10" fmla="val 4411"/>
                <a:gd name="f11" fmla="val 4002"/>
                <a:gd name="f12" fmla="val 6491"/>
                <a:gd name="f13" fmla="val 6743"/>
                <a:gd name="f14" fmla="val 6932"/>
                <a:gd name="f15" fmla="val 7719"/>
                <a:gd name="f16" fmla="*/ f0 1 7720"/>
                <a:gd name="f17" fmla="*/ f1 1 6050"/>
                <a:gd name="f18" fmla="val f2"/>
                <a:gd name="f19" fmla="val f3"/>
                <a:gd name="f20" fmla="val f4"/>
                <a:gd name="f21" fmla="+- f20 0 f18"/>
                <a:gd name="f22" fmla="+- f19 0 f18"/>
                <a:gd name="f23" fmla="*/ f22 1 7720"/>
                <a:gd name="f24" fmla="*/ f21 1 605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720" h="6050">
                  <a:moveTo>
                    <a:pt x="f5" y="f5"/>
                  </a:moveTo>
                  <a:lnTo>
                    <a:pt x="f5" y="f4"/>
                  </a:lnTo>
                  <a:lnTo>
                    <a:pt x="f6" y="f4"/>
                  </a:lnTo>
                  <a:lnTo>
                    <a:pt x="f6" y="f7"/>
                  </a:lnTo>
                  <a:cubicBezTo>
                    <a:pt x="f6" y="f8"/>
                    <a:pt x="f9" y="f10"/>
                    <a:pt x="f11" y="f10"/>
                  </a:cubicBezTo>
                  <a:lnTo>
                    <a:pt x="f12" y="f10"/>
                  </a:lnTo>
                  <a:cubicBezTo>
                    <a:pt x="f13" y="f10"/>
                    <a:pt x="f14" y="f8"/>
                    <a:pt x="f14" y="f7"/>
                  </a:cubicBezTo>
                  <a:lnTo>
                    <a:pt x="f14" y="f4"/>
                  </a:lnTo>
                  <a:lnTo>
                    <a:pt x="f15" y="f4"/>
                  </a:lnTo>
                  <a:lnTo>
                    <a:pt x="f15"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6076;p67">
              <a:extLst>
                <a:ext uri="{FF2B5EF4-FFF2-40B4-BE49-F238E27FC236}">
                  <a16:creationId xmlns:a16="http://schemas.microsoft.com/office/drawing/2014/main" id="{4D1CD904-7396-FFC0-A520-266DBCB87968}"/>
                </a:ext>
              </a:extLst>
            </p:cNvPr>
            <p:cNvSpPr/>
            <p:nvPr/>
          </p:nvSpPr>
          <p:spPr>
            <a:xfrm>
              <a:off x="5796079" y="2233641"/>
              <a:ext cx="375964" cy="53583"/>
            </a:xfrm>
            <a:custGeom>
              <a:avLst/>
              <a:gdLst>
                <a:gd name="f0" fmla="val w"/>
                <a:gd name="f1" fmla="val h"/>
                <a:gd name="f2" fmla="val 0"/>
                <a:gd name="f3" fmla="val 11500"/>
                <a:gd name="f4" fmla="val 1639"/>
                <a:gd name="f5" fmla="val 1638"/>
                <a:gd name="f6" fmla="val 9830"/>
                <a:gd name="f7" fmla="*/ f0 1 11500"/>
                <a:gd name="f8" fmla="*/ f1 1 1639"/>
                <a:gd name="f9" fmla="val f2"/>
                <a:gd name="f10" fmla="val f3"/>
                <a:gd name="f11" fmla="val f4"/>
                <a:gd name="f12" fmla="+- f11 0 f9"/>
                <a:gd name="f13" fmla="+- f10 0 f9"/>
                <a:gd name="f14" fmla="*/ f13 1 11500"/>
                <a:gd name="f15" fmla="*/ f12 1 1639"/>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11500" h="1639">
                  <a:moveTo>
                    <a:pt x="f4" y="f2"/>
                  </a:moveTo>
                  <a:lnTo>
                    <a:pt x="f2" y="f5"/>
                  </a:lnTo>
                  <a:lnTo>
                    <a:pt x="f3"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6077;p67">
              <a:extLst>
                <a:ext uri="{FF2B5EF4-FFF2-40B4-BE49-F238E27FC236}">
                  <a16:creationId xmlns:a16="http://schemas.microsoft.com/office/drawing/2014/main" id="{F7123BC5-2E57-8B80-5657-6BDB25D915DC}"/>
                </a:ext>
              </a:extLst>
            </p:cNvPr>
            <p:cNvSpPr/>
            <p:nvPr/>
          </p:nvSpPr>
          <p:spPr>
            <a:xfrm>
              <a:off x="5795028" y="1872352"/>
              <a:ext cx="377016" cy="108969"/>
            </a:xfrm>
            <a:custGeom>
              <a:avLst/>
              <a:gdLst>
                <a:gd name="f0" fmla="val w"/>
                <a:gd name="f1" fmla="val h"/>
                <a:gd name="f2" fmla="val 0"/>
                <a:gd name="f3" fmla="val 11532"/>
                <a:gd name="f4" fmla="val 3333"/>
                <a:gd name="f5" fmla="val 5798"/>
                <a:gd name="f6" fmla="val 1033"/>
                <a:gd name="f7" fmla="val 6459"/>
                <a:gd name="f8" fmla="val 1694"/>
                <a:gd name="f9" fmla="val 5136"/>
                <a:gd name="f10" fmla="val 5750"/>
                <a:gd name="f11" fmla="val 1"/>
                <a:gd name="f12" fmla="val 5640"/>
                <a:gd name="f13" fmla="val 5530"/>
                <a:gd name="f14" fmla="val 40"/>
                <a:gd name="f15" fmla="val 5451"/>
                <a:gd name="f16" fmla="val 119"/>
                <a:gd name="f17" fmla="val 3939"/>
                <a:gd name="f18" fmla="val 1663"/>
                <a:gd name="f19" fmla="val 1639"/>
                <a:gd name="f20" fmla="val 3332"/>
                <a:gd name="f21" fmla="val 9862"/>
                <a:gd name="f22" fmla="val 7593"/>
                <a:gd name="f23" fmla="val 6050"/>
                <a:gd name="f24" fmla="val 5971"/>
                <a:gd name="f25" fmla="val 5861"/>
                <a:gd name="f26" fmla="*/ f0 1 11532"/>
                <a:gd name="f27" fmla="*/ f1 1 3333"/>
                <a:gd name="f28" fmla="val f2"/>
                <a:gd name="f29" fmla="val f3"/>
                <a:gd name="f30" fmla="val f4"/>
                <a:gd name="f31" fmla="+- f30 0 f28"/>
                <a:gd name="f32" fmla="+- f29 0 f28"/>
                <a:gd name="f33" fmla="*/ f32 1 11532"/>
                <a:gd name="f34" fmla="*/ f31 1 333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1532" h="3333">
                  <a:moveTo>
                    <a:pt x="f5" y="f6"/>
                  </a:moveTo>
                  <a:lnTo>
                    <a:pt x="f7" y="f8"/>
                  </a:lnTo>
                  <a:lnTo>
                    <a:pt x="f9" y="f8"/>
                  </a:lnTo>
                  <a:lnTo>
                    <a:pt x="f5" y="f6"/>
                  </a:lnTo>
                  <a:close/>
                  <a:moveTo>
                    <a:pt x="f10" y="f11"/>
                  </a:moveTo>
                  <a:cubicBezTo>
                    <a:pt x="f12" y="f11"/>
                    <a:pt x="f13" y="f14"/>
                    <a:pt x="f15" y="f16"/>
                  </a:cubicBezTo>
                  <a:lnTo>
                    <a:pt x="f17" y="f18"/>
                  </a:lnTo>
                  <a:lnTo>
                    <a:pt x="f11" y="f18"/>
                  </a:lnTo>
                  <a:lnTo>
                    <a:pt x="f19" y="f20"/>
                  </a:lnTo>
                  <a:lnTo>
                    <a:pt x="f21" y="f20"/>
                  </a:lnTo>
                  <a:lnTo>
                    <a:pt x="f3" y="f18"/>
                  </a:lnTo>
                  <a:lnTo>
                    <a:pt x="f22" y="f18"/>
                  </a:lnTo>
                  <a:lnTo>
                    <a:pt x="f23" y="f16"/>
                  </a:lnTo>
                  <a:cubicBezTo>
                    <a:pt x="f24" y="f14"/>
                    <a:pt x="f25" y="f11"/>
                    <a:pt x="f10" y="f11"/>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8" name="Google Shape;6107;p67">
            <a:extLst>
              <a:ext uri="{FF2B5EF4-FFF2-40B4-BE49-F238E27FC236}">
                <a16:creationId xmlns:a16="http://schemas.microsoft.com/office/drawing/2014/main" id="{A65C9BC8-CF9D-5F42-8DDE-032146AE38C2}"/>
              </a:ext>
            </a:extLst>
          </p:cNvPr>
          <p:cNvGrpSpPr/>
          <p:nvPr/>
        </p:nvGrpSpPr>
        <p:grpSpPr>
          <a:xfrm>
            <a:off x="6787637" y="2475147"/>
            <a:ext cx="557600" cy="550760"/>
            <a:chOff x="6397014" y="1856360"/>
            <a:chExt cx="418200" cy="413070"/>
          </a:xfrm>
          <a:solidFill>
            <a:schemeClr val="tx1">
              <a:lumMod val="50000"/>
              <a:lumOff val="50000"/>
            </a:schemeClr>
          </a:solidFill>
        </p:grpSpPr>
        <p:sp>
          <p:nvSpPr>
            <p:cNvPr id="99" name="Google Shape;6108;p67">
              <a:extLst>
                <a:ext uri="{FF2B5EF4-FFF2-40B4-BE49-F238E27FC236}">
                  <a16:creationId xmlns:a16="http://schemas.microsoft.com/office/drawing/2014/main" id="{CF8A8DEE-6137-3C8A-DCD3-F16EBE0DDB8C}"/>
                </a:ext>
              </a:extLst>
            </p:cNvPr>
            <p:cNvSpPr/>
            <p:nvPr/>
          </p:nvSpPr>
          <p:spPr>
            <a:xfrm>
              <a:off x="6397014" y="2011652"/>
              <a:ext cx="260631" cy="257778"/>
            </a:xfrm>
            <a:custGeom>
              <a:avLst/>
              <a:gdLst>
                <a:gd name="f0" fmla="val w"/>
                <a:gd name="f1" fmla="val h"/>
                <a:gd name="f2" fmla="val 0"/>
                <a:gd name="f3" fmla="val 7972"/>
                <a:gd name="f4" fmla="val 7885"/>
                <a:gd name="f5" fmla="val 3245"/>
                <a:gd name="f6" fmla="val 473"/>
                <a:gd name="f7" fmla="val 2804"/>
                <a:gd name="f8" fmla="val 3277"/>
                <a:gd name="f9" fmla="val 4064"/>
                <a:gd name="f10" fmla="val 4568"/>
                <a:gd name="f11" fmla="val 3403"/>
                <a:gd name="f12" fmla="val 7530"/>
                <a:gd name="f13" fmla="val 3639"/>
                <a:gd name="f14" fmla="val 7766"/>
                <a:gd name="f15" fmla="val 3954"/>
                <a:gd name="f16" fmla="val 7884"/>
                <a:gd name="f17" fmla="val 4277"/>
                <a:gd name="f18" fmla="val 4600"/>
                <a:gd name="f19" fmla="val 4931"/>
                <a:gd name="f20" fmla="val 5199"/>
                <a:gd name="f21" fmla="val 7971"/>
                <a:gd name="f22" fmla="val 4726"/>
                <a:gd name="f23" fmla="*/ f0 1 7972"/>
                <a:gd name="f24" fmla="*/ f1 1 7885"/>
                <a:gd name="f25" fmla="val f2"/>
                <a:gd name="f26" fmla="val f3"/>
                <a:gd name="f27" fmla="val f4"/>
                <a:gd name="f28" fmla="+- f27 0 f25"/>
                <a:gd name="f29" fmla="+- f26 0 f25"/>
                <a:gd name="f30" fmla="*/ f29 1 7972"/>
                <a:gd name="f31" fmla="*/ f28 1 7885"/>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7972" h="7885">
                  <a:moveTo>
                    <a:pt x="f5" y="f2"/>
                  </a:moveTo>
                  <a:lnTo>
                    <a:pt x="f6" y="f7"/>
                  </a:lnTo>
                  <a:cubicBezTo>
                    <a:pt x="f2" y="f8"/>
                    <a:pt x="f2" y="f9"/>
                    <a:pt x="f6" y="f10"/>
                  </a:cubicBezTo>
                  <a:lnTo>
                    <a:pt x="f11" y="f12"/>
                  </a:lnTo>
                  <a:cubicBezTo>
                    <a:pt x="f13" y="f14"/>
                    <a:pt x="f15" y="f16"/>
                    <a:pt x="f17" y="f16"/>
                  </a:cubicBezTo>
                  <a:cubicBezTo>
                    <a:pt x="f18" y="f16"/>
                    <a:pt x="f19" y="f14"/>
                    <a:pt x="f20" y="f12"/>
                  </a:cubicBezTo>
                  <a:lnTo>
                    <a:pt x="f21" y="f22"/>
                  </a:lnTo>
                  <a:lnTo>
                    <a:pt x="f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6109;p67">
              <a:extLst>
                <a:ext uri="{FF2B5EF4-FFF2-40B4-BE49-F238E27FC236}">
                  <a16:creationId xmlns:a16="http://schemas.microsoft.com/office/drawing/2014/main" id="{6ED8671F-874B-18CE-3AC5-77C19681B545}"/>
                </a:ext>
              </a:extLst>
            </p:cNvPr>
            <p:cNvSpPr/>
            <p:nvPr/>
          </p:nvSpPr>
          <p:spPr>
            <a:xfrm>
              <a:off x="6521637" y="1856360"/>
              <a:ext cx="293577" cy="290248"/>
            </a:xfrm>
            <a:custGeom>
              <a:avLst/>
              <a:gdLst>
                <a:gd name="f0" fmla="val w"/>
                <a:gd name="f1" fmla="val h"/>
                <a:gd name="f2" fmla="val 0"/>
                <a:gd name="f3" fmla="val 8980"/>
                <a:gd name="f4" fmla="val 8878"/>
                <a:gd name="f5" fmla="val 4395"/>
                <a:gd name="f6" fmla="val 1"/>
                <a:gd name="f7" fmla="val 4285"/>
                <a:gd name="f8" fmla="val 4175"/>
                <a:gd name="f9" fmla="val 40"/>
                <a:gd name="f10" fmla="val 4096"/>
                <a:gd name="f11" fmla="val 119"/>
                <a:gd name="f12" fmla="val 4152"/>
                <a:gd name="f13" fmla="val 4726"/>
                <a:gd name="f14" fmla="val 8877"/>
                <a:gd name="f15" fmla="val 8822"/>
                <a:gd name="f16" fmla="val 4845"/>
                <a:gd name="f17" fmla="val 8979"/>
                <a:gd name="f18" fmla="val 4687"/>
                <a:gd name="f19" fmla="val 4404"/>
                <a:gd name="f20" fmla="val 4246"/>
                <a:gd name="f21" fmla="val 4695"/>
                <a:gd name="f22" fmla="val 4616"/>
                <a:gd name="f23" fmla="val 4506"/>
                <a:gd name="f24" fmla="*/ f0 1 8980"/>
                <a:gd name="f25" fmla="*/ f1 1 8878"/>
                <a:gd name="f26" fmla="val f2"/>
                <a:gd name="f27" fmla="val f3"/>
                <a:gd name="f28" fmla="val f4"/>
                <a:gd name="f29" fmla="+- f28 0 f26"/>
                <a:gd name="f30" fmla="+- f27 0 f26"/>
                <a:gd name="f31" fmla="*/ f30 1 8980"/>
                <a:gd name="f32" fmla="*/ f29 1 8878"/>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8980" h="8878">
                  <a:moveTo>
                    <a:pt x="f5" y="f6"/>
                  </a:moveTo>
                  <a:cubicBezTo>
                    <a:pt x="f7" y="f6"/>
                    <a:pt x="f8" y="f9"/>
                    <a:pt x="f10" y="f11"/>
                  </a:cubicBezTo>
                  <a:lnTo>
                    <a:pt x="f6" y="f12"/>
                  </a:lnTo>
                  <a:lnTo>
                    <a:pt x="f13" y="f14"/>
                  </a:lnTo>
                  <a:lnTo>
                    <a:pt x="f15" y="f16"/>
                  </a:lnTo>
                  <a:cubicBezTo>
                    <a:pt x="f17" y="f18"/>
                    <a:pt x="f17" y="f19"/>
                    <a:pt x="f15" y="f20"/>
                  </a:cubicBezTo>
                  <a:lnTo>
                    <a:pt x="f21" y="f11"/>
                  </a:ln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1" name="Google Shape;5593;p66">
            <a:extLst>
              <a:ext uri="{FF2B5EF4-FFF2-40B4-BE49-F238E27FC236}">
                <a16:creationId xmlns:a16="http://schemas.microsoft.com/office/drawing/2014/main" id="{33755BCC-CB36-5ED5-2E73-41A7B29254D5}"/>
              </a:ext>
            </a:extLst>
          </p:cNvPr>
          <p:cNvGrpSpPr/>
          <p:nvPr/>
        </p:nvGrpSpPr>
        <p:grpSpPr>
          <a:xfrm>
            <a:off x="3439007" y="3466333"/>
            <a:ext cx="669096" cy="669097"/>
            <a:chOff x="3885541" y="2599748"/>
            <a:chExt cx="501822" cy="501823"/>
          </a:xfrm>
          <a:solidFill>
            <a:schemeClr val="tx1">
              <a:lumMod val="50000"/>
              <a:lumOff val="50000"/>
            </a:schemeClr>
          </a:solidFill>
        </p:grpSpPr>
        <p:sp>
          <p:nvSpPr>
            <p:cNvPr id="102" name="Google Shape;5594;p66">
              <a:extLst>
                <a:ext uri="{FF2B5EF4-FFF2-40B4-BE49-F238E27FC236}">
                  <a16:creationId xmlns:a16="http://schemas.microsoft.com/office/drawing/2014/main" id="{075D8F8E-364F-2CA8-6B94-5D5CBF0DD09E}"/>
                </a:ext>
              </a:extLst>
            </p:cNvPr>
            <p:cNvSpPr/>
            <p:nvPr/>
          </p:nvSpPr>
          <p:spPr>
            <a:xfrm>
              <a:off x="4033491" y="2924205"/>
              <a:ext cx="205822" cy="177366"/>
            </a:xfrm>
            <a:custGeom>
              <a:avLst/>
              <a:gdLst>
                <a:gd name="f0" fmla="val w"/>
                <a:gd name="f1" fmla="val h"/>
                <a:gd name="f2" fmla="val 0"/>
                <a:gd name="f3" fmla="val 7905"/>
                <a:gd name="f4" fmla="val 6812"/>
                <a:gd name="f5" fmla="val 6213"/>
                <a:gd name="f6" fmla="val 1129"/>
                <a:gd name="f7" fmla="val 6523"/>
                <a:gd name="f8" fmla="val 6776"/>
                <a:gd name="f9" fmla="val 1379"/>
                <a:gd name="f10" fmla="val 1693"/>
                <a:gd name="f11" fmla="val 2006"/>
                <a:gd name="f12" fmla="val 2259"/>
                <a:gd name="f13" fmla="val 1696"/>
                <a:gd name="f14" fmla="val 1383"/>
                <a:gd name="f15" fmla="val 1130"/>
                <a:gd name="f16" fmla="val 3388"/>
                <a:gd name="f17" fmla="val 3638"/>
                <a:gd name="f18" fmla="val 3951"/>
                <a:gd name="f19" fmla="val 4264"/>
                <a:gd name="f20" fmla="val 4517"/>
                <a:gd name="f21" fmla="val 6249"/>
                <a:gd name="f22" fmla="val 6559"/>
                <a:gd name="f23" fmla="val 253"/>
                <a:gd name="f24" fmla="val 567"/>
                <a:gd name="f25" fmla="val 7342"/>
                <a:gd name="f26" fmla="val 7652"/>
                <a:gd name="f27" fmla="*/ f0 1 7905"/>
                <a:gd name="f28" fmla="*/ f1 1 6812"/>
                <a:gd name="f29" fmla="val f2"/>
                <a:gd name="f30" fmla="val f3"/>
                <a:gd name="f31" fmla="val f4"/>
                <a:gd name="f32" fmla="+- f31 0 f29"/>
                <a:gd name="f33" fmla="+- f30 0 f29"/>
                <a:gd name="f34" fmla="*/ f33 1 7905"/>
                <a:gd name="f35" fmla="*/ f32 1 681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7905" h="681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 y="f2"/>
                  </a:moveTo>
                  <a:lnTo>
                    <a:pt x="f2" y="f21"/>
                  </a:lnTo>
                  <a:cubicBezTo>
                    <a:pt x="f2" y="f22"/>
                    <a:pt x="f23" y="f4"/>
                    <a:pt x="f24" y="f4"/>
                  </a:cubicBezTo>
                  <a:lnTo>
                    <a:pt x="f25" y="f4"/>
                  </a:lnTo>
                  <a:cubicBezTo>
                    <a:pt x="f26" y="f4"/>
                    <a:pt x="f3" y="f22"/>
                    <a:pt x="f3" y="f21"/>
                  </a:cubicBezTo>
                  <a:lnTo>
                    <a:pt x="f3"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3" name="Google Shape;5595;p66">
              <a:extLst>
                <a:ext uri="{FF2B5EF4-FFF2-40B4-BE49-F238E27FC236}">
                  <a16:creationId xmlns:a16="http://schemas.microsoft.com/office/drawing/2014/main" id="{CD4EE99E-8918-8CB3-FEB5-EA0B4AA2E0D5}"/>
                </a:ext>
              </a:extLst>
            </p:cNvPr>
            <p:cNvSpPr/>
            <p:nvPr/>
          </p:nvSpPr>
          <p:spPr>
            <a:xfrm>
              <a:off x="3885541" y="2599748"/>
              <a:ext cx="501822" cy="412668"/>
            </a:xfrm>
            <a:custGeom>
              <a:avLst/>
              <a:gdLst>
                <a:gd name="f0" fmla="val w"/>
                <a:gd name="f1" fmla="val h"/>
                <a:gd name="f2" fmla="val 0"/>
                <a:gd name="f3" fmla="val 19273"/>
                <a:gd name="f4" fmla="val 15849"/>
                <a:gd name="f5" fmla="val 4553"/>
                <a:gd name="f6" fmla="val 4518"/>
                <a:gd name="f7" fmla="val 5686"/>
                <a:gd name="f8" fmla="val 3424"/>
                <a:gd name="f9" fmla="val 4948"/>
                <a:gd name="f10" fmla="val 4710"/>
                <a:gd name="f11" fmla="val 3617"/>
                <a:gd name="f12" fmla="val 3852"/>
                <a:gd name="f13" fmla="val 15418"/>
                <a:gd name="f14" fmla="val 15653"/>
                <a:gd name="f15" fmla="val 15845"/>
                <a:gd name="f16" fmla="val 14716"/>
                <a:gd name="f17" fmla="val 10199"/>
                <a:gd name="f18" fmla="val 1130"/>
                <a:gd name="f19" fmla="val 3954"/>
                <a:gd name="f20" fmla="val 4265"/>
                <a:gd name="f21" fmla="val 10452"/>
                <a:gd name="f22" fmla="val 10765"/>
                <a:gd name="f23" fmla="val 13587"/>
                <a:gd name="f24" fmla="val 6815"/>
                <a:gd name="f25" fmla="val 5682"/>
                <a:gd name="f26" fmla="val 16412"/>
                <a:gd name="f27" fmla="val 9074"/>
                <a:gd name="f28" fmla="val 16722"/>
                <a:gd name="f29" fmla="val 16975"/>
                <a:gd name="f30" fmla="val 9324"/>
                <a:gd name="f31" fmla="val 9637"/>
                <a:gd name="f32" fmla="val 9950"/>
                <a:gd name="f33" fmla="val 10203"/>
                <a:gd name="f34" fmla="val 15282"/>
                <a:gd name="f35" fmla="val 14969"/>
                <a:gd name="f36" fmla="val 10782"/>
                <a:gd name="f37" fmla="val 1"/>
                <a:gd name="f38" fmla="val 10776"/>
                <a:gd name="f39" fmla="val 10771"/>
                <a:gd name="f40" fmla="val 5119"/>
                <a:gd name="f41" fmla="val 4806"/>
                <a:gd name="f42" fmla="val 254"/>
                <a:gd name="f43" fmla="val 567"/>
                <a:gd name="f44" fmla="val 3388"/>
                <a:gd name="f45" fmla="val 2993"/>
                <a:gd name="f46" fmla="val 2295"/>
                <a:gd name="f47" fmla="val 4087"/>
                <a:gd name="f48" fmla="val 1693"/>
                <a:gd name="f49" fmla="val 756"/>
                <a:gd name="f50" fmla="val 6442"/>
                <a:gd name="f51" fmla="val 7378"/>
                <a:gd name="f52" fmla="val 14154"/>
                <a:gd name="f53" fmla="val 15090"/>
                <a:gd name="f54" fmla="val 15846"/>
                <a:gd name="f55" fmla="val 12461"/>
                <a:gd name="f56" fmla="val 3990"/>
                <a:gd name="f57" fmla="val 3677"/>
                <a:gd name="f58" fmla="val 12208"/>
                <a:gd name="f59" fmla="val 11895"/>
                <a:gd name="f60" fmla="val 11582"/>
                <a:gd name="f61" fmla="val 11332"/>
                <a:gd name="f62" fmla="val 15593"/>
                <a:gd name="f63" fmla="val 17541"/>
                <a:gd name="f64" fmla="val 18474"/>
                <a:gd name="f65" fmla="val 19272"/>
                <a:gd name="f66" fmla="val 15087"/>
                <a:gd name="f67" fmla="val 6445"/>
                <a:gd name="f68" fmla="val 16276"/>
                <a:gd name="f69" fmla="val 14385"/>
                <a:gd name="f70" fmla="val 11026"/>
                <a:gd name="f71" fmla="val 30"/>
                <a:gd name="f72" fmla="val 11079"/>
                <a:gd name="f73" fmla="*/ f0 1 19273"/>
                <a:gd name="f74" fmla="*/ f1 1 15849"/>
                <a:gd name="f75" fmla="val f2"/>
                <a:gd name="f76" fmla="val f3"/>
                <a:gd name="f77" fmla="val f4"/>
                <a:gd name="f78" fmla="+- f77 0 f75"/>
                <a:gd name="f79" fmla="+- f76 0 f75"/>
                <a:gd name="f80" fmla="*/ f79 1 19273"/>
                <a:gd name="f81" fmla="*/ f78 1 15849"/>
                <a:gd name="f82" fmla="*/ f75 1 f80"/>
                <a:gd name="f83" fmla="*/ f76 1 f80"/>
                <a:gd name="f84" fmla="*/ f75 1 f81"/>
                <a:gd name="f85" fmla="*/ f77 1 f81"/>
                <a:gd name="f86" fmla="*/ f82 f73 1"/>
                <a:gd name="f87" fmla="*/ f83 f73 1"/>
                <a:gd name="f88" fmla="*/ f85 f74 1"/>
                <a:gd name="f89" fmla="*/ f84 f74 1"/>
              </a:gdLst>
              <a:ahLst/>
              <a:cxnLst>
                <a:cxn ang="3cd4">
                  <a:pos x="hc" y="t"/>
                </a:cxn>
                <a:cxn ang="0">
                  <a:pos x="r" y="vc"/>
                </a:cxn>
                <a:cxn ang="cd4">
                  <a:pos x="hc" y="b"/>
                </a:cxn>
                <a:cxn ang="cd2">
                  <a:pos x="l" y="vc"/>
                </a:cxn>
              </a:cxnLst>
              <a:rect l="f86" t="f89" r="f87" b="f88"/>
              <a:pathLst>
                <a:path w="19273" h="15849">
                  <a:moveTo>
                    <a:pt x="f5" y="f6"/>
                  </a:moveTo>
                  <a:lnTo>
                    <a:pt x="f5" y="f7"/>
                  </a:lnTo>
                  <a:lnTo>
                    <a:pt x="f8" y="f7"/>
                  </a:lnTo>
                  <a:lnTo>
                    <a:pt x="f8" y="f9"/>
                  </a:lnTo>
                  <a:cubicBezTo>
                    <a:pt x="f8" y="f10"/>
                    <a:pt x="f11" y="f6"/>
                    <a:pt x="f12" y="f6"/>
                  </a:cubicBezTo>
                  <a:close/>
                  <a:moveTo>
                    <a:pt x="f13" y="f6"/>
                  </a:moveTo>
                  <a:cubicBezTo>
                    <a:pt x="f14" y="f6"/>
                    <a:pt x="f15" y="f10"/>
                    <a:pt x="f15" y="f9"/>
                  </a:cubicBezTo>
                  <a:lnTo>
                    <a:pt x="f15" y="f7"/>
                  </a:lnTo>
                  <a:lnTo>
                    <a:pt x="f16" y="f7"/>
                  </a:lnTo>
                  <a:lnTo>
                    <a:pt x="f16" y="f6"/>
                  </a:lnTo>
                  <a:close/>
                  <a:moveTo>
                    <a:pt x="f17" y="f18"/>
                  </a:moveTo>
                  <a:lnTo>
                    <a:pt x="f17" y="f19"/>
                  </a:lnTo>
                  <a:cubicBezTo>
                    <a:pt x="f17" y="f20"/>
                    <a:pt x="f21" y="f6"/>
                    <a:pt x="f22" y="f6"/>
                  </a:cubicBezTo>
                  <a:lnTo>
                    <a:pt x="f23" y="f6"/>
                  </a:lnTo>
                  <a:lnTo>
                    <a:pt x="f23" y="f24"/>
                  </a:lnTo>
                  <a:lnTo>
                    <a:pt x="f25" y="f24"/>
                  </a:lnTo>
                  <a:lnTo>
                    <a:pt x="f25" y="f18"/>
                  </a:lnTo>
                  <a:close/>
                  <a:moveTo>
                    <a:pt x="f26" y="f27"/>
                  </a:moveTo>
                  <a:cubicBezTo>
                    <a:pt x="f28" y="f27"/>
                    <a:pt x="f29" y="f30"/>
                    <a:pt x="f29" y="f31"/>
                  </a:cubicBezTo>
                  <a:cubicBezTo>
                    <a:pt x="f29" y="f32"/>
                    <a:pt x="f28" y="f33"/>
                    <a:pt x="f26" y="f33"/>
                  </a:cubicBezTo>
                  <a:lnTo>
                    <a:pt x="f34" y="f33"/>
                  </a:lnTo>
                  <a:cubicBezTo>
                    <a:pt x="f35" y="f33"/>
                    <a:pt x="f16" y="f32"/>
                    <a:pt x="f16" y="f31"/>
                  </a:cubicBezTo>
                  <a:cubicBezTo>
                    <a:pt x="f16" y="f30"/>
                    <a:pt x="f35" y="f27"/>
                    <a:pt x="f34" y="f27"/>
                  </a:cubicBezTo>
                  <a:close/>
                  <a:moveTo>
                    <a:pt x="f36" y="f37"/>
                  </a:moveTo>
                  <a:cubicBezTo>
                    <a:pt x="f38" y="f37"/>
                    <a:pt x="f39" y="f37"/>
                    <a:pt x="f22" y="f37"/>
                  </a:cubicBezTo>
                  <a:lnTo>
                    <a:pt x="f40" y="f37"/>
                  </a:lnTo>
                  <a:cubicBezTo>
                    <a:pt x="f41" y="f37"/>
                    <a:pt x="f5" y="f42"/>
                    <a:pt x="f5" y="f43"/>
                  </a:cubicBezTo>
                  <a:lnTo>
                    <a:pt x="f5" y="f44"/>
                  </a:lnTo>
                  <a:lnTo>
                    <a:pt x="f12" y="f44"/>
                  </a:lnTo>
                  <a:cubicBezTo>
                    <a:pt x="f45" y="f44"/>
                    <a:pt x="f46" y="f47"/>
                    <a:pt x="f46" y="f9"/>
                  </a:cubicBezTo>
                  <a:lnTo>
                    <a:pt x="f46" y="f7"/>
                  </a:lnTo>
                  <a:lnTo>
                    <a:pt x="f48" y="f7"/>
                  </a:lnTo>
                  <a:cubicBezTo>
                    <a:pt x="f49" y="f7"/>
                    <a:pt x="f2" y="f50"/>
                    <a:pt x="f2" y="f51"/>
                  </a:cubicBezTo>
                  <a:lnTo>
                    <a:pt x="f2" y="f52"/>
                  </a:lnTo>
                  <a:cubicBezTo>
                    <a:pt x="f2" y="f53"/>
                    <a:pt x="f49" y="f54"/>
                    <a:pt x="f48" y="f4"/>
                  </a:cubicBezTo>
                  <a:lnTo>
                    <a:pt x="f5" y="f4"/>
                  </a:lnTo>
                  <a:lnTo>
                    <a:pt x="f5" y="f55"/>
                  </a:lnTo>
                  <a:lnTo>
                    <a:pt x="f56" y="f55"/>
                  </a:lnTo>
                  <a:cubicBezTo>
                    <a:pt x="f57" y="f55"/>
                    <a:pt x="f8" y="f58"/>
                    <a:pt x="f8" y="f59"/>
                  </a:cubicBezTo>
                  <a:cubicBezTo>
                    <a:pt x="f8" y="f60"/>
                    <a:pt x="f57" y="f61"/>
                    <a:pt x="f56" y="f61"/>
                  </a:cubicBezTo>
                  <a:lnTo>
                    <a:pt x="f34" y="f61"/>
                  </a:lnTo>
                  <a:cubicBezTo>
                    <a:pt x="f62" y="f61"/>
                    <a:pt x="f15" y="f60"/>
                    <a:pt x="f15" y="f59"/>
                  </a:cubicBezTo>
                  <a:cubicBezTo>
                    <a:pt x="f15" y="f58"/>
                    <a:pt x="f62" y="f55"/>
                    <a:pt x="f34" y="f55"/>
                  </a:cubicBezTo>
                  <a:lnTo>
                    <a:pt x="f16" y="f55"/>
                  </a:lnTo>
                  <a:lnTo>
                    <a:pt x="f16" y="f4"/>
                  </a:lnTo>
                  <a:lnTo>
                    <a:pt x="f63" y="f4"/>
                  </a:lnTo>
                  <a:cubicBezTo>
                    <a:pt x="f64" y="f4"/>
                    <a:pt x="f65" y="f66"/>
                    <a:pt x="f65" y="f52"/>
                  </a:cubicBezTo>
                  <a:lnTo>
                    <a:pt x="f65" y="f51"/>
                  </a:lnTo>
                  <a:cubicBezTo>
                    <a:pt x="f65" y="f67"/>
                    <a:pt x="f64" y="f7"/>
                    <a:pt x="f63" y="f7"/>
                  </a:cubicBezTo>
                  <a:lnTo>
                    <a:pt x="f29" y="f7"/>
                  </a:lnTo>
                  <a:lnTo>
                    <a:pt x="f29" y="f9"/>
                  </a:lnTo>
                  <a:cubicBezTo>
                    <a:pt x="f29" y="f47"/>
                    <a:pt x="f68" y="f44"/>
                    <a:pt x="f13" y="f44"/>
                  </a:cubicBezTo>
                  <a:lnTo>
                    <a:pt x="f69" y="f44"/>
                  </a:lnTo>
                  <a:cubicBezTo>
                    <a:pt x="f70" y="f71"/>
                    <a:pt x="f72" y="f37"/>
                    <a:pt x="f36" y="f37"/>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4" name="Google Shape;5596;p66">
            <a:extLst>
              <a:ext uri="{FF2B5EF4-FFF2-40B4-BE49-F238E27FC236}">
                <a16:creationId xmlns:a16="http://schemas.microsoft.com/office/drawing/2014/main" id="{299535C5-0843-5381-0569-BBE0505DE7A0}"/>
              </a:ext>
            </a:extLst>
          </p:cNvPr>
          <p:cNvGrpSpPr/>
          <p:nvPr/>
        </p:nvGrpSpPr>
        <p:grpSpPr>
          <a:xfrm>
            <a:off x="5165968" y="3560870"/>
            <a:ext cx="526693" cy="526695"/>
            <a:chOff x="5180761" y="2670651"/>
            <a:chExt cx="395020" cy="395021"/>
          </a:xfrm>
          <a:solidFill>
            <a:schemeClr val="tx1">
              <a:lumMod val="50000"/>
              <a:lumOff val="50000"/>
            </a:schemeClr>
          </a:solidFill>
        </p:grpSpPr>
        <p:sp>
          <p:nvSpPr>
            <p:cNvPr id="105" name="Google Shape;5597;p66">
              <a:extLst>
                <a:ext uri="{FF2B5EF4-FFF2-40B4-BE49-F238E27FC236}">
                  <a16:creationId xmlns:a16="http://schemas.microsoft.com/office/drawing/2014/main" id="{224279FB-BA5E-D8AB-2A79-684DE0F30D84}"/>
                </a:ext>
              </a:extLst>
            </p:cNvPr>
            <p:cNvSpPr/>
            <p:nvPr/>
          </p:nvSpPr>
          <p:spPr>
            <a:xfrm>
              <a:off x="5180761" y="2833451"/>
              <a:ext cx="395020" cy="232221"/>
            </a:xfrm>
            <a:custGeom>
              <a:avLst/>
              <a:gdLst>
                <a:gd name="f0" fmla="val w"/>
                <a:gd name="f1" fmla="val h"/>
                <a:gd name="f2" fmla="val 0"/>
                <a:gd name="f3" fmla="val 19273"/>
                <a:gd name="f4" fmla="val 11330"/>
                <a:gd name="f5" fmla="val 5120"/>
                <a:gd name="f6" fmla="val 1130"/>
                <a:gd name="f7" fmla="val 5433"/>
                <a:gd name="f8" fmla="val 5683"/>
                <a:gd name="f9" fmla="val 1380"/>
                <a:gd name="f10" fmla="val 1693"/>
                <a:gd name="f11" fmla="val 2006"/>
                <a:gd name="f12" fmla="val 2259"/>
                <a:gd name="f13" fmla="val 2861"/>
                <a:gd name="f14" fmla="val 2548"/>
                <a:gd name="f15" fmla="val 2298"/>
                <a:gd name="f16" fmla="val 10766"/>
                <a:gd name="f17" fmla="val 11079"/>
                <a:gd name="f18" fmla="val 11329"/>
                <a:gd name="f19" fmla="val 8507"/>
                <a:gd name="f20" fmla="val 8194"/>
                <a:gd name="f21" fmla="val 7944"/>
                <a:gd name="f22" fmla="val 16412"/>
                <a:gd name="f23" fmla="val 16725"/>
                <a:gd name="f24" fmla="val 16975"/>
                <a:gd name="f25" fmla="val 14153"/>
                <a:gd name="f26" fmla="val 13840"/>
                <a:gd name="f27" fmla="val 13590"/>
                <a:gd name="f28" fmla="val 4518"/>
                <a:gd name="f29" fmla="val 4767"/>
                <a:gd name="f30" fmla="val 5081"/>
                <a:gd name="f31" fmla="val 5394"/>
                <a:gd name="f32" fmla="val 5647"/>
                <a:gd name="f33" fmla="val 7941"/>
                <a:gd name="f34" fmla="val 8818"/>
                <a:gd name="f35" fmla="val 9071"/>
                <a:gd name="f36" fmla="val 1"/>
                <a:gd name="f37" fmla="val 9637"/>
                <a:gd name="f38" fmla="val 10570"/>
                <a:gd name="f39" fmla="val 759"/>
                <a:gd name="f40" fmla="val 1696"/>
                <a:gd name="f41" fmla="val 17580"/>
                <a:gd name="f42" fmla="val 18514"/>
                <a:gd name="f43" fmla="*/ f0 1 19273"/>
                <a:gd name="f44" fmla="*/ f1 1 11330"/>
                <a:gd name="f45" fmla="val f2"/>
                <a:gd name="f46" fmla="val f3"/>
                <a:gd name="f47" fmla="val f4"/>
                <a:gd name="f48" fmla="+- f47 0 f45"/>
                <a:gd name="f49" fmla="+- f46 0 f45"/>
                <a:gd name="f50" fmla="*/ f49 1 19273"/>
                <a:gd name="f51" fmla="*/ f48 1 11330"/>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9273" h="11330">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7" y="f12"/>
                    <a:pt x="f16" y="f12"/>
                  </a:cubicBezTo>
                  <a:lnTo>
                    <a:pt x="f19" y="f12"/>
                  </a:lnTo>
                  <a:cubicBezTo>
                    <a:pt x="f20" y="f12"/>
                    <a:pt x="f21" y="f11"/>
                    <a:pt x="f21" y="f10"/>
                  </a:cubicBezTo>
                  <a:cubicBezTo>
                    <a:pt x="f21" y="f9"/>
                    <a:pt x="f20" y="f6"/>
                    <a:pt x="f19" y="f6"/>
                  </a:cubicBezTo>
                  <a:close/>
                  <a:moveTo>
                    <a:pt x="f22" y="f6"/>
                  </a:moveTo>
                  <a:cubicBezTo>
                    <a:pt x="f23" y="f6"/>
                    <a:pt x="f24" y="f9"/>
                    <a:pt x="f24" y="f10"/>
                  </a:cubicBezTo>
                  <a:cubicBezTo>
                    <a:pt x="f24" y="f11"/>
                    <a:pt x="f23" y="f12"/>
                    <a:pt x="f22" y="f12"/>
                  </a:cubicBezTo>
                  <a:lnTo>
                    <a:pt x="f25" y="f12"/>
                  </a:lnTo>
                  <a:cubicBezTo>
                    <a:pt x="f26" y="f12"/>
                    <a:pt x="f27" y="f11"/>
                    <a:pt x="f27" y="f10"/>
                  </a:cubicBezTo>
                  <a:cubicBezTo>
                    <a:pt x="f27" y="f9"/>
                    <a:pt x="f26" y="f6"/>
                    <a:pt x="f25" y="f6"/>
                  </a:cubicBezTo>
                  <a:close/>
                  <a:moveTo>
                    <a:pt x="f5" y="f28"/>
                  </a:moveTo>
                  <a:cubicBezTo>
                    <a:pt x="f7" y="f28"/>
                    <a:pt x="f8" y="f29"/>
                    <a:pt x="f8" y="f30"/>
                  </a:cubicBezTo>
                  <a:cubicBezTo>
                    <a:pt x="f8" y="f31"/>
                    <a:pt x="f7" y="f32"/>
                    <a:pt x="f5" y="f32"/>
                  </a:cubicBezTo>
                  <a:lnTo>
                    <a:pt x="f13" y="f32"/>
                  </a:lnTo>
                  <a:cubicBezTo>
                    <a:pt x="f14" y="f32"/>
                    <a:pt x="f15" y="f31"/>
                    <a:pt x="f15" y="f30"/>
                  </a:cubicBezTo>
                  <a:cubicBezTo>
                    <a:pt x="f15" y="f29"/>
                    <a:pt x="f14" y="f28"/>
                    <a:pt x="f13" y="f28"/>
                  </a:cubicBezTo>
                  <a:close/>
                  <a:moveTo>
                    <a:pt x="f16" y="f28"/>
                  </a:moveTo>
                  <a:cubicBezTo>
                    <a:pt x="f17" y="f28"/>
                    <a:pt x="f18" y="f29"/>
                    <a:pt x="f18" y="f30"/>
                  </a:cubicBezTo>
                  <a:cubicBezTo>
                    <a:pt x="f18" y="f31"/>
                    <a:pt x="f17" y="f32"/>
                    <a:pt x="f16" y="f32"/>
                  </a:cubicBezTo>
                  <a:lnTo>
                    <a:pt x="f19" y="f32"/>
                  </a:lnTo>
                  <a:cubicBezTo>
                    <a:pt x="f20" y="f32"/>
                    <a:pt x="f21" y="f31"/>
                    <a:pt x="f21" y="f30"/>
                  </a:cubicBezTo>
                  <a:cubicBezTo>
                    <a:pt x="f21" y="f29"/>
                    <a:pt x="f20" y="f28"/>
                    <a:pt x="f19" y="f28"/>
                  </a:cubicBezTo>
                  <a:close/>
                  <a:moveTo>
                    <a:pt x="f22" y="f28"/>
                  </a:moveTo>
                  <a:cubicBezTo>
                    <a:pt x="f23" y="f28"/>
                    <a:pt x="f24" y="f29"/>
                    <a:pt x="f24" y="f30"/>
                  </a:cubicBezTo>
                  <a:cubicBezTo>
                    <a:pt x="f24" y="f31"/>
                    <a:pt x="f23" y="f32"/>
                    <a:pt x="f22" y="f32"/>
                  </a:cubicBezTo>
                  <a:lnTo>
                    <a:pt x="f25" y="f32"/>
                  </a:lnTo>
                  <a:cubicBezTo>
                    <a:pt x="f26" y="f32"/>
                    <a:pt x="f27" y="f31"/>
                    <a:pt x="f27" y="f30"/>
                  </a:cubicBezTo>
                  <a:cubicBezTo>
                    <a:pt x="f27" y="f29"/>
                    <a:pt x="f26" y="f28"/>
                    <a:pt x="f25" y="f28"/>
                  </a:cubicBezTo>
                  <a:close/>
                  <a:moveTo>
                    <a:pt x="f5" y="f33"/>
                  </a:moveTo>
                  <a:cubicBezTo>
                    <a:pt x="f7" y="f33"/>
                    <a:pt x="f8" y="f20"/>
                    <a:pt x="f8" y="f19"/>
                  </a:cubicBezTo>
                  <a:cubicBezTo>
                    <a:pt x="f8" y="f34"/>
                    <a:pt x="f7" y="f35"/>
                    <a:pt x="f5" y="f35"/>
                  </a:cubicBezTo>
                  <a:lnTo>
                    <a:pt x="f13" y="f35"/>
                  </a:lnTo>
                  <a:cubicBezTo>
                    <a:pt x="f14" y="f35"/>
                    <a:pt x="f15" y="f34"/>
                    <a:pt x="f15" y="f19"/>
                  </a:cubicBezTo>
                  <a:cubicBezTo>
                    <a:pt x="f15" y="f20"/>
                    <a:pt x="f14" y="f33"/>
                    <a:pt x="f13" y="f33"/>
                  </a:cubicBezTo>
                  <a:close/>
                  <a:moveTo>
                    <a:pt x="f16" y="f33"/>
                  </a:moveTo>
                  <a:cubicBezTo>
                    <a:pt x="f17" y="f33"/>
                    <a:pt x="f18" y="f20"/>
                    <a:pt x="f18" y="f19"/>
                  </a:cubicBezTo>
                  <a:cubicBezTo>
                    <a:pt x="f18" y="f34"/>
                    <a:pt x="f17" y="f35"/>
                    <a:pt x="f16" y="f35"/>
                  </a:cubicBezTo>
                  <a:lnTo>
                    <a:pt x="f19" y="f35"/>
                  </a:lnTo>
                  <a:cubicBezTo>
                    <a:pt x="f20" y="f35"/>
                    <a:pt x="f21" y="f34"/>
                    <a:pt x="f21" y="f19"/>
                  </a:cubicBezTo>
                  <a:cubicBezTo>
                    <a:pt x="f21" y="f20"/>
                    <a:pt x="f20" y="f33"/>
                    <a:pt x="f19" y="f33"/>
                  </a:cubicBezTo>
                  <a:close/>
                  <a:moveTo>
                    <a:pt x="f22" y="f33"/>
                  </a:moveTo>
                  <a:cubicBezTo>
                    <a:pt x="f23" y="f33"/>
                    <a:pt x="f24" y="f20"/>
                    <a:pt x="f24" y="f19"/>
                  </a:cubicBezTo>
                  <a:cubicBezTo>
                    <a:pt x="f24" y="f34"/>
                    <a:pt x="f23" y="f35"/>
                    <a:pt x="f22" y="f35"/>
                  </a:cubicBezTo>
                  <a:lnTo>
                    <a:pt x="f25" y="f35"/>
                  </a:lnTo>
                  <a:cubicBezTo>
                    <a:pt x="f26" y="f35"/>
                    <a:pt x="f27" y="f34"/>
                    <a:pt x="f27" y="f19"/>
                  </a:cubicBezTo>
                  <a:cubicBezTo>
                    <a:pt x="f27" y="f20"/>
                    <a:pt x="f26" y="f33"/>
                    <a:pt x="f25" y="f33"/>
                  </a:cubicBezTo>
                  <a:close/>
                  <a:moveTo>
                    <a:pt x="f36" y="f36"/>
                  </a:moveTo>
                  <a:lnTo>
                    <a:pt x="f36" y="f37"/>
                  </a:lnTo>
                  <a:cubicBezTo>
                    <a:pt x="f36" y="f38"/>
                    <a:pt x="f39" y="f18"/>
                    <a:pt x="f40" y="f18"/>
                  </a:cubicBezTo>
                  <a:lnTo>
                    <a:pt x="f41" y="f18"/>
                  </a:lnTo>
                  <a:cubicBezTo>
                    <a:pt x="f42" y="f18"/>
                    <a:pt x="f3" y="f38"/>
                    <a:pt x="f3" y="f37"/>
                  </a:cubicBezTo>
                  <a:lnTo>
                    <a:pt x="f3" y="f3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6" name="Google Shape;5598;p66">
              <a:extLst>
                <a:ext uri="{FF2B5EF4-FFF2-40B4-BE49-F238E27FC236}">
                  <a16:creationId xmlns:a16="http://schemas.microsoft.com/office/drawing/2014/main" id="{B863C4B3-6F58-29A0-EAF2-C10F5B400543}"/>
                </a:ext>
              </a:extLst>
            </p:cNvPr>
            <p:cNvSpPr/>
            <p:nvPr/>
          </p:nvSpPr>
          <p:spPr>
            <a:xfrm>
              <a:off x="5180761" y="2670651"/>
              <a:ext cx="395020" cy="139683"/>
            </a:xfrm>
            <a:custGeom>
              <a:avLst/>
              <a:gdLst>
                <a:gd name="f0" fmla="val w"/>
                <a:gd name="f1" fmla="val h"/>
                <a:gd name="f2" fmla="val 0"/>
                <a:gd name="f3" fmla="val 19273"/>
                <a:gd name="f4" fmla="val 6815"/>
                <a:gd name="f5" fmla="val 3990"/>
                <a:gd name="f6" fmla="val 1129"/>
                <a:gd name="f7" fmla="val 4304"/>
                <a:gd name="f8" fmla="val 4557"/>
                <a:gd name="f9" fmla="val 1382"/>
                <a:gd name="f10" fmla="val 1695"/>
                <a:gd name="f11" fmla="val 3954"/>
                <a:gd name="f12" fmla="val 4264"/>
                <a:gd name="f13" fmla="val 4517"/>
                <a:gd name="f14" fmla="val 3677"/>
                <a:gd name="f15" fmla="val 3427"/>
                <a:gd name="f16" fmla="val 9637"/>
                <a:gd name="f17" fmla="val 9950"/>
                <a:gd name="f18" fmla="val 10203"/>
                <a:gd name="f19" fmla="val 9323"/>
                <a:gd name="f20" fmla="val 9073"/>
                <a:gd name="f21" fmla="val 15283"/>
                <a:gd name="f22" fmla="val 15596"/>
                <a:gd name="f23" fmla="val 15849"/>
                <a:gd name="f24" fmla="val 14969"/>
                <a:gd name="f25" fmla="val 14719"/>
                <a:gd name="f26" fmla="val 3054"/>
                <a:gd name="f27" fmla="val 2298"/>
                <a:gd name="f28" fmla="val 759"/>
                <a:gd name="f29" fmla="val 2258"/>
                <a:gd name="f30" fmla="val 1696"/>
                <a:gd name="f31" fmla="val 1"/>
                <a:gd name="f32" fmla="val 3017"/>
                <a:gd name="f33" fmla="val 6814"/>
                <a:gd name="f34" fmla="val 18514"/>
                <a:gd name="f35" fmla="val 17580"/>
                <a:gd name="f36" fmla="val 16978"/>
                <a:gd name="f37" fmla="val 16219"/>
                <a:gd name="f38" fmla="val 14346"/>
                <a:gd name="f39" fmla="val 13590"/>
                <a:gd name="f40" fmla="val 11332"/>
                <a:gd name="f41" fmla="val 10573"/>
                <a:gd name="f42" fmla="val 8700"/>
                <a:gd name="f43" fmla="val 7944"/>
                <a:gd name="f44" fmla="val 5686"/>
                <a:gd name="f45" fmla="val 4927"/>
                <a:gd name="f46" fmla="*/ f0 1 19273"/>
                <a:gd name="f47" fmla="*/ f1 1 6815"/>
                <a:gd name="f48" fmla="val f2"/>
                <a:gd name="f49" fmla="val f3"/>
                <a:gd name="f50" fmla="val f4"/>
                <a:gd name="f51" fmla="+- f50 0 f48"/>
                <a:gd name="f52" fmla="+- f49 0 f48"/>
                <a:gd name="f53" fmla="*/ f52 1 19273"/>
                <a:gd name="f54" fmla="*/ f51 1 6815"/>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9273" h="6815">
                  <a:moveTo>
                    <a:pt x="f5" y="f6"/>
                  </a:moveTo>
                  <a:cubicBezTo>
                    <a:pt x="f7" y="f6"/>
                    <a:pt x="f8" y="f9"/>
                    <a:pt x="f8" y="f10"/>
                  </a:cubicBezTo>
                  <a:lnTo>
                    <a:pt x="f8" y="f11"/>
                  </a:lnTo>
                  <a:cubicBezTo>
                    <a:pt x="f8" y="f12"/>
                    <a:pt x="f7" y="f13"/>
                    <a:pt x="f5" y="f13"/>
                  </a:cubicBezTo>
                  <a:cubicBezTo>
                    <a:pt x="f14" y="f13"/>
                    <a:pt x="f15" y="f12"/>
                    <a:pt x="f15" y="f11"/>
                  </a:cubicBezTo>
                  <a:lnTo>
                    <a:pt x="f15" y="f10"/>
                  </a:lnTo>
                  <a:cubicBezTo>
                    <a:pt x="f15" y="f9"/>
                    <a:pt x="f14" y="f6"/>
                    <a:pt x="f5" y="f6"/>
                  </a:cubicBezTo>
                  <a:close/>
                  <a:moveTo>
                    <a:pt x="f16" y="f6"/>
                  </a:moveTo>
                  <a:cubicBezTo>
                    <a:pt x="f17" y="f6"/>
                    <a:pt x="f18" y="f9"/>
                    <a:pt x="f18" y="f10"/>
                  </a:cubicBezTo>
                  <a:lnTo>
                    <a:pt x="f18" y="f11"/>
                  </a:lnTo>
                  <a:cubicBezTo>
                    <a:pt x="f18" y="f12"/>
                    <a:pt x="f17" y="f13"/>
                    <a:pt x="f16" y="f13"/>
                  </a:cubicBezTo>
                  <a:cubicBezTo>
                    <a:pt x="f19" y="f13"/>
                    <a:pt x="f20" y="f12"/>
                    <a:pt x="f20" y="f11"/>
                  </a:cubicBezTo>
                  <a:lnTo>
                    <a:pt x="f20" y="f10"/>
                  </a:lnTo>
                  <a:cubicBezTo>
                    <a:pt x="f20" y="f9"/>
                    <a:pt x="f19" y="f6"/>
                    <a:pt x="f16" y="f6"/>
                  </a:cubicBezTo>
                  <a:close/>
                  <a:moveTo>
                    <a:pt x="f21" y="f6"/>
                  </a:moveTo>
                  <a:cubicBezTo>
                    <a:pt x="f22" y="f6"/>
                    <a:pt x="f23" y="f9"/>
                    <a:pt x="f23" y="f10"/>
                  </a:cubicBezTo>
                  <a:lnTo>
                    <a:pt x="f23" y="f11"/>
                  </a:lnTo>
                  <a:cubicBezTo>
                    <a:pt x="f23" y="f12"/>
                    <a:pt x="f22" y="f13"/>
                    <a:pt x="f21" y="f13"/>
                  </a:cubicBezTo>
                  <a:cubicBezTo>
                    <a:pt x="f24" y="f13"/>
                    <a:pt x="f25" y="f12"/>
                    <a:pt x="f25" y="f11"/>
                  </a:cubicBezTo>
                  <a:lnTo>
                    <a:pt x="f25" y="f10"/>
                  </a:lnTo>
                  <a:cubicBezTo>
                    <a:pt x="f25" y="f9"/>
                    <a:pt x="f24" y="f6"/>
                    <a:pt x="f21" y="f6"/>
                  </a:cubicBezTo>
                  <a:close/>
                  <a:moveTo>
                    <a:pt x="f5" y="f2"/>
                  </a:moveTo>
                  <a:cubicBezTo>
                    <a:pt x="f26" y="f2"/>
                    <a:pt x="f27" y="f28"/>
                    <a:pt x="f27" y="f10"/>
                  </a:cubicBezTo>
                  <a:lnTo>
                    <a:pt x="f27" y="f29"/>
                  </a:lnTo>
                  <a:lnTo>
                    <a:pt x="f30" y="f29"/>
                  </a:lnTo>
                  <a:cubicBezTo>
                    <a:pt x="f28" y="f29"/>
                    <a:pt x="f31" y="f32"/>
                    <a:pt x="f31" y="f11"/>
                  </a:cubicBezTo>
                  <a:lnTo>
                    <a:pt x="f31" y="f33"/>
                  </a:lnTo>
                  <a:lnTo>
                    <a:pt x="f3" y="f33"/>
                  </a:lnTo>
                  <a:lnTo>
                    <a:pt x="f3" y="f11"/>
                  </a:lnTo>
                  <a:cubicBezTo>
                    <a:pt x="f3" y="f32"/>
                    <a:pt x="f34" y="f29"/>
                    <a:pt x="f35" y="f29"/>
                  </a:cubicBezTo>
                  <a:lnTo>
                    <a:pt x="f36" y="f29"/>
                  </a:lnTo>
                  <a:lnTo>
                    <a:pt x="f36" y="f10"/>
                  </a:lnTo>
                  <a:cubicBezTo>
                    <a:pt x="f36" y="f28"/>
                    <a:pt x="f37" y="f2"/>
                    <a:pt x="f21" y="f2"/>
                  </a:cubicBezTo>
                  <a:cubicBezTo>
                    <a:pt x="f38" y="f2"/>
                    <a:pt x="f39" y="f28"/>
                    <a:pt x="f39" y="f10"/>
                  </a:cubicBezTo>
                  <a:lnTo>
                    <a:pt x="f39" y="f29"/>
                  </a:lnTo>
                  <a:lnTo>
                    <a:pt x="f40" y="f29"/>
                  </a:lnTo>
                  <a:lnTo>
                    <a:pt x="f40" y="f10"/>
                  </a:lnTo>
                  <a:cubicBezTo>
                    <a:pt x="f40" y="f28"/>
                    <a:pt x="f41" y="f2"/>
                    <a:pt x="f16" y="f2"/>
                  </a:cubicBezTo>
                  <a:cubicBezTo>
                    <a:pt x="f42" y="f2"/>
                    <a:pt x="f43" y="f28"/>
                    <a:pt x="f43" y="f10"/>
                  </a:cubicBezTo>
                  <a:lnTo>
                    <a:pt x="f43" y="f29"/>
                  </a:lnTo>
                  <a:lnTo>
                    <a:pt x="f44" y="f29"/>
                  </a:lnTo>
                  <a:lnTo>
                    <a:pt x="f44" y="f10"/>
                  </a:lnTo>
                  <a:cubicBezTo>
                    <a:pt x="f44" y="f28"/>
                    <a:pt x="f45" y="f2"/>
                    <a:pt x="f5"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7" name="Google Shape;5651;p66">
            <a:extLst>
              <a:ext uri="{FF2B5EF4-FFF2-40B4-BE49-F238E27FC236}">
                <a16:creationId xmlns:a16="http://schemas.microsoft.com/office/drawing/2014/main" id="{68648336-355A-679C-4E86-00399C13E281}"/>
              </a:ext>
            </a:extLst>
          </p:cNvPr>
          <p:cNvGrpSpPr/>
          <p:nvPr/>
        </p:nvGrpSpPr>
        <p:grpSpPr>
          <a:xfrm>
            <a:off x="8382656" y="3635899"/>
            <a:ext cx="588397" cy="379269"/>
            <a:chOff x="7593278" y="2726923"/>
            <a:chExt cx="441298" cy="284452"/>
          </a:xfrm>
          <a:solidFill>
            <a:schemeClr val="tx1">
              <a:lumMod val="50000"/>
              <a:lumOff val="50000"/>
            </a:schemeClr>
          </a:solidFill>
        </p:grpSpPr>
        <p:sp>
          <p:nvSpPr>
            <p:cNvPr id="108" name="Google Shape;5652;p66">
              <a:extLst>
                <a:ext uri="{FF2B5EF4-FFF2-40B4-BE49-F238E27FC236}">
                  <a16:creationId xmlns:a16="http://schemas.microsoft.com/office/drawing/2014/main" id="{56C4F64E-8482-47C6-8252-E99503BD04CB}"/>
                </a:ext>
              </a:extLst>
            </p:cNvPr>
            <p:cNvSpPr/>
            <p:nvPr/>
          </p:nvSpPr>
          <p:spPr>
            <a:xfrm>
              <a:off x="7593278" y="2744919"/>
              <a:ext cx="441298" cy="266456"/>
            </a:xfrm>
            <a:custGeom>
              <a:avLst/>
              <a:gdLst>
                <a:gd name="f0" fmla="val w"/>
                <a:gd name="f1" fmla="val h"/>
                <a:gd name="f2" fmla="val 0"/>
                <a:gd name="f3" fmla="val 19273"/>
                <a:gd name="f4" fmla="val 11637"/>
                <a:gd name="f5" fmla="val 266"/>
                <a:gd name="f6" fmla="val 1"/>
                <a:gd name="f7" fmla="val 91"/>
                <a:gd name="f8" fmla="val 272"/>
                <a:gd name="f9" fmla="val 585"/>
                <a:gd name="f10" fmla="val 907"/>
                <a:gd name="f11" fmla="val 9941"/>
                <a:gd name="f12" fmla="val 10877"/>
                <a:gd name="f13" fmla="val 757"/>
                <a:gd name="f14" fmla="val 11633"/>
                <a:gd name="f15" fmla="val 1693"/>
                <a:gd name="f16" fmla="val 11636"/>
                <a:gd name="f17" fmla="val 17577"/>
                <a:gd name="f18" fmla="val 18514"/>
                <a:gd name="f19" fmla="val 19270"/>
                <a:gd name="f20" fmla="val 19176"/>
                <a:gd name="f21" fmla="val 19005"/>
                <a:gd name="f22" fmla="val 9974"/>
                <a:gd name="f23" fmla="val 7005"/>
                <a:gd name="f24" fmla="val 9873"/>
                <a:gd name="f25" fmla="val 7080"/>
                <a:gd name="f26" fmla="val 9754"/>
                <a:gd name="f27" fmla="val 7118"/>
                <a:gd name="f28" fmla="val 9635"/>
                <a:gd name="f29" fmla="val 9516"/>
                <a:gd name="f30" fmla="val 9397"/>
                <a:gd name="f31" fmla="val 9296"/>
                <a:gd name="f32" fmla="*/ f0 1 19273"/>
                <a:gd name="f33" fmla="*/ f1 1 11637"/>
                <a:gd name="f34" fmla="val f2"/>
                <a:gd name="f35" fmla="val f3"/>
                <a:gd name="f36" fmla="val f4"/>
                <a:gd name="f37" fmla="+- f36 0 f34"/>
                <a:gd name="f38" fmla="+- f35 0 f34"/>
                <a:gd name="f39" fmla="*/ f38 1 19273"/>
                <a:gd name="f40" fmla="*/ f37 1 11637"/>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9273" h="11637">
                  <a:moveTo>
                    <a:pt x="f5" y="f6"/>
                  </a:moveTo>
                  <a:cubicBezTo>
                    <a:pt x="f7" y="f8"/>
                    <a:pt x="f6" y="f9"/>
                    <a:pt x="f6" y="f10"/>
                  </a:cubicBezTo>
                  <a:lnTo>
                    <a:pt x="f6" y="f11"/>
                  </a:lnTo>
                  <a:cubicBezTo>
                    <a:pt x="f6" y="f12"/>
                    <a:pt x="f13" y="f14"/>
                    <a:pt x="f15" y="f16"/>
                  </a:cubicBezTo>
                  <a:lnTo>
                    <a:pt x="f17" y="f16"/>
                  </a:lnTo>
                  <a:cubicBezTo>
                    <a:pt x="f18" y="f14"/>
                    <a:pt x="f19" y="f12"/>
                    <a:pt x="f3" y="f11"/>
                  </a:cubicBezTo>
                  <a:lnTo>
                    <a:pt x="f3" y="f10"/>
                  </a:lnTo>
                  <a:cubicBezTo>
                    <a:pt x="f19" y="f9"/>
                    <a:pt x="f20" y="f8"/>
                    <a:pt x="f21" y="f6"/>
                  </a:cubicBezTo>
                  <a:lnTo>
                    <a:pt x="f22" y="f23"/>
                  </a:lnTo>
                  <a:cubicBezTo>
                    <a:pt x="f24" y="f25"/>
                    <a:pt x="f26" y="f27"/>
                    <a:pt x="f28" y="f27"/>
                  </a:cubicBezTo>
                  <a:cubicBezTo>
                    <a:pt x="f29" y="f27"/>
                    <a:pt x="f30" y="f25"/>
                    <a:pt x="f31" y="f23"/>
                  </a:cubicBezTo>
                  <a:lnTo>
                    <a:pt x="f5" y="f6"/>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9" name="Google Shape;5653;p66">
              <a:extLst>
                <a:ext uri="{FF2B5EF4-FFF2-40B4-BE49-F238E27FC236}">
                  <a16:creationId xmlns:a16="http://schemas.microsoft.com/office/drawing/2014/main" id="{EB24BB97-2291-D9D4-AC72-E2FECD086F63}"/>
                </a:ext>
              </a:extLst>
            </p:cNvPr>
            <p:cNvSpPr/>
            <p:nvPr/>
          </p:nvSpPr>
          <p:spPr>
            <a:xfrm>
              <a:off x="7620664" y="2726923"/>
              <a:ext cx="386480" cy="151854"/>
            </a:xfrm>
            <a:custGeom>
              <a:avLst/>
              <a:gdLst>
                <a:gd name="f0" fmla="val w"/>
                <a:gd name="f1" fmla="val h"/>
                <a:gd name="f2" fmla="val 0"/>
                <a:gd name="f3" fmla="val 16879"/>
                <a:gd name="f4" fmla="val 6632"/>
                <a:gd name="f5" fmla="val 497"/>
                <a:gd name="f6" fmla="val 1"/>
                <a:gd name="f7" fmla="val 328"/>
                <a:gd name="f8" fmla="val 160"/>
                <a:gd name="f9" fmla="val 31"/>
                <a:gd name="f10" fmla="val 82"/>
                <a:gd name="f11" fmla="val 8441"/>
                <a:gd name="f12" fmla="val 6631"/>
                <a:gd name="f13" fmla="val 16878"/>
                <a:gd name="f14" fmla="val 16719"/>
                <a:gd name="f15" fmla="val 16550"/>
                <a:gd name="f16" fmla="val 16381"/>
                <a:gd name="f17" fmla="*/ f0 1 16879"/>
                <a:gd name="f18" fmla="*/ f1 1 6632"/>
                <a:gd name="f19" fmla="val f2"/>
                <a:gd name="f20" fmla="val f3"/>
                <a:gd name="f21" fmla="val f4"/>
                <a:gd name="f22" fmla="+- f21 0 f19"/>
                <a:gd name="f23" fmla="+- f20 0 f19"/>
                <a:gd name="f24" fmla="*/ f23 1 16879"/>
                <a:gd name="f25" fmla="*/ f22 1 6632"/>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6879" h="6632">
                  <a:moveTo>
                    <a:pt x="f5" y="f6"/>
                  </a:moveTo>
                  <a:cubicBezTo>
                    <a:pt x="f7" y="f6"/>
                    <a:pt x="f8" y="f9"/>
                    <a:pt x="f2" y="f10"/>
                  </a:cubicBezTo>
                  <a:lnTo>
                    <a:pt x="f11" y="f12"/>
                  </a:lnTo>
                  <a:lnTo>
                    <a:pt x="f13" y="f10"/>
                  </a:lnTo>
                  <a:cubicBezTo>
                    <a:pt x="f14" y="f9"/>
                    <a:pt x="f15" y="f6"/>
                    <a:pt x="f16"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0" name="Google Shape;5775;p66">
            <a:extLst>
              <a:ext uri="{FF2B5EF4-FFF2-40B4-BE49-F238E27FC236}">
                <a16:creationId xmlns:a16="http://schemas.microsoft.com/office/drawing/2014/main" id="{E7907C4E-5FD9-AF48-251D-204B9146A9C3}"/>
              </a:ext>
            </a:extLst>
          </p:cNvPr>
          <p:cNvGrpSpPr/>
          <p:nvPr/>
        </p:nvGrpSpPr>
        <p:grpSpPr>
          <a:xfrm>
            <a:off x="6834833" y="3664416"/>
            <a:ext cx="451908" cy="423659"/>
            <a:chOff x="6432410" y="2748311"/>
            <a:chExt cx="338931" cy="317744"/>
          </a:xfrm>
          <a:solidFill>
            <a:schemeClr val="tx1">
              <a:lumMod val="50000"/>
              <a:lumOff val="50000"/>
            </a:schemeClr>
          </a:solidFill>
        </p:grpSpPr>
        <p:sp>
          <p:nvSpPr>
            <p:cNvPr id="111" name="Google Shape;5776;p66">
              <a:extLst>
                <a:ext uri="{FF2B5EF4-FFF2-40B4-BE49-F238E27FC236}">
                  <a16:creationId xmlns:a16="http://schemas.microsoft.com/office/drawing/2014/main" id="{8B4FCC5E-BD8F-1618-B3B6-93965B83BDA6}"/>
                </a:ext>
              </a:extLst>
            </p:cNvPr>
            <p:cNvSpPr/>
            <p:nvPr/>
          </p:nvSpPr>
          <p:spPr>
            <a:xfrm>
              <a:off x="6492624" y="3026325"/>
              <a:ext cx="133456" cy="39730"/>
            </a:xfrm>
            <a:custGeom>
              <a:avLst/>
              <a:gdLst>
                <a:gd name="f0" fmla="val w"/>
                <a:gd name="f1" fmla="val h"/>
                <a:gd name="f2" fmla="val 0"/>
                <a:gd name="f3" fmla="val 7589"/>
                <a:gd name="f4" fmla="val 2259"/>
                <a:gd name="f5" fmla="val 2792"/>
                <a:gd name="f6" fmla="val 2415"/>
                <a:gd name="f7" fmla="val 1130"/>
                <a:gd name="f8" fmla="val 567"/>
                <a:gd name="f9" fmla="val 253"/>
                <a:gd name="f10" fmla="val 1383"/>
                <a:gd name="f11" fmla="val 1696"/>
                <a:gd name="f12" fmla="val 2006"/>
                <a:gd name="f13" fmla="val 7101"/>
                <a:gd name="f14" fmla="val 1831"/>
                <a:gd name="f15" fmla="val 6821"/>
                <a:gd name="f16" fmla="val 1214"/>
                <a:gd name="f17" fmla="*/ f0 1 7589"/>
                <a:gd name="f18" fmla="*/ f1 1 2259"/>
                <a:gd name="f19" fmla="val f2"/>
                <a:gd name="f20" fmla="val f3"/>
                <a:gd name="f21" fmla="val f4"/>
                <a:gd name="f22" fmla="+- f21 0 f19"/>
                <a:gd name="f23" fmla="+- f20 0 f19"/>
                <a:gd name="f24" fmla="*/ f23 1 7589"/>
                <a:gd name="f25" fmla="*/ f22 1 225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589" h="2259">
                  <a:moveTo>
                    <a:pt x="f5" y="f2"/>
                  </a:moveTo>
                  <a:lnTo>
                    <a:pt x="f6" y="f7"/>
                  </a:lnTo>
                  <a:lnTo>
                    <a:pt x="f8" y="f7"/>
                  </a:lnTo>
                  <a:cubicBezTo>
                    <a:pt x="f9" y="f7"/>
                    <a:pt x="f2" y="f10"/>
                    <a:pt x="f2" y="f11"/>
                  </a:cubicBezTo>
                  <a:cubicBezTo>
                    <a:pt x="f2" y="f12"/>
                    <a:pt x="f9" y="f4"/>
                    <a:pt x="f8" y="f4"/>
                  </a:cubicBezTo>
                  <a:lnTo>
                    <a:pt x="f3" y="f4"/>
                  </a:lnTo>
                  <a:cubicBezTo>
                    <a:pt x="f13" y="f14"/>
                    <a:pt x="f15" y="f16"/>
                    <a:pt x="f15" y="f8"/>
                  </a:cubicBezTo>
                  <a:lnTo>
                    <a:pt x="f15"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5777;p66">
              <a:extLst>
                <a:ext uri="{FF2B5EF4-FFF2-40B4-BE49-F238E27FC236}">
                  <a16:creationId xmlns:a16="http://schemas.microsoft.com/office/drawing/2014/main" id="{B7431EBF-D93E-316C-C9B8-031EAB3EAF3E}"/>
                </a:ext>
              </a:extLst>
            </p:cNvPr>
            <p:cNvSpPr/>
            <p:nvPr/>
          </p:nvSpPr>
          <p:spPr>
            <a:xfrm>
              <a:off x="6432410" y="2966743"/>
              <a:ext cx="180164" cy="39739"/>
            </a:xfrm>
            <a:custGeom>
              <a:avLst/>
              <a:gdLst>
                <a:gd name="f0" fmla="val w"/>
                <a:gd name="f1" fmla="val h"/>
                <a:gd name="f2" fmla="val 0"/>
                <a:gd name="f3" fmla="val 10245"/>
                <a:gd name="f4" fmla="val 2260"/>
                <a:gd name="f5" fmla="val 1"/>
                <a:gd name="f6" fmla="val 567"/>
                <a:gd name="f7" fmla="val 1500"/>
                <a:gd name="f8" fmla="val 756"/>
                <a:gd name="f9" fmla="val 2259"/>
                <a:gd name="f10" fmla="val 1693"/>
                <a:gd name="f11" fmla="*/ f0 1 10245"/>
                <a:gd name="f12" fmla="*/ f1 1 2260"/>
                <a:gd name="f13" fmla="val f2"/>
                <a:gd name="f14" fmla="val f3"/>
                <a:gd name="f15" fmla="val f4"/>
                <a:gd name="f16" fmla="+- f15 0 f13"/>
                <a:gd name="f17" fmla="+- f14 0 f13"/>
                <a:gd name="f18" fmla="*/ f17 1 10245"/>
                <a:gd name="f19" fmla="*/ f16 1 2260"/>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0245" h="2260">
                  <a:moveTo>
                    <a:pt x="f5" y="f5"/>
                  </a:moveTo>
                  <a:lnTo>
                    <a:pt x="f5" y="f6"/>
                  </a:lnTo>
                  <a:cubicBezTo>
                    <a:pt x="f5" y="f7"/>
                    <a:pt x="f8" y="f9"/>
                    <a:pt x="f10" y="f9"/>
                  </a:cubicBezTo>
                  <a:lnTo>
                    <a:pt x="f3" y="f9"/>
                  </a:lnTo>
                  <a:lnTo>
                    <a:pt x="f3" y="f5"/>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5778;p66">
              <a:extLst>
                <a:ext uri="{FF2B5EF4-FFF2-40B4-BE49-F238E27FC236}">
                  <a16:creationId xmlns:a16="http://schemas.microsoft.com/office/drawing/2014/main" id="{97C4894A-8893-1D35-EAB4-6900542C8DA2}"/>
                </a:ext>
              </a:extLst>
            </p:cNvPr>
            <p:cNvSpPr/>
            <p:nvPr/>
          </p:nvSpPr>
          <p:spPr>
            <a:xfrm>
              <a:off x="6632435" y="2907179"/>
              <a:ext cx="119164" cy="99303"/>
            </a:xfrm>
            <a:custGeom>
              <a:avLst/>
              <a:gdLst>
                <a:gd name="f0" fmla="val w"/>
                <a:gd name="f1" fmla="val h"/>
                <a:gd name="f2" fmla="val 0"/>
                <a:gd name="f3" fmla="val 6776"/>
                <a:gd name="f4" fmla="val 5647"/>
                <a:gd name="f5" fmla="val 5646"/>
                <a:gd name="f6" fmla="val 6775"/>
                <a:gd name="f7" fmla="*/ f0 1 6776"/>
                <a:gd name="f8" fmla="*/ f1 1 5647"/>
                <a:gd name="f9" fmla="val f2"/>
                <a:gd name="f10" fmla="val f3"/>
                <a:gd name="f11" fmla="val f4"/>
                <a:gd name="f12" fmla="+- f11 0 f9"/>
                <a:gd name="f13" fmla="+- f10 0 f9"/>
                <a:gd name="f14" fmla="*/ f13 1 6776"/>
                <a:gd name="f15" fmla="*/ f12 1 564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776" h="5647">
                  <a:moveTo>
                    <a:pt x="f2" y="f2"/>
                  </a:moveTo>
                  <a:lnTo>
                    <a:pt x="f2" y="f5"/>
                  </a:lnTo>
                  <a:lnTo>
                    <a:pt x="f6" y="f5"/>
                  </a:lnTo>
                  <a:lnTo>
                    <a:pt x="f6"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5779;p66">
              <a:extLst>
                <a:ext uri="{FF2B5EF4-FFF2-40B4-BE49-F238E27FC236}">
                  <a16:creationId xmlns:a16="http://schemas.microsoft.com/office/drawing/2014/main" id="{71B1976E-55B3-2BCA-CD8B-538F6F100B8E}"/>
                </a:ext>
              </a:extLst>
            </p:cNvPr>
            <p:cNvSpPr/>
            <p:nvPr/>
          </p:nvSpPr>
          <p:spPr>
            <a:xfrm>
              <a:off x="6632435" y="3026325"/>
              <a:ext cx="119164" cy="29827"/>
            </a:xfrm>
            <a:custGeom>
              <a:avLst/>
              <a:gdLst>
                <a:gd name="f0" fmla="val w"/>
                <a:gd name="f1" fmla="val h"/>
                <a:gd name="f2" fmla="val 0"/>
                <a:gd name="f3" fmla="val 6776"/>
                <a:gd name="f4" fmla="val 1696"/>
                <a:gd name="f5" fmla="val 567"/>
                <a:gd name="f6" fmla="val 1190"/>
                <a:gd name="f7" fmla="val 506"/>
                <a:gd name="f8" fmla="val 1129"/>
                <a:gd name="f9" fmla="val 5646"/>
                <a:gd name="f10" fmla="val 6270"/>
                <a:gd name="f11" fmla="val 6775"/>
                <a:gd name="f12" fmla="*/ f0 1 6776"/>
                <a:gd name="f13" fmla="*/ f1 1 1696"/>
                <a:gd name="f14" fmla="val f2"/>
                <a:gd name="f15" fmla="val f3"/>
                <a:gd name="f16" fmla="val f4"/>
                <a:gd name="f17" fmla="+- f16 0 f14"/>
                <a:gd name="f18" fmla="+- f15 0 f14"/>
                <a:gd name="f19" fmla="*/ f18 1 6776"/>
                <a:gd name="f20" fmla="*/ f17 1 169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776" h="1696">
                  <a:moveTo>
                    <a:pt x="f2" y="f2"/>
                  </a:moveTo>
                  <a:lnTo>
                    <a:pt x="f2" y="f5"/>
                  </a:lnTo>
                  <a:cubicBezTo>
                    <a:pt x="f2" y="f6"/>
                    <a:pt x="f7" y="f4"/>
                    <a:pt x="f8" y="f4"/>
                  </a:cubicBezTo>
                  <a:lnTo>
                    <a:pt x="f9" y="f4"/>
                  </a:lnTo>
                  <a:cubicBezTo>
                    <a:pt x="f10" y="f4"/>
                    <a:pt x="f11" y="f6"/>
                    <a:pt x="f11" y="f5"/>
                  </a:cubicBezTo>
                  <a:lnTo>
                    <a:pt x="f11" y="f2"/>
                  </a:ln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5780;p66">
              <a:extLst>
                <a:ext uri="{FF2B5EF4-FFF2-40B4-BE49-F238E27FC236}">
                  <a16:creationId xmlns:a16="http://schemas.microsoft.com/office/drawing/2014/main" id="{587CB480-C716-C926-5830-A7842879B948}"/>
                </a:ext>
              </a:extLst>
            </p:cNvPr>
            <p:cNvSpPr/>
            <p:nvPr/>
          </p:nvSpPr>
          <p:spPr>
            <a:xfrm>
              <a:off x="6432410" y="2748311"/>
              <a:ext cx="338931" cy="198598"/>
            </a:xfrm>
            <a:custGeom>
              <a:avLst/>
              <a:gdLst>
                <a:gd name="f0" fmla="val w"/>
                <a:gd name="f1" fmla="val h"/>
                <a:gd name="f2" fmla="val 0"/>
                <a:gd name="f3" fmla="val 19273"/>
                <a:gd name="f4" fmla="val 11293"/>
                <a:gd name="f5" fmla="val 1693"/>
                <a:gd name="f6" fmla="val 756"/>
                <a:gd name="f7" fmla="val 1"/>
                <a:gd name="f8" fmla="val 759"/>
                <a:gd name="f9" fmla="val 1696"/>
                <a:gd name="f10" fmla="val 10245"/>
                <a:gd name="f11" fmla="val 7342"/>
                <a:gd name="f12" fmla="val 6092"/>
                <a:gd name="f13" fmla="val 11257"/>
                <a:gd name="f14" fmla="val 5083"/>
                <a:gd name="f15" fmla="val 12503"/>
                <a:gd name="f16" fmla="val 17020"/>
                <a:gd name="f17" fmla="val 18201"/>
                <a:gd name="f18" fmla="val 19179"/>
                <a:gd name="f19" fmla="val 5993"/>
                <a:gd name="f20" fmla="val 7167"/>
                <a:gd name="f21" fmla="val 19270"/>
                <a:gd name="f22" fmla="val 18514"/>
                <a:gd name="f23" fmla="val 17577"/>
                <a:gd name="f24" fmla="*/ f0 1 19273"/>
                <a:gd name="f25" fmla="*/ f1 1 11293"/>
                <a:gd name="f26" fmla="val f2"/>
                <a:gd name="f27" fmla="val f3"/>
                <a:gd name="f28" fmla="val f4"/>
                <a:gd name="f29" fmla="+- f28 0 f26"/>
                <a:gd name="f30" fmla="+- f27 0 f26"/>
                <a:gd name="f31" fmla="*/ f30 1 19273"/>
                <a:gd name="f32" fmla="*/ f29 1 11293"/>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19273" h="11293">
                  <a:moveTo>
                    <a:pt x="f5" y="f2"/>
                  </a:moveTo>
                  <a:cubicBezTo>
                    <a:pt x="f6" y="f2"/>
                    <a:pt x="f7" y="f8"/>
                    <a:pt x="f7" y="f9"/>
                  </a:cubicBezTo>
                  <a:lnTo>
                    <a:pt x="f7" y="f4"/>
                  </a:lnTo>
                  <a:lnTo>
                    <a:pt x="f10" y="f4"/>
                  </a:lnTo>
                  <a:lnTo>
                    <a:pt x="f10" y="f11"/>
                  </a:lnTo>
                  <a:cubicBezTo>
                    <a:pt x="f10" y="f12"/>
                    <a:pt x="f13" y="f14"/>
                    <a:pt x="f15" y="f14"/>
                  </a:cubicBezTo>
                  <a:lnTo>
                    <a:pt x="f16" y="f14"/>
                  </a:lnTo>
                  <a:cubicBezTo>
                    <a:pt x="f17" y="f14"/>
                    <a:pt x="f18" y="f19"/>
                    <a:pt x="f3" y="f20"/>
                  </a:cubicBezTo>
                  <a:lnTo>
                    <a:pt x="f3"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5781;p66">
              <a:extLst>
                <a:ext uri="{FF2B5EF4-FFF2-40B4-BE49-F238E27FC236}">
                  <a16:creationId xmlns:a16="http://schemas.microsoft.com/office/drawing/2014/main" id="{DBA3FA0E-2ADD-37D4-7CC0-E6B126A44BC9}"/>
                </a:ext>
              </a:extLst>
            </p:cNvPr>
            <p:cNvSpPr/>
            <p:nvPr/>
          </p:nvSpPr>
          <p:spPr>
            <a:xfrm>
              <a:off x="6632435" y="2857554"/>
              <a:ext cx="119164" cy="29772"/>
            </a:xfrm>
            <a:custGeom>
              <a:avLst/>
              <a:gdLst>
                <a:gd name="f0" fmla="val w"/>
                <a:gd name="f1" fmla="val h"/>
                <a:gd name="f2" fmla="val 0"/>
                <a:gd name="f3" fmla="val 6776"/>
                <a:gd name="f4" fmla="val 1693"/>
                <a:gd name="f5" fmla="val 1129"/>
                <a:gd name="f6" fmla="val 1"/>
                <a:gd name="f7" fmla="val 506"/>
                <a:gd name="f8" fmla="val 503"/>
                <a:gd name="f9" fmla="val 1130"/>
                <a:gd name="f10" fmla="val 6775"/>
                <a:gd name="f11" fmla="val 6270"/>
                <a:gd name="f12" fmla="val 5646"/>
                <a:gd name="f13" fmla="*/ f0 1 6776"/>
                <a:gd name="f14" fmla="*/ f1 1 1693"/>
                <a:gd name="f15" fmla="val f2"/>
                <a:gd name="f16" fmla="val f3"/>
                <a:gd name="f17" fmla="val f4"/>
                <a:gd name="f18" fmla="+- f17 0 f15"/>
                <a:gd name="f19" fmla="+- f16 0 f15"/>
                <a:gd name="f20" fmla="*/ f19 1 6776"/>
                <a:gd name="f21" fmla="*/ f18 1 1693"/>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776" h="1693">
                  <a:moveTo>
                    <a:pt x="f5" y="f6"/>
                  </a:moveTo>
                  <a:cubicBezTo>
                    <a:pt x="f7" y="f6"/>
                    <a:pt x="f2" y="f8"/>
                    <a:pt x="f2" y="f9"/>
                  </a:cubicBezTo>
                  <a:lnTo>
                    <a:pt x="f2" y="f4"/>
                  </a:lnTo>
                  <a:lnTo>
                    <a:pt x="f10" y="f4"/>
                  </a:lnTo>
                  <a:lnTo>
                    <a:pt x="f10" y="f9"/>
                  </a:lnTo>
                  <a:cubicBezTo>
                    <a:pt x="f10" y="f8"/>
                    <a:pt x="f11" y="f6"/>
                    <a:pt x="f12" y="f6"/>
                  </a:cubicBezTo>
                  <a:close/>
                </a:path>
              </a:pathLst>
            </a:custGeom>
            <a:grpFill/>
            <a:ln cap="flat">
              <a:noFill/>
              <a:prstDash val="solid"/>
            </a:ln>
          </p:spPr>
          <p:txBody>
            <a:bodyPr vert="horz" wrap="square" lIns="91427" tIns="91427" rIns="91427" bIns="91427" anchor="ctr" anchorCtr="0" compatLnSpc="1">
              <a:noAutofit/>
            </a:bodyPr>
            <a:lstStyle/>
            <a:p>
              <a:pPr algn="r" defTabSz="1219140" rtl="1">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17" name="Text Placeholder 1">
            <a:extLst>
              <a:ext uri="{FF2B5EF4-FFF2-40B4-BE49-F238E27FC236}">
                <a16:creationId xmlns:a16="http://schemas.microsoft.com/office/drawing/2014/main" id="{0F1363E5-97B9-3814-478C-1EC73086BE2D}"/>
              </a:ext>
            </a:extLst>
          </p:cNvPr>
          <p:cNvSpPr txBox="1">
            <a:spLocks/>
          </p:cNvSpPr>
          <p:nvPr/>
        </p:nvSpPr>
        <p:spPr>
          <a:xfrm>
            <a:off x="1045029" y="257860"/>
            <a:ext cx="9337715"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A</a:t>
            </a:r>
          </a:p>
        </p:txBody>
      </p:sp>
    </p:spTree>
    <p:extLst>
      <p:ext uri="{BB962C8B-B14F-4D97-AF65-F5344CB8AC3E}">
        <p14:creationId xmlns:p14="http://schemas.microsoft.com/office/powerpoint/2010/main" val="142407907"/>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108">
            <a:extLst>
              <a:ext uri="{FF2B5EF4-FFF2-40B4-BE49-F238E27FC236}">
                <a16:creationId xmlns:a16="http://schemas.microsoft.com/office/drawing/2014/main" id="{46D234A3-BF86-972E-CA04-7CB9784DB60F}"/>
              </a:ext>
            </a:extLst>
          </p:cNvPr>
          <p:cNvSpPr/>
          <p:nvPr/>
        </p:nvSpPr>
        <p:spPr>
          <a:xfrm>
            <a:off x="4212288" y="1830772"/>
            <a:ext cx="553869" cy="652296"/>
          </a:xfrm>
          <a:custGeom>
            <a:avLst/>
            <a:gdLst>
              <a:gd name="f0" fmla="val w"/>
              <a:gd name="f1" fmla="val h"/>
              <a:gd name="f2" fmla="val 0"/>
              <a:gd name="f3" fmla="val 341005"/>
              <a:gd name="f4" fmla="val 376812"/>
              <a:gd name="f5" fmla="val 179590"/>
              <a:gd name="f6" fmla="val 105941"/>
              <a:gd name="f7" fmla="val 189466"/>
              <a:gd name="f8" fmla="val 103284"/>
              <a:gd name="f9" fmla="val 200229"/>
              <a:gd name="f10" fmla="val 106383"/>
              <a:gd name="f11" fmla="val 207502"/>
              <a:gd name="f12" fmla="val 113978"/>
              <a:gd name="f13" fmla="val 205155"/>
              <a:gd name="f14" fmla="val 116193"/>
              <a:gd name="f15" fmla="val 198727"/>
              <a:gd name="f16" fmla="val 109493"/>
              <a:gd name="f17" fmla="val 189244"/>
              <a:gd name="f18" fmla="val 106732"/>
              <a:gd name="f19" fmla="val 180543"/>
              <a:gd name="f20" fmla="val 109027"/>
              <a:gd name="f21" fmla="val 171284"/>
              <a:gd name="f22" fmla="val 111470"/>
              <a:gd name="f23" fmla="val 164597"/>
              <a:gd name="f24" fmla="val 119184"/>
              <a:gd name="f25" fmla="val 163491"/>
              <a:gd name="f26" fmla="val 128699"/>
              <a:gd name="f27" fmla="val 160301"/>
              <a:gd name="f28" fmla="val 128192"/>
              <a:gd name="f29" fmla="val 160626"/>
              <a:gd name="f30" fmla="val 125509"/>
              <a:gd name="f31" fmla="val 161343"/>
              <a:gd name="f32" fmla="val 122953"/>
              <a:gd name="f33" fmla="val 162397"/>
              <a:gd name="f34" fmla="val 120583"/>
              <a:gd name="f35" fmla="val 163188"/>
              <a:gd name="f36" fmla="val 118806"/>
              <a:gd name="f37" fmla="val 164168"/>
              <a:gd name="f38" fmla="val 117134"/>
              <a:gd name="f39" fmla="val 165317"/>
              <a:gd name="f40" fmla="val 115593"/>
              <a:gd name="f41" fmla="val 184774"/>
              <a:gd name="f42" fmla="val 76800"/>
              <a:gd name="f43" fmla="val 189722"/>
              <a:gd name="f44" fmla="val 75892"/>
              <a:gd name="f45" fmla="val 194950"/>
              <a:gd name="f46" fmla="val 76276"/>
              <a:gd name="f47" fmla="val 199898"/>
              <a:gd name="f48" fmla="val 78055"/>
              <a:gd name="f49" fmla="val 198784"/>
              <a:gd name="f50" fmla="val 81085"/>
              <a:gd name="f51" fmla="val 190044"/>
              <a:gd name="f52" fmla="val 77951"/>
              <a:gd name="f53" fmla="val 180324"/>
              <a:gd name="f54" fmla="val 79705"/>
              <a:gd name="f55" fmla="val 173557"/>
              <a:gd name="f56" fmla="val 85636"/>
              <a:gd name="f57" fmla="val 166357"/>
              <a:gd name="f58" fmla="val 91948"/>
              <a:gd name="f59" fmla="val 163808"/>
              <a:gd name="f60" fmla="val 101834"/>
              <a:gd name="f61" fmla="val 167057"/>
              <a:gd name="f62" fmla="val 110845"/>
              <a:gd name="f63" fmla="val 163976"/>
              <a:gd name="f64" fmla="val 111813"/>
              <a:gd name="f65" fmla="val 161264"/>
              <a:gd name="f66" fmla="val 104174"/>
              <a:gd name="f67" fmla="val 162206"/>
              <a:gd name="f68" fmla="val 95982"/>
              <a:gd name="f69" fmla="val 166259"/>
              <a:gd name="f70" fmla="val 89343"/>
              <a:gd name="f71" fmla="val 171329"/>
              <a:gd name="f72" fmla="val 83298"/>
              <a:gd name="f73" fmla="val 175158"/>
              <a:gd name="f74" fmla="val 79908"/>
              <a:gd name="f75" fmla="val 179826"/>
              <a:gd name="f76" fmla="val 77708"/>
              <a:gd name="f77" fmla="val 179076"/>
              <a:gd name="f78" fmla="val 24908"/>
              <a:gd name="f79" fmla="val 173882"/>
              <a:gd name="f80" fmla="val 25821"/>
              <a:gd name="f81" fmla="val 169065"/>
              <a:gd name="f82" fmla="val 28595"/>
              <a:gd name="f83" fmla="val 165693"/>
              <a:gd name="f84" fmla="val 33023"/>
              <a:gd name="f85" fmla="val 165081"/>
              <a:gd name="f86" fmla="val 32645"/>
              <a:gd name="f87" fmla="val 164343"/>
              <a:gd name="f88" fmla="val 33841"/>
              <a:gd name="f89" fmla="val 159156"/>
              <a:gd name="f90" fmla="val 28989"/>
              <a:gd name="f91" fmla="val 147650"/>
              <a:gd name="f92" fmla="val 21890"/>
              <a:gd name="f93" fmla="val 132568"/>
              <a:gd name="f94" fmla="val 25462"/>
              <a:gd name="f95" fmla="val 125468"/>
              <a:gd name="f96" fmla="val 36968"/>
              <a:gd name="f97" fmla="val 125028"/>
              <a:gd name="f98" fmla="val 37682"/>
              <a:gd name="f99" fmla="val 124628"/>
              <a:gd name="f100" fmla="val 38410"/>
              <a:gd name="f101" fmla="val 124607"/>
              <a:gd name="f102" fmla="val 39302"/>
              <a:gd name="f103" fmla="val 121192"/>
              <a:gd name="f104" fmla="val 53871"/>
              <a:gd name="f105" fmla="val 126621"/>
              <a:gd name="f106" fmla="val 67918"/>
              <a:gd name="f107" fmla="val 137512"/>
              <a:gd name="f108" fmla="val 72288"/>
              <a:gd name="f109" fmla="val 136408"/>
              <a:gd name="f110" fmla="val 75373"/>
              <a:gd name="f111" fmla="val 125065"/>
              <a:gd name="f112" fmla="val 70889"/>
              <a:gd name="f113" fmla="val 118824"/>
              <a:gd name="f114" fmla="val 57470"/>
              <a:gd name="f115" fmla="val 120792"/>
              <a:gd name="f116" fmla="val 42874"/>
              <a:gd name="f117" fmla="val 110219"/>
              <a:gd name="f118" fmla="val 38045"/>
              <a:gd name="f119" fmla="val 97555"/>
              <a:gd name="f120" fmla="val 41998"/>
              <a:gd name="f121" fmla="val 91229"/>
              <a:gd name="f122" fmla="val 52250"/>
              <a:gd name="f123" fmla="val 86215"/>
              <a:gd name="f124" fmla="val 60377"/>
              <a:gd name="f125" fmla="val 87164"/>
              <a:gd name="f126" fmla="val 68019"/>
              <a:gd name="f127" fmla="val 90995"/>
              <a:gd name="f128" fmla="val 75559"/>
              <a:gd name="f129" fmla="val 88405"/>
              <a:gd name="f130" fmla="val 77546"/>
              <a:gd name="f131" fmla="val 86197"/>
              <a:gd name="f132" fmla="val 80074"/>
              <a:gd name="f133" fmla="val 84391"/>
              <a:gd name="f134" fmla="val 83001"/>
              <a:gd name="f135" fmla="val 75261"/>
              <a:gd name="f136" fmla="val 97799"/>
              <a:gd name="f137" fmla="val 79855"/>
              <a:gd name="f138" fmla="val 117197"/>
              <a:gd name="f139" fmla="val 94653"/>
              <a:gd name="f140" fmla="val 126328"/>
              <a:gd name="f141" fmla="val 99603"/>
              <a:gd name="f142" fmla="val 129383"/>
              <a:gd name="f143" fmla="val 105068"/>
              <a:gd name="f144" fmla="val 130901"/>
              <a:gd name="f145" fmla="val 110449"/>
              <a:gd name="f146" fmla="val 130283"/>
              <a:gd name="f147" fmla="val 111461"/>
              <a:gd name="f148" fmla="val 121556"/>
              <a:gd name="f149" fmla="val 114239"/>
              <a:gd name="f150" fmla="val 112980"/>
              <a:gd name="f151" fmla="val 118788"/>
              <a:gd name="f152" fmla="val 105103"/>
              <a:gd name="f153" fmla="val 122060"/>
              <a:gd name="f154" fmla="val 106993"/>
              <a:gd name="f155" fmla="val 117549"/>
              <a:gd name="f156" fmla="val 114804"/>
              <a:gd name="f157" fmla="val 114885"/>
              <a:gd name="f158" fmla="val 123345"/>
              <a:gd name="f159" fmla="val 114602"/>
              <a:gd name="f160" fmla="val 132066"/>
              <a:gd name="f161" fmla="val 118189"/>
              <a:gd name="f162" fmla="val 142541"/>
              <a:gd name="f163" fmla="val 127538"/>
              <a:gd name="f164" fmla="val 149533"/>
              <a:gd name="f165" fmla="val 138054"/>
              <a:gd name="f166" fmla="val 150704"/>
              <a:gd name="f167" fmla="val 138622"/>
              <a:gd name="f168" fmla="val 157584"/>
              <a:gd name="f169" fmla="val 141809"/>
              <a:gd name="f170" fmla="val 168599"/>
              <a:gd name="f171" fmla="val 152592"/>
              <a:gd name="f172" fmla="val 175355"/>
              <a:gd name="f173" fmla="val 163536"/>
              <a:gd name="f174" fmla="val 173320"/>
              <a:gd name="f175" fmla="val 163736"/>
              <a:gd name="f176" fmla="val 174011"/>
              <a:gd name="f177" fmla="val 165086"/>
              <a:gd name="f178" fmla="val 173621"/>
              <a:gd name="f179" fmla="val 165671"/>
              <a:gd name="f180" fmla="val 180699"/>
              <a:gd name="f181" fmla="val 169429"/>
              <a:gd name="f182" fmla="val 193686"/>
              <a:gd name="f183" fmla="val 183003"/>
              <a:gd name="f184" fmla="val 201168"/>
              <a:gd name="f185" fmla="val 195990"/>
              <a:gd name="f186" fmla="val 197411"/>
              <a:gd name="f187" fmla="val 196796"/>
              <a:gd name="f188" fmla="val 197178"/>
              <a:gd name="f189" fmla="val 197581"/>
              <a:gd name="f190" fmla="val 196907"/>
              <a:gd name="f191" fmla="val 198196"/>
              <a:gd name="f192" fmla="val 196260"/>
              <a:gd name="f193" fmla="val 209934"/>
              <a:gd name="f194" fmla="val 188156"/>
              <a:gd name="f195" fmla="val 215400"/>
              <a:gd name="f196" fmla="val 175007"/>
              <a:gd name="f197" fmla="val 211155"/>
              <a:gd name="f198" fmla="val 164763"/>
              <a:gd name="f199" fmla="val 205121"/>
              <a:gd name="f200" fmla="val 170199"/>
              <a:gd name="f201" fmla="val 196738"/>
              <a:gd name="f202" fmla="val 172687"/>
              <a:gd name="f203" fmla="val 188343"/>
              <a:gd name="f204" fmla="val 171472"/>
              <a:gd name="f205" fmla="val 188829"/>
              <a:gd name="f206" fmla="val 168281"/>
              <a:gd name="f207" fmla="val 198020"/>
              <a:gd name="f208" fmla="val 169602"/>
              <a:gd name="f209" fmla="val 207192"/>
              <a:gd name="f210" fmla="val 165939"/>
              <a:gd name="f211" fmla="val 212635"/>
              <a:gd name="f212" fmla="val 158774"/>
              <a:gd name="f213" fmla="val 218427"/>
              <a:gd name="f214" fmla="val 151149"/>
              <a:gd name="f215" fmla="val 218946"/>
              <a:gd name="f216" fmla="val 140953"/>
              <a:gd name="f217" fmla="val 213960"/>
              <a:gd name="f218" fmla="val 132774"/>
              <a:gd name="f219" fmla="val 216785"/>
              <a:gd name="f220" fmla="val 131210"/>
              <a:gd name="f221" fmla="val 222366"/>
              <a:gd name="f222" fmla="val 140465"/>
              <a:gd name="f223" fmla="val 221779"/>
              <a:gd name="f224" fmla="val 151983"/>
              <a:gd name="f225" fmla="val 215286"/>
              <a:gd name="f226" fmla="val 160619"/>
              <a:gd name="f227" fmla="val 213805"/>
              <a:gd name="f228" fmla="val 162105"/>
              <a:gd name="f229" fmla="val 172938"/>
              <a:gd name="f230" fmla="val 214526"/>
              <a:gd name="f231" fmla="val 186813"/>
              <a:gd name="f232" fmla="val 203421"/>
              <a:gd name="f233" fmla="val 196175"/>
              <a:gd name="f234" fmla="val 208012"/>
              <a:gd name="f235" fmla="val 206854"/>
              <a:gd name="f236" fmla="val 220050"/>
              <a:gd name="f237" fmla="val 212429"/>
              <a:gd name="f238" fmla="val 231622"/>
              <a:gd name="f239" fmla="val 209082"/>
              <a:gd name="f240" fmla="val 239377"/>
              <a:gd name="f241" fmla="val 206838"/>
              <a:gd name="f242" fmla="val 243741"/>
              <a:gd name="f243" fmla="val 201989"/>
              <a:gd name="f244" fmla="val 246092"/>
              <a:gd name="f245" fmla="val 195539"/>
              <a:gd name="f246" fmla="val 255042"/>
              <a:gd name="f247" fmla="val 199507"/>
              <a:gd name="f248" fmla="val 265290"/>
              <a:gd name="f249" fmla="val 198199"/>
              <a:gd name="f250" fmla="val 272958"/>
              <a:gd name="f251" fmla="val 192601"/>
              <a:gd name="f252" fmla="val 276795"/>
              <a:gd name="f253" fmla="val 193971"/>
              <a:gd name="f254" fmla="val 289009"/>
              <a:gd name="f255" fmla="val 194016"/>
              <a:gd name="f256" fmla="val 298363"/>
              <a:gd name="f257" fmla="val 193248"/>
              <a:gd name="f258" fmla="val 304258"/>
              <a:gd name="f259" fmla="val 183694"/>
              <a:gd name="f260" fmla="val 309343"/>
              <a:gd name="f261" fmla="val 175453"/>
              <a:gd name="f262" fmla="val 308953"/>
              <a:gd name="f263" fmla="val 165378"/>
              <a:gd name="f264" fmla="val 303795"/>
              <a:gd name="f265" fmla="val 157923"/>
              <a:gd name="f266" fmla="val 298315"/>
              <a:gd name="f267" fmla="val 164420"/>
              <a:gd name="f268" fmla="val 291041"/>
              <a:gd name="f269" fmla="val 168177"/>
              <a:gd name="f270" fmla="val 283702"/>
              <a:gd name="f271" fmla="val 168174"/>
              <a:gd name="f272" fmla="val 283555"/>
              <a:gd name="f273" fmla="val 164527"/>
              <a:gd name="f274" fmla="val 293404"/>
              <a:gd name="f275" fmla="val 164978"/>
              <a:gd name="f276" fmla="val 303289"/>
              <a:gd name="f277" fmla="val 157339"/>
              <a:gd name="f278" fmla="val 308110"/>
              <a:gd name="f279" fmla="val 145450"/>
              <a:gd name="f280" fmla="val 311022"/>
              <a:gd name="f281" fmla="val 136198"/>
              <a:gd name="f282" fmla="val 308752"/>
              <a:gd name="f283" fmla="val 126109"/>
              <a:gd name="f284" fmla="val 302169"/>
              <a:gd name="f285" fmla="val 119023"/>
              <a:gd name="f286" fmla="val 296249"/>
              <a:gd name="f287" fmla="val 127191"/>
              <a:gd name="f288" fmla="val 286098"/>
              <a:gd name="f289" fmla="val 131525"/>
              <a:gd name="f290" fmla="val 275782"/>
              <a:gd name="f291" fmla="val 130309"/>
              <a:gd name="f292" fmla="val 276183"/>
              <a:gd name="f293" fmla="val 127106"/>
              <a:gd name="f294" fmla="val 285405"/>
              <a:gd name="f295" fmla="val 128184"/>
              <a:gd name="f296" fmla="val 294478"/>
              <a:gd name="f297" fmla="val 124281"/>
              <a:gd name="f298" fmla="val 299730"/>
              <a:gd name="f299" fmla="val 116974"/>
              <a:gd name="f300" fmla="val 300207"/>
              <a:gd name="f301" fmla="val 116045"/>
              <a:gd name="f302" fmla="val 300079"/>
              <a:gd name="f303" fmla="val 107222"/>
              <a:gd name="f304" fmla="val 295342"/>
              <a:gd name="f305" fmla="val 98867"/>
              <a:gd name="f306" fmla="val 287259"/>
              <a:gd name="f307" fmla="val 93880"/>
              <a:gd name="f308" fmla="val 284295"/>
              <a:gd name="f309" fmla="val 92051"/>
              <a:gd name="f310" fmla="val 281129"/>
              <a:gd name="f311" fmla="val 90828"/>
              <a:gd name="f312" fmla="val 277855"/>
              <a:gd name="f313" fmla="val 90561"/>
              <a:gd name="f314" fmla="val 271916"/>
              <a:gd name="f315" fmla="val 104194"/>
              <a:gd name="f316" fmla="val 259881"/>
              <a:gd name="f317" fmla="val 112708"/>
              <a:gd name="f318" fmla="val 248172"/>
              <a:gd name="f319" fmla="val 111695"/>
              <a:gd name="f320" fmla="val 248002"/>
              <a:gd name="f321" fmla="val 114741"/>
              <a:gd name="f322" fmla="val 246936"/>
              <a:gd name="f323" fmla="val 117719"/>
              <a:gd name="f324" fmla="val 245089"/>
              <a:gd name="f325" fmla="val 120348"/>
              <a:gd name="f326" fmla="val 241307"/>
              <a:gd name="f327" fmla="val 125729"/>
              <a:gd name="f328" fmla="val 234825"/>
              <a:gd name="f329" fmla="val 128827"/>
              <a:gd name="f330" fmla="val 228007"/>
              <a:gd name="f331" fmla="val 128511"/>
              <a:gd name="f332" fmla="val 228158"/>
              <a:gd name="f333" fmla="val 125380"/>
              <a:gd name="f334" fmla="val 233848"/>
              <a:gd name="f335" fmla="val 125642"/>
              <a:gd name="f336" fmla="val 239262"/>
              <a:gd name="f337" fmla="val 123097"/>
              <a:gd name="f338" fmla="val 242439"/>
              <a:gd name="f339" fmla="val 118667"/>
              <a:gd name="f340" fmla="val 244071"/>
              <a:gd name="f341" fmla="val 116391"/>
              <a:gd name="f342" fmla="val 244987"/>
              <a:gd name="f343" fmla="val 113796"/>
              <a:gd name="f344" fmla="val 245116"/>
              <a:gd name="f345" fmla="val 111152"/>
              <a:gd name="f346" fmla="val 243716"/>
              <a:gd name="f347" fmla="val 110904"/>
              <a:gd name="f348" fmla="val 244539"/>
              <a:gd name="f349" fmla="val 108155"/>
              <a:gd name="f350" fmla="val 244792"/>
              <a:gd name="f351" fmla="val 106166"/>
              <a:gd name="f352" fmla="val 244131"/>
              <a:gd name="f353" fmla="val 104285"/>
              <a:gd name="f354" fmla="val 243078"/>
              <a:gd name="f355" fmla="val 102544"/>
              <a:gd name="f356" fmla="val 240257"/>
              <a:gd name="f357" fmla="val 97875"/>
              <a:gd name="f358" fmla="val 235048"/>
              <a:gd name="f359" fmla="val 94922"/>
              <a:gd name="f360" fmla="val 229344"/>
              <a:gd name="f361" fmla="val 94755"/>
              <a:gd name="f362" fmla="val 229436"/>
              <a:gd name="f363" fmla="val 91621"/>
              <a:gd name="f364" fmla="val 236268"/>
              <a:gd name="f365" fmla="val 91821"/>
              <a:gd name="f366" fmla="val 242499"/>
              <a:gd name="f367" fmla="val 95409"/>
              <a:gd name="f368" fmla="val 245850"/>
              <a:gd name="f369" fmla="val 101072"/>
              <a:gd name="f370" fmla="val 247129"/>
              <a:gd name="f371" fmla="val 103235"/>
              <a:gd name="f372" fmla="val 247915"/>
              <a:gd name="f373" fmla="val 105575"/>
              <a:gd name="f374" fmla="val 248037"/>
              <a:gd name="f375" fmla="val 107973"/>
              <a:gd name="f376" fmla="val 258268"/>
              <a:gd name="f377" fmla="val 109553"/>
              <a:gd name="f378" fmla="val 268981"/>
              <a:gd name="f379" fmla="val 102051"/>
              <a:gd name="f380" fmla="val 274232"/>
              <a:gd name="f381" fmla="val 89778"/>
              <a:gd name="f382" fmla="val 278708"/>
              <a:gd name="f383" fmla="val 77339"/>
              <a:gd name="f384" fmla="val 274020"/>
              <a:gd name="f385" fmla="val 63056"/>
              <a:gd name="f386" fmla="val 262316"/>
              <a:gd name="f387" fmla="val 55834"/>
              <a:gd name="f388" fmla="val 257734"/>
              <a:gd name="f389" fmla="val 53007"/>
              <a:gd name="f390" fmla="val 252666"/>
              <a:gd name="f391" fmla="val 51626"/>
              <a:gd name="f392" fmla="val 247691"/>
              <a:gd name="f393" fmla="val 52231"/>
              <a:gd name="f394" fmla="val 248705"/>
              <a:gd name="f395" fmla="val 60913"/>
              <a:gd name="f396" fmla="val 245967"/>
              <a:gd name="f397" fmla="val 69020"/>
              <a:gd name="f398" fmla="val 239739"/>
              <a:gd name="f399" fmla="val 74185"/>
              <a:gd name="f400" fmla="val 237649"/>
              <a:gd name="f401" fmla="val 71664"/>
              <a:gd name="f402" fmla="val 244579"/>
              <a:gd name="f403" fmla="val 65918"/>
              <a:gd name="f404" fmla="val 246481"/>
              <a:gd name="f405" fmla="val 55888"/>
              <a:gd name="f406" fmla="val 243151"/>
              <a:gd name="f407" fmla="val 45920"/>
              <a:gd name="f408" fmla="val 241194"/>
              <a:gd name="f409" fmla="val 40124"/>
              <a:gd name="f410" fmla="val 237183"/>
              <a:gd name="f411" fmla="val 35004"/>
              <a:gd name="f412" fmla="val 231542"/>
              <a:gd name="f413" fmla="val 31523"/>
              <a:gd name="f414" fmla="val 221392"/>
              <a:gd name="f415" fmla="val 25261"/>
              <a:gd name="f416" fmla="val 208864"/>
              <a:gd name="f417" fmla="val 26095"/>
              <a:gd name="f418" fmla="val 199763"/>
              <a:gd name="f419" fmla="val 32668"/>
              <a:gd name="f420" fmla="val 194721"/>
              <a:gd name="f421" fmla="val 27952"/>
              <a:gd name="f422" fmla="val 189842"/>
              <a:gd name="f423" fmla="val 24941"/>
              <a:gd name="f424" fmla="val 184271"/>
              <a:gd name="f425" fmla="val 23995"/>
              <a:gd name="f426" fmla="val 190632"/>
              <a:gd name="f427" fmla="val 62"/>
              <a:gd name="f428" fmla="val 300121"/>
              <a:gd name="f429" fmla="val 2329"/>
              <a:gd name="f430" fmla="val 391248"/>
              <a:gd name="f431" fmla="val 125645"/>
              <a:gd name="f432" fmla="val 309641"/>
              <a:gd name="f433" fmla="val 225160"/>
              <a:gd name="f434" fmla="val 282892"/>
              <a:gd name="f435" fmla="val 251229"/>
              <a:gd name="f436" fmla="val 279266"/>
              <a:gd name="f437" fmla="val 288859"/>
              <a:gd name="f438" fmla="val 302841"/>
              <a:gd name="f439" fmla="val 374772"/>
              <a:gd name="f440" fmla="val 121266"/>
              <a:gd name="f441" fmla="val 109025"/>
              <a:gd name="f442" fmla="val 322355"/>
              <a:gd name="f443" fmla="val 76580"/>
              <a:gd name="f444" fmla="val 333165"/>
              <a:gd name="f445" fmla="val 40716"/>
              <a:gd name="f446" fmla="val 329924"/>
              <a:gd name="f447" fmla="val 28778"/>
              <a:gd name="f448" fmla="val 318327"/>
              <a:gd name="f449" fmla="val 22923"/>
              <a:gd name="f450" fmla="val 311868"/>
              <a:gd name="f451" fmla="val 25422"/>
              <a:gd name="f452" fmla="val 291738"/>
              <a:gd name="f453" fmla="val 32859"/>
              <a:gd name="f454" fmla="val 276164"/>
              <a:gd name="f455" fmla="val 35235"/>
              <a:gd name="f456" fmla="val 270344"/>
              <a:gd name="f457" fmla="val 23179"/>
              <a:gd name="f458" fmla="val 268321"/>
              <a:gd name="f459" fmla="val 20618"/>
              <a:gd name="f460" fmla="val 259843"/>
              <a:gd name="f461" fmla="val 19440"/>
              <a:gd name="f462" fmla="val 251965"/>
              <a:gd name="f463" fmla="val 27377"/>
              <a:gd name="f464" fmla="val 251682"/>
              <a:gd name="f465" fmla="val 30757"/>
              <a:gd name="f466" fmla="val 247602"/>
              <a:gd name="f467" fmla="val 18516"/>
              <a:gd name="f468" fmla="val 238938"/>
              <a:gd name="f469" fmla="val 12669"/>
              <a:gd name="f470" fmla="val 232923"/>
              <a:gd name="f471" fmla="val 25811"/>
              <a:gd name="f472" fmla="val 221592"/>
              <a:gd name="f473" fmla="val 29458"/>
              <a:gd name="f474" fmla="val 212919"/>
              <a:gd name="f475" fmla="val 16679"/>
              <a:gd name="f476" fmla="val 208924"/>
              <a:gd name="f477" fmla="val 7006"/>
              <a:gd name="f478" fmla="val 203466"/>
              <a:gd name="f479" fmla="val 307"/>
              <a:gd name="f480" fmla="val 196983"/>
              <a:gd name="f481" fmla="val -2572"/>
              <a:gd name="f482" fmla="val 186228"/>
              <a:gd name="f483" fmla="val 15339"/>
              <a:gd name="f484" fmla="val 171234"/>
              <a:gd name="f485" fmla="val 31089"/>
              <a:gd name="f486" fmla="val 151672"/>
              <a:gd name="f487" fmla="val 47602"/>
              <a:gd name="f488" fmla="val 132201"/>
              <a:gd name="f489" fmla="val 33821"/>
              <a:gd name="f490" fmla="val 117353"/>
              <a:gd name="f491" fmla="val 46470"/>
              <a:gd name="f492" fmla="val 75544"/>
              <a:gd name="f493" fmla="val 66559"/>
              <a:gd name="f494" fmla="val 23813"/>
              <a:gd name="f495" fmla="val 114124"/>
              <a:gd name="f496" fmla="val -1423"/>
              <a:gd name="f497" fmla="*/ f0 1 341005"/>
              <a:gd name="f498" fmla="*/ f1 1 376812"/>
              <a:gd name="f499" fmla="val f2"/>
              <a:gd name="f500" fmla="val f3"/>
              <a:gd name="f501" fmla="val f4"/>
              <a:gd name="f502" fmla="+- f501 0 f499"/>
              <a:gd name="f503" fmla="+- f500 0 f499"/>
              <a:gd name="f504" fmla="*/ f503 1 341005"/>
              <a:gd name="f505" fmla="*/ f502 1 376812"/>
              <a:gd name="f506" fmla="*/ f499 1 f504"/>
              <a:gd name="f507" fmla="*/ f500 1 f504"/>
              <a:gd name="f508" fmla="*/ f499 1 f505"/>
              <a:gd name="f509" fmla="*/ f501 1 f505"/>
              <a:gd name="f510" fmla="*/ f506 f497 1"/>
              <a:gd name="f511" fmla="*/ f507 f497 1"/>
              <a:gd name="f512" fmla="*/ f509 f498 1"/>
              <a:gd name="f513" fmla="*/ f508 f498 1"/>
            </a:gdLst>
            <a:ahLst/>
            <a:cxnLst>
              <a:cxn ang="3cd4">
                <a:pos x="hc" y="t"/>
              </a:cxn>
              <a:cxn ang="0">
                <a:pos x="r" y="vc"/>
              </a:cxn>
              <a:cxn ang="cd4">
                <a:pos x="hc" y="b"/>
              </a:cxn>
              <a:cxn ang="cd2">
                <a:pos x="l" y="vc"/>
              </a:cxn>
            </a:cxnLst>
            <a:rect l="f510" t="f513" r="f511" b="f512"/>
            <a:pathLst>
              <a:path w="341005" h="376812">
                <a:moveTo>
                  <a:pt x="f5" y="f6"/>
                </a:moveTo>
                <a:cubicBezTo>
                  <a:pt x="f7" y="f8"/>
                  <a:pt x="f9" y="f10"/>
                  <a:pt x="f11" y="f12"/>
                </a:cubicBezTo>
                <a:lnTo>
                  <a:pt x="f13" y="f14"/>
                </a:lnTo>
                <a:cubicBezTo>
                  <a:pt x="f15" y="f16"/>
                  <a:pt x="f17" y="f18"/>
                  <a:pt x="f19" y="f20"/>
                </a:cubicBezTo>
                <a:cubicBezTo>
                  <a:pt x="f21" y="f22"/>
                  <a:pt x="f23" y="f24"/>
                  <a:pt x="f25" y="f26"/>
                </a:cubicBezTo>
                <a:lnTo>
                  <a:pt x="f27" y="f28"/>
                </a:lnTo>
                <a:cubicBezTo>
                  <a:pt x="f29" y="f30"/>
                  <a:pt x="f31" y="f32"/>
                  <a:pt x="f33" y="f34"/>
                </a:cubicBezTo>
                <a:cubicBezTo>
                  <a:pt x="f35" y="f36"/>
                  <a:pt x="f37" y="f38"/>
                  <a:pt x="f39" y="f40"/>
                </a:cubicBezTo>
                <a:close/>
                <a:moveTo>
                  <a:pt x="f41" y="f42"/>
                </a:moveTo>
                <a:cubicBezTo>
                  <a:pt x="f43" y="f44"/>
                  <a:pt x="f45" y="f46"/>
                  <a:pt x="f47" y="f48"/>
                </a:cubicBezTo>
                <a:lnTo>
                  <a:pt x="f49" y="f50"/>
                </a:lnTo>
                <a:cubicBezTo>
                  <a:pt x="f51" y="f52"/>
                  <a:pt x="f53" y="f54"/>
                  <a:pt x="f55" y="f56"/>
                </a:cubicBezTo>
                <a:cubicBezTo>
                  <a:pt x="f57" y="f58"/>
                  <a:pt x="f59" y="f60"/>
                  <a:pt x="f61" y="f62"/>
                </a:cubicBezTo>
                <a:lnTo>
                  <a:pt x="f63" y="f64"/>
                </a:lnTo>
                <a:cubicBezTo>
                  <a:pt x="f65" y="f66"/>
                  <a:pt x="f67" y="f68"/>
                  <a:pt x="f69" y="f70"/>
                </a:cubicBezTo>
                <a:lnTo>
                  <a:pt x="f71" y="f72"/>
                </a:lnTo>
                <a:cubicBezTo>
                  <a:pt x="f73" y="f74"/>
                  <a:pt x="f75" y="f76"/>
                  <a:pt x="f41" y="f42"/>
                </a:cubicBezTo>
                <a:close/>
                <a:moveTo>
                  <a:pt x="f77" y="f78"/>
                </a:moveTo>
                <a:cubicBezTo>
                  <a:pt x="f79" y="f80"/>
                  <a:pt x="f81" y="f82"/>
                  <a:pt x="f83" y="f84"/>
                </a:cubicBezTo>
                <a:lnTo>
                  <a:pt x="f85" y="f86"/>
                </a:lnTo>
                <a:lnTo>
                  <a:pt x="f87" y="f88"/>
                </a:lnTo>
                <a:lnTo>
                  <a:pt x="f89" y="f90"/>
                </a:ln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146"/>
                </a:cubicBezTo>
                <a:cubicBezTo>
                  <a:pt x="f147" y="f148"/>
                  <a:pt x="f149" y="f150"/>
                  <a:pt x="f151" y="f152"/>
                </a:cubicBezTo>
                <a:lnTo>
                  <a:pt x="f153" y="f154"/>
                </a:lnTo>
                <a:cubicBezTo>
                  <a:pt x="f155" y="f156"/>
                  <a:pt x="f157" y="f158"/>
                  <a:pt x="f159" y="f160"/>
                </a:cubicBezTo>
                <a:cubicBezTo>
                  <a:pt x="f161" y="f162"/>
                  <a:pt x="f163" y="f164"/>
                  <a:pt x="f165" y="f166"/>
                </a:cubicBezTo>
                <a:lnTo>
                  <a:pt x="f167" y="f168"/>
                </a:lnTo>
                <a:cubicBezTo>
                  <a:pt x="f169" y="f170"/>
                  <a:pt x="f171" y="f172"/>
                  <a:pt x="f173" y="f174"/>
                </a:cubicBezTo>
                <a:lnTo>
                  <a:pt x="f175" y="f176"/>
                </a:lnTo>
                <a:lnTo>
                  <a:pt x="f177" y="f178"/>
                </a:lnTo>
                <a:lnTo>
                  <a:pt x="f179" y="f180"/>
                </a:lnTo>
                <a:cubicBezTo>
                  <a:pt x="f181" y="f182"/>
                  <a:pt x="f183" y="f184"/>
                  <a:pt x="f185" y="f186"/>
                </a:cubicBezTo>
                <a:cubicBezTo>
                  <a:pt x="f187" y="f188"/>
                  <a:pt x="f189" y="f190"/>
                  <a:pt x="f191" y="f192"/>
                </a:cubicBezTo>
                <a:cubicBezTo>
                  <a:pt x="f193" y="f194"/>
                  <a:pt x="f195" y="f196"/>
                  <a:pt x="f197" y="f198"/>
                </a:cubicBezTo>
                <a:cubicBezTo>
                  <a:pt x="f199" y="f200"/>
                  <a:pt x="f201" y="f202"/>
                  <a:pt x="f203" y="f204"/>
                </a:cubicBezTo>
                <a:lnTo>
                  <a:pt x="f205" y="f206"/>
                </a:lnTo>
                <a:cubicBezTo>
                  <a:pt x="f207" y="f208"/>
                  <a:pt x="f209" y="f210"/>
                  <a:pt x="f211" y="f212"/>
                </a:cubicBezTo>
                <a:cubicBezTo>
                  <a:pt x="f213" y="f214"/>
                  <a:pt x="f215" y="f216"/>
                  <a:pt x="f217" y="f218"/>
                </a:cubicBezTo>
                <a:lnTo>
                  <a:pt x="f219" y="f220"/>
                </a:lnTo>
                <a:cubicBezTo>
                  <a:pt x="f221" y="f222"/>
                  <a:pt x="f223" y="f224"/>
                  <a:pt x="f225" y="f226"/>
                </a:cubicBezTo>
                <a:lnTo>
                  <a:pt x="f227" y="f228"/>
                </a:lnTo>
                <a:cubicBezTo>
                  <a:pt x="f215" y="f229"/>
                  <a:pt x="f230" y="f231"/>
                  <a:pt x="f232" y="f233"/>
                </a:cubicBezTo>
                <a:cubicBezTo>
                  <a:pt x="f234" y="f235"/>
                  <a:pt x="f236" y="f237"/>
                  <a:pt x="f238" y="f239"/>
                </a:cubicBezTo>
                <a:cubicBezTo>
                  <a:pt x="f240" y="f241"/>
                  <a:pt x="f242" y="f243"/>
                  <a:pt x="f244" y="f245"/>
                </a:cubicBezTo>
                <a:cubicBezTo>
                  <a:pt x="f246" y="f247"/>
                  <a:pt x="f248" y="f249"/>
                  <a:pt x="f250" y="f251"/>
                </a:cubicBezTo>
                <a:lnTo>
                  <a:pt x="f252" y="f253"/>
                </a:lnTo>
                <a:cubicBezTo>
                  <a:pt x="f254" y="f255"/>
                  <a:pt x="f256" y="f257"/>
                  <a:pt x="f258" y="f259"/>
                </a:cubicBezTo>
                <a:cubicBezTo>
                  <a:pt x="f260" y="f261"/>
                  <a:pt x="f262" y="f263"/>
                  <a:pt x="f264" y="f265"/>
                </a:cubicBezTo>
                <a:cubicBezTo>
                  <a:pt x="f266" y="f267"/>
                  <a:pt x="f268" y="f269"/>
                  <a:pt x="f270" y="f271"/>
                </a:cubicBezTo>
                <a:lnTo>
                  <a:pt x="f272" y="f273"/>
                </a:lnTo>
                <a:cubicBezTo>
                  <a:pt x="f274" y="f275"/>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lnTo>
                  <a:pt x="f300" y="f301"/>
                </a:lnTo>
                <a:cubicBezTo>
                  <a:pt x="f302" y="f303"/>
                  <a:pt x="f304" y="f305"/>
                  <a:pt x="f306" y="f307"/>
                </a:cubicBezTo>
                <a:cubicBezTo>
                  <a:pt x="f308" y="f309"/>
                  <a:pt x="f310" y="f311"/>
                  <a:pt x="f312" y="f313"/>
                </a:cubicBezTo>
                <a:cubicBezTo>
                  <a:pt x="f314" y="f315"/>
                  <a:pt x="f316" y="f317"/>
                  <a:pt x="f318" y="f319"/>
                </a:cubicBezTo>
                <a:cubicBezTo>
                  <a:pt x="f320" y="f321"/>
                  <a:pt x="f322" y="f323"/>
                  <a:pt x="f324" y="f325"/>
                </a:cubicBezTo>
                <a:cubicBezTo>
                  <a:pt x="f326" y="f327"/>
                  <a:pt x="f328" y="f329"/>
                  <a:pt x="f330" y="f331"/>
                </a:cubicBezTo>
                <a:lnTo>
                  <a:pt x="f332" y="f333"/>
                </a:lnTo>
                <a:cubicBezTo>
                  <a:pt x="f334" y="f335"/>
                  <a:pt x="f336" y="f337"/>
                  <a:pt x="f338" y="f339"/>
                </a:cubicBezTo>
                <a:cubicBezTo>
                  <a:pt x="f340" y="f341"/>
                  <a:pt x="f342" y="f343"/>
                  <a:pt x="f344" y="f345"/>
                </a:cubicBezTo>
                <a:lnTo>
                  <a:pt x="f346" y="f347"/>
                </a:lnTo>
                <a:lnTo>
                  <a:pt x="f348" y="f349"/>
                </a:lnTo>
                <a:cubicBezTo>
                  <a:pt x="f350" y="f351"/>
                  <a:pt x="f352" y="f353"/>
                  <a:pt x="f354" y="f355"/>
                </a:cubicBezTo>
                <a:cubicBezTo>
                  <a:pt x="f356" y="f357"/>
                  <a:pt x="f358" y="f359"/>
                  <a:pt x="f360" y="f361"/>
                </a:cubicBezTo>
                <a:lnTo>
                  <a:pt x="f362" y="f363"/>
                </a:lnTo>
                <a:cubicBezTo>
                  <a:pt x="f364" y="f365"/>
                  <a:pt x="f366" y="f367"/>
                  <a:pt x="f368" y="f369"/>
                </a:cubicBezTo>
                <a:cubicBezTo>
                  <a:pt x="f370" y="f371"/>
                  <a:pt x="f372" y="f373"/>
                  <a:pt x="f374" y="f375"/>
                </a:cubicBezTo>
                <a:cubicBezTo>
                  <a:pt x="f376" y="f377"/>
                  <a:pt x="f378" y="f379"/>
                  <a:pt x="f380" y="f381"/>
                </a:cubicBezTo>
                <a:cubicBezTo>
                  <a:pt x="f382" y="f383"/>
                  <a:pt x="f384" y="f385"/>
                  <a:pt x="f386" y="f387"/>
                </a:cubicBezTo>
                <a:cubicBezTo>
                  <a:pt x="f388" y="f389"/>
                  <a:pt x="f390" y="f391"/>
                  <a:pt x="f392" y="f393"/>
                </a:cubicBezTo>
                <a:cubicBezTo>
                  <a:pt x="f394" y="f395"/>
                  <a:pt x="f396" y="f397"/>
                  <a:pt x="f398" y="f399"/>
                </a:cubicBezTo>
                <a:lnTo>
                  <a:pt x="f400" y="f401"/>
                </a:lnTo>
                <a:cubicBezTo>
                  <a:pt x="f402" y="f403"/>
                  <a:pt x="f404" y="f405"/>
                  <a:pt x="f406" y="f407"/>
                </a:cubicBezTo>
                <a:cubicBezTo>
                  <a:pt x="f408" y="f409"/>
                  <a:pt x="f410" y="f411"/>
                  <a:pt x="f412" y="f413"/>
                </a:cubicBezTo>
                <a:cubicBezTo>
                  <a:pt x="f414" y="f415"/>
                  <a:pt x="f416" y="f417"/>
                  <a:pt x="f418" y="f419"/>
                </a:cubicBezTo>
                <a:lnTo>
                  <a:pt x="f420" y="f421"/>
                </a:lnTo>
                <a:cubicBezTo>
                  <a:pt x="f422" y="f423"/>
                  <a:pt x="f424" y="f425"/>
                  <a:pt x="f77" y="f78"/>
                </a:cubicBezTo>
                <a:close/>
                <a:moveTo>
                  <a:pt x="f426" y="f427"/>
                </a:moveTo>
                <a:cubicBezTo>
                  <a:pt x="f428" y="f429"/>
                  <a:pt x="f430" y="f431"/>
                  <a:pt x="f432" y="f433"/>
                </a:cubicBezTo>
                <a:cubicBezTo>
                  <a:pt x="f434" y="f435"/>
                  <a:pt x="f436" y="f437"/>
                  <a:pt x="f438" y="f439"/>
                </a:cubicBezTo>
                <a:lnTo>
                  <a:pt x="f440" y="f4"/>
                </a:lnTo>
                <a:lnTo>
                  <a:pt x="f441" y="f442"/>
                </a:lnTo>
                <a:cubicBezTo>
                  <a:pt x="f443" y="f444"/>
                  <a:pt x="f445" y="f446"/>
                  <a:pt x="f447" y="f448"/>
                </a:cubicBezTo>
                <a:cubicBezTo>
                  <a:pt x="f449" y="f450"/>
                  <a:pt x="f451" y="f452"/>
                  <a:pt x="f453" y="f454"/>
                </a:cubicBezTo>
                <a:cubicBezTo>
                  <a:pt x="f455" y="f456"/>
                  <a:pt x="f457" y="f458"/>
                  <a:pt x="f459" y="f460"/>
                </a:cubicBezTo>
                <a:cubicBezTo>
                  <a:pt x="f461" y="f462"/>
                  <a:pt x="f463" y="f464"/>
                  <a:pt x="f465" y="f466"/>
                </a:cubicBezTo>
                <a:lnTo>
                  <a:pt x="f467" y="f468"/>
                </a:lnTo>
                <a:cubicBezTo>
                  <a:pt x="f469" y="f470"/>
                  <a:pt x="f471" y="f472"/>
                  <a:pt x="f473" y="f474"/>
                </a:cubicBezTo>
                <a:cubicBezTo>
                  <a:pt x="f475" y="f476"/>
                  <a:pt x="f477" y="f478"/>
                  <a:pt x="f479" y="f480"/>
                </a:cubicBezTo>
                <a:cubicBezTo>
                  <a:pt x="f481" y="f482"/>
                  <a:pt x="f483" y="f484"/>
                  <a:pt x="f485" y="f486"/>
                </a:cubicBezTo>
                <a:cubicBezTo>
                  <a:pt x="f487" y="f488"/>
                  <a:pt x="f489" y="f490"/>
                  <a:pt x="f491" y="f492"/>
                </a:cubicBezTo>
                <a:cubicBezTo>
                  <a:pt x="f493" y="f494"/>
                  <a:pt x="f495" y="f496"/>
                  <a:pt x="f426" y="f427"/>
                </a:cubicBez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Oval 8">
            <a:extLst>
              <a:ext uri="{FF2B5EF4-FFF2-40B4-BE49-F238E27FC236}">
                <a16:creationId xmlns:a16="http://schemas.microsoft.com/office/drawing/2014/main" id="{C8D6BC55-8138-07D6-BA97-F72F56331BF2}"/>
              </a:ext>
            </a:extLst>
          </p:cNvPr>
          <p:cNvSpPr/>
          <p:nvPr/>
        </p:nvSpPr>
        <p:spPr>
          <a:xfrm>
            <a:off x="5136416" y="1845282"/>
            <a:ext cx="581789" cy="623255"/>
          </a:xfrm>
          <a:custGeom>
            <a:avLst/>
            <a:gdLst>
              <a:gd name="f0" fmla="val w"/>
              <a:gd name="f1" fmla="val h"/>
              <a:gd name="f2" fmla="val 0"/>
              <a:gd name="f3" fmla="val 3068057"/>
              <a:gd name="f4" fmla="val 3083879"/>
              <a:gd name="f5" fmla="val 1943022"/>
              <a:gd name="f6" fmla="val 2091435"/>
              <a:gd name="f7" fmla="val 2214809"/>
              <a:gd name="f8" fmla="val 107202"/>
              <a:gd name="f9" fmla="val 2232575"/>
              <a:gd name="f10" fmla="val 249298"/>
              <a:gd name="f11" fmla="val 2066806"/>
              <a:gd name="f12" fmla="val 323095"/>
              <a:gd name="f13" fmla="val 1966497"/>
              <a:gd name="f14" fmla="val 475331"/>
              <a:gd name="f15" fmla="val 1992863"/>
              <a:gd name="f16" fmla="val 623272"/>
              <a:gd name="f17" fmla="val 2032344"/>
              <a:gd name="f18" fmla="val 614884"/>
              <a:gd name="f19" fmla="val 2007703"/>
              <a:gd name="f20" fmla="val 472429"/>
              <a:gd name="f21" fmla="val 2119863"/>
              <a:gd name="f22" fmla="val 324636"/>
              <a:gd name="f23" fmla="val 2294697"/>
              <a:gd name="f24" fmla="val 266187"/>
              <a:gd name="f25" fmla="val 2304190"/>
              <a:gd name="f26" fmla="val 260641"/>
              <a:gd name="f27" fmla="val 2314409"/>
              <a:gd name="f28" fmla="val 260119"/>
              <a:gd name="f29" fmla="val 2324748"/>
              <a:gd name="f30" fmla="val 2491310"/>
              <a:gd name="f31" fmla="val 2626336"/>
              <a:gd name="f32" fmla="val 395145"/>
              <a:gd name="f33" fmla="val 561708"/>
              <a:gd name="f34" fmla="val 2609021"/>
              <a:gd name="f35" fmla="val 647481"/>
              <a:gd name="f36" fmla="val 656343"/>
              <a:gd name="f37" fmla="val 2762823"/>
              <a:gd name="f38" fmla="val 669742"/>
              <a:gd name="f39" fmla="val 2867295"/>
              <a:gd name="f40" fmla="val 786613"/>
              <a:gd name="f41" fmla="val 927882"/>
              <a:gd name="f42" fmla="val 2850464"/>
              <a:gd name="f43" fmla="val 1011252"/>
              <a:gd name="f44" fmla="val 2978255"/>
              <a:gd name="f45" fmla="val 1064152"/>
              <a:gd name="f46" fmla="val 1190111"/>
              <a:gd name="f47" fmla="val 1337042"/>
              <a:gd name="f48" fmla="val 1418703"/>
              <a:gd name="f49" fmla="val 3040320"/>
              <a:gd name="f50" fmla="val 1493884"/>
              <a:gd name="f51" fmla="val 2992210"/>
              <a:gd name="f52" fmla="val 1551889"/>
              <a:gd name="f53" fmla="val 2909241"/>
              <a:gd name="f54" fmla="val 1651289"/>
              <a:gd name="f55" fmla="val 2791782"/>
              <a:gd name="f56" fmla="val 1696238"/>
              <a:gd name="f57" fmla="val 2686704"/>
              <a:gd name="f58" fmla="val 1660749"/>
              <a:gd name="f59" fmla="val 2673794"/>
              <a:gd name="f60" fmla="val 1698968"/>
              <a:gd name="f61" fmla="val 2768232"/>
              <a:gd name="f62" fmla="val 1730865"/>
              <a:gd name="f63" fmla="val 2870956"/>
              <a:gd name="f64" fmla="val 1707121"/>
              <a:gd name="f65" fmla="val 2955415"/>
              <a:gd name="f66" fmla="val 1640323"/>
              <a:gd name="f67" fmla="val 2993943"/>
              <a:gd name="f68" fmla="val 1688574"/>
              <a:gd name="f69" fmla="val 3012247"/>
              <a:gd name="f70" fmla="val 1750635"/>
              <a:gd name="f71" fmla="val 1816968"/>
              <a:gd name="f72" fmla="val 1986406"/>
              <a:gd name="f73" fmla="val 2892829"/>
              <a:gd name="f74" fmla="val 2127952"/>
              <a:gd name="f75" fmla="val 2733451"/>
              <a:gd name="f76" fmla="val 2161496"/>
              <a:gd name="f77" fmla="val 2570803"/>
              <a:gd name="f78" fmla="val 2185843"/>
              <a:gd name="f79" fmla="val 2422847"/>
              <a:gd name="f80" fmla="val 2122052"/>
              <a:gd name="f81" fmla="val 2373218"/>
              <a:gd name="f82" fmla="val 2004561"/>
              <a:gd name="f83" fmla="val 2397575"/>
              <a:gd name="f84" fmla="val 1987765"/>
              <a:gd name="f85" fmla="val 2417022"/>
              <a:gd name="f86" fmla="val 1964396"/>
              <a:gd name="f87" fmla="val 2431421"/>
              <a:gd name="f88" fmla="val 1936987"/>
              <a:gd name="f89" fmla="val 2469123"/>
              <a:gd name="f90" fmla="val 1865220"/>
              <a:gd name="f91" fmla="val 2466430"/>
              <a:gd name="f92" fmla="val 1776674"/>
              <a:gd name="f93" fmla="val 2424327"/>
              <a:gd name="f94" fmla="val 1703750"/>
              <a:gd name="f95" fmla="val 2390880"/>
              <a:gd name="f96" fmla="val 1723060"/>
              <a:gd name="f97" fmla="val 2426033"/>
              <a:gd name="f98" fmla="val 1783948"/>
              <a:gd name="f99" fmla="val 2428758"/>
              <a:gd name="f100" fmla="val 1857660"/>
              <a:gd name="f101" fmla="val 2398065"/>
              <a:gd name="f102" fmla="val 1917447"/>
              <a:gd name="f103" fmla="val 2386618"/>
              <a:gd name="f104" fmla="val 1939743"/>
              <a:gd name="f105" fmla="val 2371177"/>
              <a:gd name="f106" fmla="val 1958844"/>
              <a:gd name="f107" fmla="val 2348681"/>
              <a:gd name="f108" fmla="val 1969064"/>
              <a:gd name="f109" fmla="val 2314536"/>
              <a:gd name="f110" fmla="val 1978212"/>
              <a:gd name="f111" fmla="val 2320989"/>
              <a:gd name="f112" fmla="val 1994504"/>
              <a:gd name="f113" fmla="val 2292439"/>
              <a:gd name="f114" fmla="val 2010252"/>
              <a:gd name="f115" fmla="val 2259301"/>
              <a:gd name="f116" fmla="val 2017439"/>
              <a:gd name="f117" fmla="val 2224883"/>
              <a:gd name="f118" fmla="val 2015050"/>
              <a:gd name="f119" fmla="val 2157880"/>
              <a:gd name="f120" fmla="val 2010397"/>
              <a:gd name="f121" fmla="val 2096183"/>
              <a:gd name="f122" fmla="val 1970105"/>
              <a:gd name="f123" fmla="val 2062112"/>
              <a:gd name="f124" fmla="val 1908746"/>
              <a:gd name="f125" fmla="val 2028307"/>
              <a:gd name="f126" fmla="val 1927422"/>
              <a:gd name="f127" fmla="val 2069101"/>
              <a:gd name="f128" fmla="val 2000945"/>
              <a:gd name="f129" fmla="val 2143517"/>
              <a:gd name="f130" fmla="val 2048870"/>
              <a:gd name="f131" fmla="val 2224395"/>
              <a:gd name="f132" fmla="val 2053708"/>
              <a:gd name="f133" fmla="val 2263912"/>
              <a:gd name="f134" fmla="val 2056070"/>
              <a:gd name="f135" fmla="val 2302036"/>
              <a:gd name="f136" fmla="val 2047984"/>
              <a:gd name="f137" fmla="val 2335071"/>
              <a:gd name="f138" fmla="val 2030056"/>
              <a:gd name="f139" fmla="val 2400196"/>
              <a:gd name="f140" fmla="val 2159379"/>
              <a:gd name="f141" fmla="val 2567325"/>
              <a:gd name="f142" fmla="val 2230480"/>
              <a:gd name="f143" fmla="val 2748680"/>
              <a:gd name="f144" fmla="val 2204554"/>
              <a:gd name="f145" fmla="val 2767068"/>
              <a:gd name="f146" fmla="val 2240602"/>
              <a:gd name="f147" fmla="val 2774723"/>
              <a:gd name="f148" fmla="val 2281713"/>
              <a:gd name="f149" fmla="val 2324613"/>
              <a:gd name="f150" fmla="val 2444667"/>
              <a:gd name="f151" fmla="val 2714770"/>
              <a:gd name="f152" fmla="val 2550720"/>
              <a:gd name="f153" fmla="val 2619461"/>
              <a:gd name="f154" fmla="val 2609132"/>
              <a:gd name="f155" fmla="val 2594093"/>
              <a:gd name="f156" fmla="val 2739763"/>
              <a:gd name="f157" fmla="val 2496512"/>
              <a:gd name="f158" fmla="val 2844553"/>
              <a:gd name="f159" fmla="val 2368919"/>
              <a:gd name="f160" fmla="val 2876858"/>
              <a:gd name="f161" fmla="val 2184369"/>
              <a:gd name="f162" fmla="val 2908073"/>
              <a:gd name="f163" fmla="val 2016372"/>
              <a:gd name="f164" fmla="val 2826285"/>
              <a:gd name="f165" fmla="val 1978290"/>
              <a:gd name="f166" fmla="val 2684161"/>
              <a:gd name="f167" fmla="val 1939323"/>
              <a:gd name="f168" fmla="val 2694602"/>
              <a:gd name="f169" fmla="val 1970494"/>
              <a:gd name="f170" fmla="val 2810931"/>
              <a:gd name="f171" fmla="val 2075973"/>
              <a:gd name="f172" fmla="val 2892306"/>
              <a:gd name="f173" fmla="val 2210223"/>
              <a:gd name="f174" fmla="val 2912307"/>
              <a:gd name="f175" fmla="val 2165434"/>
              <a:gd name="f176" fmla="val 3014618"/>
              <a:gd name="f177" fmla="val 2062317"/>
              <a:gd name="f178" fmla="val 1804718"/>
              <a:gd name="f179" fmla="val 1736151"/>
              <a:gd name="f180" fmla="val 2990782"/>
              <a:gd name="f181" fmla="val 1657612"/>
              <a:gd name="f182" fmla="val 2862428"/>
              <a:gd name="f183" fmla="val 1632100"/>
              <a:gd name="f184" fmla="val 2775963"/>
              <a:gd name="f185" fmla="val 1598588"/>
              <a:gd name="f186" fmla="val 2449530"/>
              <a:gd name="f187" fmla="val 1653064"/>
              <a:gd name="f188" fmla="val 2147091"/>
              <a:gd name="f189" fmla="val 1775302"/>
              <a:gd name="f190" fmla="val 2294672"/>
              <a:gd name="f191" fmla="val 1947360"/>
              <a:gd name="f192" fmla="val 2360889"/>
              <a:gd name="f193" fmla="val 2101389"/>
              <a:gd name="f194" fmla="val 2319520"/>
              <a:gd name="f195" fmla="val 2085913"/>
              <a:gd name="f196" fmla="val 2268654"/>
              <a:gd name="f197" fmla="val 1935632"/>
              <a:gd name="f198" fmla="val 2308197"/>
              <a:gd name="f199" fmla="val 1765039"/>
              <a:gd name="f200" fmla="val 2228547"/>
              <a:gd name="f201" fmla="val 1652548"/>
              <a:gd name="f202" fmla="val 2065927"/>
              <a:gd name="f203" fmla="val 1594744"/>
              <a:gd name="f204" fmla="val 1988631"/>
              <a:gd name="f205" fmla="val 1552933"/>
              <a:gd name="f206" fmla="val 1543383"/>
              <a:gd name="f207" fmla="val 1647107"/>
              <a:gd name="f208" fmla="val 1210118"/>
              <a:gd name="f209" fmla="val 1757451"/>
              <a:gd name="f210" fmla="val 1073526"/>
              <a:gd name="f211" fmla="val 1924310"/>
              <a:gd name="f212" fmla="val 1023711"/>
              <a:gd name="f213" fmla="val 2044795"/>
              <a:gd name="f214" fmla="val 1095494"/>
              <a:gd name="f215" fmla="val 2046624"/>
              <a:gd name="f216" fmla="val 1092427"/>
              <a:gd name="f217" fmla="val 2044963"/>
              <a:gd name="f218" fmla="val 1115904"/>
              <a:gd name="f219" fmla="val 2049817"/>
              <a:gd name="f220" fmla="val 1139574"/>
              <a:gd name="f221" fmla="val 2059741"/>
              <a:gd name="f222" fmla="val 1162003"/>
              <a:gd name="f223" fmla="val 2085174"/>
              <a:gd name="f224" fmla="val 1219476"/>
              <a:gd name="f225" fmla="val 2140055"/>
              <a:gd name="f226" fmla="val 1259997"/>
              <a:gd name="f227" fmla="val 2204060"/>
              <a:gd name="f228" fmla="val 1268556"/>
              <a:gd name="f229" fmla="val 2208020"/>
              <a:gd name="f230" fmla="val 1238949"/>
              <a:gd name="f231" fmla="val 2154665"/>
              <a:gd name="f232" fmla="val 1231814"/>
              <a:gd name="f233" fmla="val 2108853"/>
              <a:gd name="f234" fmla="val 1198319"/>
              <a:gd name="f235" fmla="val 2087448"/>
              <a:gd name="f236" fmla="val 1150798"/>
              <a:gd name="f237" fmla="val 2064784"/>
              <a:gd name="f238" fmla="val 1100476"/>
              <a:gd name="f239" fmla="val 2073123"/>
              <a:gd name="f240" fmla="val 1042569"/>
              <a:gd name="f241" fmla="val 2109077"/>
              <a:gd name="f242" fmla="val 1000639"/>
              <a:gd name="f243" fmla="val 2142987"/>
              <a:gd name="f244" fmla="val 961090"/>
              <a:gd name="f245" fmla="val 2196315"/>
              <a:gd name="f246" fmla="val 941798"/>
              <a:gd name="f247" fmla="val 2249471"/>
              <a:gd name="f248" fmla="val 949847"/>
              <a:gd name="f249" fmla="val 2253988"/>
              <a:gd name="f250" fmla="val 920317"/>
              <a:gd name="f251" fmla="val 2190211"/>
              <a:gd name="f252" fmla="val 910645"/>
              <a:gd name="f253" fmla="val 2126205"/>
              <a:gd name="f254" fmla="val 934132"/>
              <a:gd name="f255" fmla="val 2085632"/>
              <a:gd name="f256" fmla="val 982099"/>
              <a:gd name="f257" fmla="val 2052614"/>
              <a:gd name="f258" fmla="val 1055246"/>
              <a:gd name="f259" fmla="val 1928226"/>
              <a:gd name="f260" fmla="val 988072"/>
              <a:gd name="f261" fmla="val 1765306"/>
              <a:gd name="f262" fmla="val 1028878"/>
              <a:gd name="f263" fmla="val 1646726"/>
              <a:gd name="f264" fmla="val 1149851"/>
              <a:gd name="f265" fmla="val 1576863"/>
              <a:gd name="f266" fmla="val 1018908"/>
              <a:gd name="f267" fmla="val 1584053"/>
              <a:gd name="f268" fmla="val 461235"/>
              <a:gd name="f269" fmla="val 1633436"/>
              <a:gd name="f270" fmla="val 269593"/>
              <a:gd name="f271" fmla="val 1697428"/>
              <a:gd name="f272" fmla="val 119029"/>
              <a:gd name="f273" fmla="val 1776459"/>
              <a:gd name="f274" fmla="val 1125035"/>
              <a:gd name="f275" fmla="val 1263339"/>
              <a:gd name="f276" fmla="val 1331906"/>
              <a:gd name="f277" fmla="val 93097"/>
              <a:gd name="f278" fmla="val 1410445"/>
              <a:gd name="f279" fmla="val 221451"/>
              <a:gd name="f280" fmla="val 1435957"/>
              <a:gd name="f281" fmla="val 307916"/>
              <a:gd name="f282" fmla="val 1469469"/>
              <a:gd name="f283" fmla="val 634350"/>
              <a:gd name="f284" fmla="val 1414993"/>
              <a:gd name="f285" fmla="val 936788"/>
              <a:gd name="f286" fmla="val 1292755"/>
              <a:gd name="f287" fmla="val 789207"/>
              <a:gd name="f288" fmla="val 1120697"/>
              <a:gd name="f289" fmla="val 722990"/>
              <a:gd name="f290" fmla="val 966668"/>
              <a:gd name="f291" fmla="val 764359"/>
              <a:gd name="f292" fmla="val 982144"/>
              <a:gd name="f293" fmla="val 815225"/>
              <a:gd name="f294" fmla="val 1132425"/>
              <a:gd name="f295" fmla="val 775682"/>
              <a:gd name="f296" fmla="val 1303018"/>
              <a:gd name="f297" fmla="val 855332"/>
              <a:gd name="f298" fmla="val 1415509"/>
              <a:gd name="f299" fmla="val 1017952"/>
              <a:gd name="f300" fmla="val 1473313"/>
              <a:gd name="f301" fmla="val 1095249"/>
              <a:gd name="f302" fmla="val 1515123"/>
              <a:gd name="f303" fmla="val 1540497"/>
              <a:gd name="f304" fmla="val 1420950"/>
              <a:gd name="f305" fmla="val 1873762"/>
              <a:gd name="f306" fmla="val 1310606"/>
              <a:gd name="f307" fmla="val 2010353"/>
              <a:gd name="f308" fmla="val 1143747"/>
              <a:gd name="f309" fmla="val 2060168"/>
              <a:gd name="f310" fmla="val 1023262"/>
              <a:gd name="f311" fmla="val 1988385"/>
              <a:gd name="f312" fmla="val 1021433"/>
              <a:gd name="f313" fmla="val 1991453"/>
              <a:gd name="f314" fmla="val 1023094"/>
              <a:gd name="f315" fmla="val 1967976"/>
              <a:gd name="f316" fmla="val 1018240"/>
              <a:gd name="f317" fmla="val 1944306"/>
              <a:gd name="f318" fmla="val 1008316"/>
              <a:gd name="f319" fmla="val 1921877"/>
              <a:gd name="f320" fmla="val 982883"/>
              <a:gd name="f321" fmla="val 1864403"/>
              <a:gd name="f322" fmla="val 928002"/>
              <a:gd name="f323" fmla="val 1823883"/>
              <a:gd name="f324" fmla="val 863997"/>
              <a:gd name="f325" fmla="val 1815323"/>
              <a:gd name="f326" fmla="val 860037"/>
              <a:gd name="f327" fmla="val 1844930"/>
              <a:gd name="f328" fmla="val 913392"/>
              <a:gd name="f329" fmla="val 1852066"/>
              <a:gd name="f330" fmla="val 959204"/>
              <a:gd name="f331" fmla="val 1885560"/>
              <a:gd name="f332" fmla="val 980609"/>
              <a:gd name="f333" fmla="val 1933082"/>
              <a:gd name="f334" fmla="val 1003273"/>
              <a:gd name="f335" fmla="val 1983404"/>
              <a:gd name="f336" fmla="val 994934"/>
              <a:gd name="f337" fmla="val 2041310"/>
              <a:gd name="f338" fmla="val 958980"/>
              <a:gd name="f339" fmla="val 2083241"/>
              <a:gd name="f340" fmla="val 925070"/>
              <a:gd name="f341" fmla="val 2122789"/>
              <a:gd name="f342" fmla="val 871742"/>
              <a:gd name="f343" fmla="val 2142082"/>
              <a:gd name="f344" fmla="val 818586"/>
              <a:gd name="f345" fmla="val 2134033"/>
              <a:gd name="f346" fmla="val 814069"/>
              <a:gd name="f347" fmla="val 2163562"/>
              <a:gd name="f348" fmla="val 877846"/>
              <a:gd name="f349" fmla="val 2173235"/>
              <a:gd name="f350" fmla="val 941852"/>
              <a:gd name="f351" fmla="val 2149747"/>
              <a:gd name="f352" fmla="val 982425"/>
              <a:gd name="f353" fmla="val 2101780"/>
              <a:gd name="f354" fmla="val 1015443"/>
              <a:gd name="f355" fmla="val 2028633"/>
              <a:gd name="f356" fmla="val 1139831"/>
              <a:gd name="f357" fmla="val 2095808"/>
              <a:gd name="f358" fmla="val 1302751"/>
              <a:gd name="f359" fmla="val 2055001"/>
              <a:gd name="f360" fmla="val 1421331"/>
              <a:gd name="f361" fmla="val 1934029"/>
              <a:gd name="f362" fmla="val 1491194"/>
              <a:gd name="f363" fmla="val 2064971"/>
              <a:gd name="f364" fmla="val 1484003"/>
              <a:gd name="f365" fmla="val 2622644"/>
              <a:gd name="f366" fmla="val 1434621"/>
              <a:gd name="f367" fmla="val 2814287"/>
              <a:gd name="f368" fmla="val 1370629"/>
              <a:gd name="f369" fmla="val 2964850"/>
              <a:gd name="f370" fmla="val 1291598"/>
              <a:gd name="f371" fmla="val 976622"/>
              <a:gd name="f372" fmla="val 853248"/>
              <a:gd name="f373" fmla="val 2976677"/>
              <a:gd name="f374" fmla="val 835482"/>
              <a:gd name="f375" fmla="val 2834581"/>
              <a:gd name="f376" fmla="val 1001251"/>
              <a:gd name="f377" fmla="val 2760784"/>
              <a:gd name="f378" fmla="val 1101560"/>
              <a:gd name="f379" fmla="val 2608549"/>
              <a:gd name="f380" fmla="val 1075194"/>
              <a:gd name="f381" fmla="val 2460607"/>
              <a:gd name="f382" fmla="val 1035713"/>
              <a:gd name="f383" fmla="val 2468996"/>
              <a:gd name="f384" fmla="val 1060354"/>
              <a:gd name="f385" fmla="val 2611450"/>
              <a:gd name="f386" fmla="val 948194"/>
              <a:gd name="f387" fmla="val 2759243"/>
              <a:gd name="f388" fmla="val 773360"/>
              <a:gd name="f389" fmla="val 2817692"/>
              <a:gd name="f390" fmla="val 763867"/>
              <a:gd name="f391" fmla="val 2823239"/>
              <a:gd name="f392" fmla="val 753648"/>
              <a:gd name="f393" fmla="val 2823760"/>
              <a:gd name="f394" fmla="val 743309"/>
              <a:gd name="f395" fmla="val 576747"/>
              <a:gd name="f396" fmla="val 441721"/>
              <a:gd name="f397" fmla="val 2688734"/>
              <a:gd name="f398" fmla="val 2522172"/>
              <a:gd name="f399" fmla="val 459036"/>
              <a:gd name="f400" fmla="val 2436399"/>
              <a:gd name="f401" fmla="val 2427537"/>
              <a:gd name="f402" fmla="val 305234"/>
              <a:gd name="f403" fmla="val 2414137"/>
              <a:gd name="f404" fmla="val 200762"/>
              <a:gd name="f405" fmla="val 2297266"/>
              <a:gd name="f406" fmla="val 2155997"/>
              <a:gd name="f407" fmla="val 217593"/>
              <a:gd name="f408" fmla="val 2072628"/>
              <a:gd name="f409" fmla="val 89802"/>
              <a:gd name="f410" fmla="val 2019727"/>
              <a:gd name="f411" fmla="val 1893768"/>
              <a:gd name="f412" fmla="val 1746838"/>
              <a:gd name="f413" fmla="val 1665177"/>
              <a:gd name="f414" fmla="val 27737"/>
              <a:gd name="f415" fmla="val 1589996"/>
              <a:gd name="f416" fmla="val 75847"/>
              <a:gd name="f417" fmla="val 1531990"/>
              <a:gd name="f418" fmla="val 158816"/>
              <a:gd name="f419" fmla="val 1432590"/>
              <a:gd name="f420" fmla="val 276275"/>
              <a:gd name="f421" fmla="val 1387641"/>
              <a:gd name="f422" fmla="val 381353"/>
              <a:gd name="f423" fmla="val 1423131"/>
              <a:gd name="f424" fmla="val 394263"/>
              <a:gd name="f425" fmla="val 1384911"/>
              <a:gd name="f426" fmla="val 299825"/>
              <a:gd name="f427" fmla="val 1353014"/>
              <a:gd name="f428" fmla="val 197101"/>
              <a:gd name="f429" fmla="val 1376758"/>
              <a:gd name="f430" fmla="val 112642"/>
              <a:gd name="f431" fmla="val 1443556"/>
              <a:gd name="f432" fmla="val 74114"/>
              <a:gd name="f433" fmla="val 1395305"/>
              <a:gd name="f434" fmla="val 55810"/>
              <a:gd name="f435" fmla="val 1333244"/>
              <a:gd name="f436" fmla="val 1266911"/>
              <a:gd name="f437" fmla="val 1097473"/>
              <a:gd name="f438" fmla="val 175228"/>
              <a:gd name="f439" fmla="val 955927"/>
              <a:gd name="f440" fmla="val 334606"/>
              <a:gd name="f441" fmla="val 922383"/>
              <a:gd name="f442" fmla="val 497254"/>
              <a:gd name="f443" fmla="val 898036"/>
              <a:gd name="f444" fmla="val 645210"/>
              <a:gd name="f445" fmla="val 961827"/>
              <a:gd name="f446" fmla="val 694839"/>
              <a:gd name="f447" fmla="val 1079319"/>
              <a:gd name="f448" fmla="val 670482"/>
              <a:gd name="f449" fmla="val 1096114"/>
              <a:gd name="f450" fmla="val 651035"/>
              <a:gd name="f451" fmla="val 1119484"/>
              <a:gd name="f452" fmla="val 636636"/>
              <a:gd name="f453" fmla="val 1146893"/>
              <a:gd name="f454" fmla="val 598934"/>
              <a:gd name="f455" fmla="val 1218660"/>
              <a:gd name="f456" fmla="val 601627"/>
              <a:gd name="f457" fmla="val 1307205"/>
              <a:gd name="f458" fmla="val 643730"/>
              <a:gd name="f459" fmla="val 1380130"/>
              <a:gd name="f460" fmla="val 677177"/>
              <a:gd name="f461" fmla="val 1360819"/>
              <a:gd name="f462" fmla="val 642024"/>
              <a:gd name="f463" fmla="val 1299932"/>
              <a:gd name="f464" fmla="val 639299"/>
              <a:gd name="f465" fmla="val 1226219"/>
              <a:gd name="f466" fmla="val 669992"/>
              <a:gd name="f467" fmla="val 1166433"/>
              <a:gd name="f468" fmla="val 681439"/>
              <a:gd name="f469" fmla="val 1144136"/>
              <a:gd name="f470" fmla="val 696880"/>
              <a:gd name="f471" fmla="val 1125036"/>
              <a:gd name="f472" fmla="val 719376"/>
              <a:gd name="f473" fmla="val 1114815"/>
              <a:gd name="f474" fmla="val 753521"/>
              <a:gd name="f475" fmla="val 1105667"/>
              <a:gd name="f476" fmla="val 747068"/>
              <a:gd name="f477" fmla="val 1089375"/>
              <a:gd name="f478" fmla="val 775618"/>
              <a:gd name="f479" fmla="val 1073627"/>
              <a:gd name="f480" fmla="val 808756"/>
              <a:gd name="f481" fmla="val 1066440"/>
              <a:gd name="f482" fmla="val 843174"/>
              <a:gd name="f483" fmla="val 1068829"/>
              <a:gd name="f484" fmla="val 910177"/>
              <a:gd name="f485" fmla="val 1073482"/>
              <a:gd name="f486" fmla="val 971874"/>
              <a:gd name="f487" fmla="val 1113774"/>
              <a:gd name="f488" fmla="val 1005945"/>
              <a:gd name="f489" fmla="val 1175134"/>
              <a:gd name="f490" fmla="val 1039750"/>
              <a:gd name="f491" fmla="val 1156458"/>
              <a:gd name="f492" fmla="val 998956"/>
              <a:gd name="f493" fmla="val 1082934"/>
              <a:gd name="f494" fmla="val 924540"/>
              <a:gd name="f495" fmla="val 1035010"/>
              <a:gd name="f496" fmla="val 843662"/>
              <a:gd name="f497" fmla="val 1030172"/>
              <a:gd name="f498" fmla="val 804145"/>
              <a:gd name="f499" fmla="val 1027809"/>
              <a:gd name="f500" fmla="val 766021"/>
              <a:gd name="f501" fmla="val 1035895"/>
              <a:gd name="f502" fmla="val 732986"/>
              <a:gd name="f503" fmla="val 1053824"/>
              <a:gd name="f504" fmla="val 667861"/>
              <a:gd name="f505" fmla="val 924500"/>
              <a:gd name="f506" fmla="val 500732"/>
              <a:gd name="f507" fmla="val 853399"/>
              <a:gd name="f508" fmla="val 319377"/>
              <a:gd name="f509" fmla="val 879325"/>
              <a:gd name="f510" fmla="val 300989"/>
              <a:gd name="f511" fmla="val 843277"/>
              <a:gd name="f512" fmla="val 293334"/>
              <a:gd name="f513" fmla="val 802167"/>
              <a:gd name="f514" fmla="val 759266"/>
              <a:gd name="f515" fmla="val 639212"/>
              <a:gd name="f516" fmla="val 353287"/>
              <a:gd name="f517" fmla="val 533159"/>
              <a:gd name="f518" fmla="val 448596"/>
              <a:gd name="f519" fmla="val 474747"/>
              <a:gd name="f520" fmla="val 473964"/>
              <a:gd name="f521" fmla="val 344116"/>
              <a:gd name="f522" fmla="val 571545"/>
              <a:gd name="f523" fmla="val 239326"/>
              <a:gd name="f524" fmla="val 699138"/>
              <a:gd name="f525" fmla="val 207021"/>
              <a:gd name="f526" fmla="val 883688"/>
              <a:gd name="f527" fmla="val 175806"/>
              <a:gd name="f528" fmla="val 1051685"/>
              <a:gd name="f529" fmla="val 257594"/>
              <a:gd name="f530" fmla="val 1089767"/>
              <a:gd name="f531" fmla="val 399718"/>
              <a:gd name="f532" fmla="val 1128734"/>
              <a:gd name="f533" fmla="val 389277"/>
              <a:gd name="f534" fmla="val 1097563"/>
              <a:gd name="f535" fmla="val 272948"/>
              <a:gd name="f536" fmla="val 992084"/>
              <a:gd name="f537" fmla="val 191573"/>
              <a:gd name="f538" fmla="val 857834"/>
              <a:gd name="f539" fmla="val 171572"/>
              <a:gd name="f540" fmla="val 902623"/>
              <a:gd name="f541" fmla="val 69261"/>
              <a:gd name="f542" fmla="val 1005740"/>
              <a:gd name="f543" fmla="*/ f0 1 3068057"/>
              <a:gd name="f544" fmla="*/ f1 1 3083879"/>
              <a:gd name="f545" fmla="val f2"/>
              <a:gd name="f546" fmla="val f3"/>
              <a:gd name="f547" fmla="val f4"/>
              <a:gd name="f548" fmla="+- f547 0 f545"/>
              <a:gd name="f549" fmla="+- f546 0 f545"/>
              <a:gd name="f550" fmla="*/ f549 1 3068057"/>
              <a:gd name="f551" fmla="*/ f548 1 3083879"/>
              <a:gd name="f552" fmla="*/ f545 1 f550"/>
              <a:gd name="f553" fmla="*/ f546 1 f550"/>
              <a:gd name="f554" fmla="*/ f545 1 f551"/>
              <a:gd name="f555" fmla="*/ f547 1 f551"/>
              <a:gd name="f556" fmla="*/ f552 f543 1"/>
              <a:gd name="f557" fmla="*/ f553 f543 1"/>
              <a:gd name="f558" fmla="*/ f555 f544 1"/>
              <a:gd name="f559" fmla="*/ f554 f544 1"/>
            </a:gdLst>
            <a:ahLst/>
            <a:cxnLst>
              <a:cxn ang="3cd4">
                <a:pos x="hc" y="t"/>
              </a:cxn>
              <a:cxn ang="0">
                <a:pos x="r" y="vc"/>
              </a:cxn>
              <a:cxn ang="cd4">
                <a:pos x="hc" y="b"/>
              </a:cxn>
              <a:cxn ang="cd2">
                <a:pos x="l" y="vc"/>
              </a:cxn>
            </a:cxnLst>
            <a:rect l="f556" t="f559" r="f557" b="f558"/>
            <a:pathLst>
              <a:path w="3068057" h="3083879">
                <a:moveTo>
                  <a:pt x="f5" y="f2"/>
                </a:moveTo>
                <a:cubicBezTo>
                  <a:pt x="f6" y="f2"/>
                  <a:pt x="f7" y="f8"/>
                  <a:pt x="f9" y="f10"/>
                </a:cubicBezTo>
                <a:cubicBezTo>
                  <a:pt x="f11" y="f12"/>
                  <a:pt x="f13" y="f14"/>
                  <a:pt x="f15" y="f16"/>
                </a:cubicBezTo>
                <a:lnTo>
                  <a:pt x="f17" y="f18"/>
                </a:lnTo>
                <a:cubicBezTo>
                  <a:pt x="f19" y="f20"/>
                  <a:pt x="f21" y="f22"/>
                  <a:pt x="f23" y="f24"/>
                </a:cubicBezTo>
                <a:cubicBezTo>
                  <a:pt x="f25" y="f26"/>
                  <a:pt x="f27" y="f28"/>
                  <a:pt x="f29" y="f28"/>
                </a:cubicBezTo>
                <a:cubicBezTo>
                  <a:pt x="f30" y="f28"/>
                  <a:pt x="f31" y="f32"/>
                  <a:pt x="f31" y="f33"/>
                </a:cubicBezTo>
                <a:lnTo>
                  <a:pt x="f34" y="f35"/>
                </a:lnTo>
                <a:lnTo>
                  <a:pt x="f31" y="f35"/>
                </a:lnTo>
                <a:lnTo>
                  <a:pt x="f31" y="f36"/>
                </a:lnTo>
                <a:cubicBezTo>
                  <a:pt x="f37" y="f38"/>
                  <a:pt x="f39" y="f40"/>
                  <a:pt x="f39" y="f41"/>
                </a:cubicBezTo>
                <a:lnTo>
                  <a:pt x="f42" y="f43"/>
                </a:lnTo>
                <a:cubicBezTo>
                  <a:pt x="f44" y="f45"/>
                  <a:pt x="f3" y="f46"/>
                  <a:pt x="f3" y="f47"/>
                </a:cubicBezTo>
                <a:cubicBezTo>
                  <a:pt x="f3" y="f48"/>
                  <a:pt x="f49" y="f50"/>
                  <a:pt x="f51" y="f52"/>
                </a:cubicBezTo>
                <a:cubicBezTo>
                  <a:pt x="f53" y="f54"/>
                  <a:pt x="f55" y="f56"/>
                  <a:pt x="f57" y="f58"/>
                </a:cubicBezTo>
                <a:lnTo>
                  <a:pt x="f59" y="f60"/>
                </a:lnTo>
                <a:cubicBezTo>
                  <a:pt x="f61" y="f62"/>
                  <a:pt x="f63" y="f64"/>
                  <a:pt x="f65" y="f66"/>
                </a:cubicBezTo>
                <a:cubicBezTo>
                  <a:pt x="f67" y="f68"/>
                  <a:pt x="f69" y="f70"/>
                  <a:pt x="f69" y="f71"/>
                </a:cubicBezTo>
                <a:cubicBezTo>
                  <a:pt x="f69" y="f72"/>
                  <a:pt x="f73" y="f74"/>
                  <a:pt x="f75" y="f76"/>
                </a:cubicBezTo>
                <a:cubicBezTo>
                  <a:pt x="f77" y="f78"/>
                  <a:pt x="f79" y="f80"/>
                  <a:pt x="f81" y="f82"/>
                </a:cubicBezTo>
                <a:cubicBezTo>
                  <a:pt x="f83" y="f84"/>
                  <a:pt x="f85" y="f86"/>
                  <a:pt x="f87" y="f88"/>
                </a:cubicBezTo>
                <a:cubicBezTo>
                  <a:pt x="f89" y="f90"/>
                  <a:pt x="f91" y="f92"/>
                  <a:pt x="f93" y="f94"/>
                </a:cubicBezTo>
                <a:lnTo>
                  <a:pt x="f95" y="f96"/>
                </a:lnTo>
                <a:cubicBezTo>
                  <a:pt x="f97" y="f98"/>
                  <a:pt x="f99" y="f100"/>
                  <a:pt x="f101" y="f102"/>
                </a:cubicBezTo>
                <a:cubicBezTo>
                  <a:pt x="f103" y="f104"/>
                  <a:pt x="f105" y="f106"/>
                  <a:pt x="f107" y="f108"/>
                </a:cubicBezTo>
                <a:lnTo>
                  <a:pt x="f109" y="f110"/>
                </a:lnTo>
                <a:lnTo>
                  <a:pt x="f111" y="f112"/>
                </a:lnTo>
                <a:cubicBezTo>
                  <a:pt x="f113" y="f114"/>
                  <a:pt x="f115" y="f116"/>
                  <a:pt x="f117" y="f118"/>
                </a:cubicBezTo>
                <a:cubicBezTo>
                  <a:pt x="f119" y="f120"/>
                  <a:pt x="f121" y="f122"/>
                  <a:pt x="f123" y="f124"/>
                </a:cubicBezTo>
                <a:lnTo>
                  <a:pt x="f125" y="f126"/>
                </a:lnTo>
                <a:cubicBezTo>
                  <a:pt x="f127" y="f128"/>
                  <a:pt x="f129" y="f130"/>
                  <a:pt x="f131" y="f132"/>
                </a:cubicBezTo>
                <a:cubicBezTo>
                  <a:pt x="f133" y="f134"/>
                  <a:pt x="f135" y="f136"/>
                  <a:pt x="f137" y="f138"/>
                </a:cubicBezTo>
                <a:cubicBezTo>
                  <a:pt x="f139" y="f140"/>
                  <a:pt x="f141" y="f142"/>
                  <a:pt x="f143" y="f144"/>
                </a:cubicBezTo>
                <a:cubicBezTo>
                  <a:pt x="f145" y="f146"/>
                  <a:pt x="f147" y="f148"/>
                  <a:pt x="f147" y="f149"/>
                </a:cubicBezTo>
                <a:cubicBezTo>
                  <a:pt x="f147" y="f150"/>
                  <a:pt x="f151" y="f152"/>
                  <a:pt x="f153" y="f154"/>
                </a:cubicBezTo>
                <a:cubicBezTo>
                  <a:pt x="f155" y="f156"/>
                  <a:pt x="f157" y="f158"/>
                  <a:pt x="f159" y="f160"/>
                </a:cubicBezTo>
                <a:cubicBezTo>
                  <a:pt x="f161" y="f162"/>
                  <a:pt x="f163" y="f164"/>
                  <a:pt x="f165" y="f166"/>
                </a:cubicBezTo>
                <a:lnTo>
                  <a:pt x="f167" y="f168"/>
                </a:lnTo>
                <a:cubicBezTo>
                  <a:pt x="f169" y="f170"/>
                  <a:pt x="f171" y="f172"/>
                  <a:pt x="f173" y="f174"/>
                </a:cubicBezTo>
                <a:cubicBezTo>
                  <a:pt x="f175" y="f176"/>
                  <a:pt x="f177" y="f4"/>
                  <a:pt x="f5" y="f4"/>
                </a:cubicBezTo>
                <a:cubicBezTo>
                  <a:pt x="f178" y="f4"/>
                  <a:pt x="f179" y="f180"/>
                  <a:pt x="f181" y="f182"/>
                </a:cubicBezTo>
                <a:cubicBezTo>
                  <a:pt x="f183" y="f184"/>
                  <a:pt x="f185" y="f186"/>
                  <a:pt x="f187" y="f188"/>
                </a:cubicBezTo>
                <a:cubicBezTo>
                  <a:pt x="f189" y="f190"/>
                  <a:pt x="f191" y="f192"/>
                  <a:pt x="f193" y="f194"/>
                </a:cubicBezTo>
                <a:lnTo>
                  <a:pt x="f195" y="f196"/>
                </a:lnTo>
                <a:cubicBezTo>
                  <a:pt x="f197" y="f198"/>
                  <a:pt x="f199" y="f200"/>
                  <a:pt x="f201" y="f202"/>
                </a:cubicBezTo>
                <a:cubicBezTo>
                  <a:pt x="f203" y="f204"/>
                  <a:pt x="f205" y="f206"/>
                  <a:pt x="f207" y="f208"/>
                </a:cubicBezTo>
                <a:cubicBezTo>
                  <a:pt x="f209" y="f210"/>
                  <a:pt x="f211" y="f212"/>
                  <a:pt x="f213" y="f214"/>
                </a:cubicBezTo>
                <a:lnTo>
                  <a:pt x="f215" y="f216"/>
                </a:lnTo>
                <a:cubicBezTo>
                  <a:pt x="f217" y="f218"/>
                  <a:pt x="f219" y="f220"/>
                  <a:pt x="f221" y="f222"/>
                </a:cubicBezTo>
                <a:cubicBezTo>
                  <a:pt x="f223" y="f224"/>
                  <a:pt x="f225" y="f226"/>
                  <a:pt x="f227" y="f228"/>
                </a:cubicBezTo>
                <a:lnTo>
                  <a:pt x="f229" y="f230"/>
                </a:lnTo>
                <a:cubicBezTo>
                  <a:pt x="f231" y="f232"/>
                  <a:pt x="f233" y="f234"/>
                  <a:pt x="f235" y="f236"/>
                </a:cubicBezTo>
                <a:cubicBezTo>
                  <a:pt x="f237" y="f238"/>
                  <a:pt x="f239" y="f240"/>
                  <a:pt x="f241" y="f242"/>
                </a:cubicBezTo>
                <a:cubicBezTo>
                  <a:pt x="f243" y="f244"/>
                  <a:pt x="f245" y="f246"/>
                  <a:pt x="f247" y="f248"/>
                </a:cubicBezTo>
                <a:lnTo>
                  <a:pt x="f249" y="f250"/>
                </a:lnTo>
                <a:cubicBezTo>
                  <a:pt x="f251" y="f252"/>
                  <a:pt x="f253" y="f254"/>
                  <a:pt x="f255" y="f256"/>
                </a:cubicBezTo>
                <a:lnTo>
                  <a:pt x="f257" y="f258"/>
                </a:lnTo>
                <a:cubicBezTo>
                  <a:pt x="f259" y="f260"/>
                  <a:pt x="f261" y="f262"/>
                  <a:pt x="f263" y="f264"/>
                </a:cubicBezTo>
                <a:cubicBezTo>
                  <a:pt x="f265" y="f266"/>
                  <a:pt x="f267" y="f268"/>
                  <a:pt x="f269" y="f270"/>
                </a:cubicBezTo>
                <a:cubicBezTo>
                  <a:pt x="f271" y="f272"/>
                  <a:pt x="f273" y="f2"/>
                  <a:pt x="f5" y="f2"/>
                </a:cubicBezTo>
                <a:close/>
                <a:moveTo>
                  <a:pt x="f274" y="f2"/>
                </a:moveTo>
                <a:cubicBezTo>
                  <a:pt x="f275" y="f2"/>
                  <a:pt x="f276" y="f277"/>
                  <a:pt x="f278" y="f279"/>
                </a:cubicBezTo>
                <a:cubicBezTo>
                  <a:pt x="f280" y="f281"/>
                  <a:pt x="f282" y="f283"/>
                  <a:pt x="f284" y="f285"/>
                </a:cubicBezTo>
                <a:cubicBezTo>
                  <a:pt x="f286" y="f287"/>
                  <a:pt x="f288" y="f289"/>
                  <a:pt x="f290" y="f291"/>
                </a:cubicBezTo>
                <a:lnTo>
                  <a:pt x="f292" y="f293"/>
                </a:lnTo>
                <a:cubicBezTo>
                  <a:pt x="f294" y="f295"/>
                  <a:pt x="f296" y="f297"/>
                  <a:pt x="f298" y="f299"/>
                </a:cubicBezTo>
                <a:cubicBezTo>
                  <a:pt x="f300" y="f301"/>
                  <a:pt x="f302" y="f303"/>
                  <a:pt x="f304" y="f305"/>
                </a:cubicBezTo>
                <a:cubicBezTo>
                  <a:pt x="f306" y="f307"/>
                  <a:pt x="f308" y="f309"/>
                  <a:pt x="f310" y="f311"/>
                </a:cubicBezTo>
                <a:lnTo>
                  <a:pt x="f312" y="f313"/>
                </a:lnTo>
                <a:cubicBezTo>
                  <a:pt x="f314" y="f315"/>
                  <a:pt x="f316" y="f317"/>
                  <a:pt x="f318" y="f319"/>
                </a:cubicBezTo>
                <a:cubicBezTo>
                  <a:pt x="f320" y="f321"/>
                  <a:pt x="f322" y="f323"/>
                  <a:pt x="f324" y="f325"/>
                </a:cubicBezTo>
                <a:lnTo>
                  <a:pt x="f326" y="f327"/>
                </a:lnTo>
                <a:cubicBezTo>
                  <a:pt x="f328" y="f329"/>
                  <a:pt x="f330" y="f331"/>
                  <a:pt x="f332" y="f333"/>
                </a:cubicBezTo>
                <a:cubicBezTo>
                  <a:pt x="f334" y="f335"/>
                  <a:pt x="f336" y="f337"/>
                  <a:pt x="f338" y="f339"/>
                </a:cubicBezTo>
                <a:cubicBezTo>
                  <a:pt x="f340" y="f341"/>
                  <a:pt x="f342" y="f343"/>
                  <a:pt x="f344" y="f345"/>
                </a:cubicBezTo>
                <a:lnTo>
                  <a:pt x="f346" y="f347"/>
                </a:lnTo>
                <a:cubicBezTo>
                  <a:pt x="f348" y="f349"/>
                  <a:pt x="f350" y="f351"/>
                  <a:pt x="f352" y="f353"/>
                </a:cubicBezTo>
                <a:lnTo>
                  <a:pt x="f354" y="f355"/>
                </a:lnTo>
                <a:cubicBezTo>
                  <a:pt x="f356" y="f357"/>
                  <a:pt x="f358" y="f359"/>
                  <a:pt x="f360" y="f361"/>
                </a:cubicBezTo>
                <a:cubicBezTo>
                  <a:pt x="f362" y="f363"/>
                  <a:pt x="f364" y="f365"/>
                  <a:pt x="f366" y="f367"/>
                </a:cubicBezTo>
                <a:cubicBezTo>
                  <a:pt x="f368" y="f369"/>
                  <a:pt x="f370" y="f4"/>
                  <a:pt x="f274" y="f4"/>
                </a:cubicBezTo>
                <a:cubicBezTo>
                  <a:pt x="f371" y="f4"/>
                  <a:pt x="f372" y="f373"/>
                  <a:pt x="f374" y="f375"/>
                </a:cubicBezTo>
                <a:cubicBezTo>
                  <a:pt x="f376" y="f377"/>
                  <a:pt x="f378" y="f379"/>
                  <a:pt x="f380" y="f381"/>
                </a:cubicBezTo>
                <a:lnTo>
                  <a:pt x="f382" y="f383"/>
                </a:lnTo>
                <a:cubicBezTo>
                  <a:pt x="f384" y="f385"/>
                  <a:pt x="f386" y="f387"/>
                  <a:pt x="f388" y="f389"/>
                </a:cubicBezTo>
                <a:cubicBezTo>
                  <a:pt x="f390" y="f391"/>
                  <a:pt x="f392" y="f393"/>
                  <a:pt x="f394" y="f393"/>
                </a:cubicBezTo>
                <a:cubicBezTo>
                  <a:pt x="f395" y="f393"/>
                  <a:pt x="f396" y="f397"/>
                  <a:pt x="f396" y="f398"/>
                </a:cubicBezTo>
                <a:lnTo>
                  <a:pt x="f399" y="f400"/>
                </a:lnTo>
                <a:lnTo>
                  <a:pt x="f396" y="f400"/>
                </a:lnTo>
                <a:lnTo>
                  <a:pt x="f396" y="f401"/>
                </a:lnTo>
                <a:cubicBezTo>
                  <a:pt x="f402" y="f403"/>
                  <a:pt x="f404" y="f405"/>
                  <a:pt x="f404" y="f406"/>
                </a:cubicBezTo>
                <a:lnTo>
                  <a:pt x="f407" y="f408"/>
                </a:lnTo>
                <a:cubicBezTo>
                  <a:pt x="f409" y="f410"/>
                  <a:pt x="f2" y="f411"/>
                  <a:pt x="f2" y="f412"/>
                </a:cubicBezTo>
                <a:cubicBezTo>
                  <a:pt x="f2" y="f413"/>
                  <a:pt x="f414" y="f415"/>
                  <a:pt x="f416" y="f417"/>
                </a:cubicBezTo>
                <a:cubicBezTo>
                  <a:pt x="f418" y="f419"/>
                  <a:pt x="f420" y="f421"/>
                  <a:pt x="f422" y="f423"/>
                </a:cubicBezTo>
                <a:lnTo>
                  <a:pt x="f424" y="f425"/>
                </a:lnTo>
                <a:cubicBezTo>
                  <a:pt x="f426" y="f427"/>
                  <a:pt x="f428" y="f429"/>
                  <a:pt x="f430" y="f431"/>
                </a:cubicBezTo>
                <a:cubicBezTo>
                  <a:pt x="f432" y="f433"/>
                  <a:pt x="f434" y="f435"/>
                  <a:pt x="f434" y="f436"/>
                </a:cubicBezTo>
                <a:cubicBezTo>
                  <a:pt x="f434" y="f437"/>
                  <a:pt x="f438" y="f439"/>
                  <a:pt x="f440" y="f441"/>
                </a:cubicBezTo>
                <a:cubicBezTo>
                  <a:pt x="f442" y="f443"/>
                  <a:pt x="f444" y="f445"/>
                  <a:pt x="f446" y="f447"/>
                </a:cubicBezTo>
                <a:cubicBezTo>
                  <a:pt x="f448" y="f449"/>
                  <a:pt x="f450" y="f451"/>
                  <a:pt x="f452" y="f453"/>
                </a:cubicBezTo>
                <a:cubicBezTo>
                  <a:pt x="f454" y="f455"/>
                  <a:pt x="f456" y="f457"/>
                  <a:pt x="f458" y="f459"/>
                </a:cubicBezTo>
                <a:lnTo>
                  <a:pt x="f460" y="f461"/>
                </a:lnTo>
                <a:cubicBezTo>
                  <a:pt x="f462" y="f463"/>
                  <a:pt x="f464" y="f465"/>
                  <a:pt x="f466" y="f467"/>
                </a:cubicBezTo>
                <a:cubicBezTo>
                  <a:pt x="f468" y="f469"/>
                  <a:pt x="f470" y="f471"/>
                  <a:pt x="f472" y="f473"/>
                </a:cubicBezTo>
                <a:lnTo>
                  <a:pt x="f474" y="f475"/>
                </a:lnTo>
                <a:lnTo>
                  <a:pt x="f476" y="f477"/>
                </a:lnTo>
                <a:cubicBezTo>
                  <a:pt x="f478" y="f479"/>
                  <a:pt x="f480" y="f481"/>
                  <a:pt x="f482" y="f483"/>
                </a:cubicBezTo>
                <a:cubicBezTo>
                  <a:pt x="f484" y="f485"/>
                  <a:pt x="f486" y="f487"/>
                  <a:pt x="f488" y="f489"/>
                </a:cubicBezTo>
                <a:lnTo>
                  <a:pt x="f490" y="f491"/>
                </a:lnTo>
                <a:cubicBezTo>
                  <a:pt x="f492" y="f493"/>
                  <a:pt x="f494" y="f495"/>
                  <a:pt x="f496" y="f497"/>
                </a:cubicBezTo>
                <a:cubicBezTo>
                  <a:pt x="f498" y="f499"/>
                  <a:pt x="f500" y="f501"/>
                  <a:pt x="f502" y="f503"/>
                </a:cubicBezTo>
                <a:cubicBezTo>
                  <a:pt x="f504" y="f505"/>
                  <a:pt x="f506" y="f507"/>
                  <a:pt x="f508" y="f509"/>
                </a:cubicBezTo>
                <a:cubicBezTo>
                  <a:pt x="f510" y="f511"/>
                  <a:pt x="f512" y="f513"/>
                  <a:pt x="f512" y="f514"/>
                </a:cubicBezTo>
                <a:cubicBezTo>
                  <a:pt x="f512" y="f515"/>
                  <a:pt x="f516" y="f517"/>
                  <a:pt x="f518" y="f519"/>
                </a:cubicBezTo>
                <a:cubicBezTo>
                  <a:pt x="f520" y="f521"/>
                  <a:pt x="f522" y="f523"/>
                  <a:pt x="f524" y="f525"/>
                </a:cubicBezTo>
                <a:cubicBezTo>
                  <a:pt x="f526" y="f527"/>
                  <a:pt x="f528" y="f529"/>
                  <a:pt x="f530" y="f531"/>
                </a:cubicBezTo>
                <a:lnTo>
                  <a:pt x="f532" y="f533"/>
                </a:lnTo>
                <a:cubicBezTo>
                  <a:pt x="f534" y="f535"/>
                  <a:pt x="f536" y="f537"/>
                  <a:pt x="f538" y="f539"/>
                </a:cubicBezTo>
                <a:cubicBezTo>
                  <a:pt x="f540" y="f541"/>
                  <a:pt x="f542" y="f2"/>
                  <a:pt x="f274" y="f2"/>
                </a:cubicBez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4" name="Group 110">
            <a:extLst>
              <a:ext uri="{FF2B5EF4-FFF2-40B4-BE49-F238E27FC236}">
                <a16:creationId xmlns:a16="http://schemas.microsoft.com/office/drawing/2014/main" id="{AFC398B3-5AE3-F318-8DC4-256E640E69C1}"/>
              </a:ext>
            </a:extLst>
          </p:cNvPr>
          <p:cNvGrpSpPr/>
          <p:nvPr/>
        </p:nvGrpSpPr>
        <p:grpSpPr>
          <a:xfrm>
            <a:off x="3287440" y="1830772"/>
            <a:ext cx="553869" cy="652296"/>
            <a:chOff x="3837179" y="1242450"/>
            <a:chExt cx="415402" cy="489222"/>
          </a:xfrm>
          <a:solidFill>
            <a:schemeClr val="tx1">
              <a:lumMod val="50000"/>
              <a:lumOff val="50000"/>
            </a:schemeClr>
          </a:solidFill>
        </p:grpSpPr>
        <p:sp>
          <p:nvSpPr>
            <p:cNvPr id="5" name="Freeform 111">
              <a:extLst>
                <a:ext uri="{FF2B5EF4-FFF2-40B4-BE49-F238E27FC236}">
                  <a16:creationId xmlns:a16="http://schemas.microsoft.com/office/drawing/2014/main" id="{A98B3F6B-F0EF-ABBE-5673-E484CB328A6F}"/>
                </a:ext>
              </a:extLst>
            </p:cNvPr>
            <p:cNvSpPr/>
            <p:nvPr/>
          </p:nvSpPr>
          <p:spPr>
            <a:xfrm>
              <a:off x="3837179" y="1242450"/>
              <a:ext cx="415402" cy="489222"/>
            </a:xfrm>
            <a:custGeom>
              <a:avLst/>
              <a:gdLst>
                <a:gd name="f0" fmla="val 10800000"/>
                <a:gd name="f1" fmla="val 5400000"/>
                <a:gd name="f2" fmla="val 180"/>
                <a:gd name="f3" fmla="val w"/>
                <a:gd name="f4" fmla="val h"/>
                <a:gd name="f5" fmla="val 0"/>
                <a:gd name="f6" fmla="val 5331558"/>
                <a:gd name="f7" fmla="val 5891405"/>
                <a:gd name="f8" fmla="val 2980491"/>
                <a:gd name="f9" fmla="val 968"/>
                <a:gd name="f10" fmla="val 1784302"/>
                <a:gd name="f11" fmla="val -22254"/>
                <a:gd name="f12" fmla="val 1040642"/>
                <a:gd name="f13" fmla="val 372305"/>
                <a:gd name="f14" fmla="val 726547"/>
                <a:gd name="f15" fmla="val 1181117"/>
                <a:gd name="f16" fmla="val 528785"/>
                <a:gd name="f17" fmla="val 1834793"/>
                <a:gd name="f18" fmla="val 744238"/>
                <a:gd name="f19" fmla="val 2066938"/>
                <a:gd name="f20" fmla="val 486068"/>
                <a:gd name="f21" fmla="val 2371366"/>
                <a:gd name="f22" fmla="val 239818"/>
                <a:gd name="f23" fmla="val 2677225"/>
                <a:gd name="f24" fmla="val -40213"/>
                <a:gd name="f25" fmla="val 2911644"/>
                <a:gd name="f26" fmla="val 4803"/>
                <a:gd name="f27" fmla="val 3079808"/>
                <a:gd name="f28" fmla="val 109541"/>
                <a:gd name="f29" fmla="val 3181162"/>
                <a:gd name="f30" fmla="val 260766"/>
                <a:gd name="f31" fmla="val 3266498"/>
                <a:gd name="f32" fmla="val 460575"/>
                <a:gd name="f33" fmla="val 3328959"/>
                <a:gd name="f34" fmla="val 403546"/>
                <a:gd name="f35" fmla="val 3464559"/>
                <a:gd name="f36" fmla="val 198074"/>
                <a:gd name="f37" fmla="val 3641722"/>
                <a:gd name="f38" fmla="val 289487"/>
                <a:gd name="f39" fmla="val 3735758"/>
                <a:gd name="f40" fmla="val 480873"/>
                <a:gd name="f41" fmla="val 3871219"/>
                <a:gd name="f42" fmla="val 428032"/>
                <a:gd name="f43" fmla="val 3935014"/>
                <a:gd name="f44" fmla="val 303940"/>
                <a:gd name="f45" fmla="val 3939433"/>
                <a:gd name="f46" fmla="val 322351"/>
                <a:gd name="f47" fmla="val 4062605"/>
                <a:gd name="f48" fmla="val 362395"/>
                <a:gd name="f49" fmla="val 4195168"/>
                <a:gd name="f50" fmla="val 550882"/>
                <a:gd name="f51" fmla="val 4226788"/>
                <a:gd name="f52" fmla="val 513737"/>
                <a:gd name="f53" fmla="val 4317787"/>
                <a:gd name="f54" fmla="val 397470"/>
                <a:gd name="f55" fmla="val 4561276"/>
                <a:gd name="f56" fmla="val 358392"/>
                <a:gd name="f57" fmla="val 4876020"/>
                <a:gd name="f58" fmla="val 449942"/>
                <a:gd name="f59" fmla="val 4977005"/>
                <a:gd name="f60" fmla="val 636587"/>
                <a:gd name="f61" fmla="val 5158310"/>
                <a:gd name="f62" fmla="val 1197305"/>
                <a:gd name="f63" fmla="val 5208988"/>
                <a:gd name="f64" fmla="val 1704584"/>
                <a:gd name="f65" fmla="val 5039972"/>
                <a:gd name="f66" fmla="val 1895970"/>
                <a:gd name="f67" fmla="val 4734863"/>
                <a:gd name="f68" fmla="val 5859508"/>
                <a:gd name="f69" fmla="val 4366268"/>
                <a:gd name="f70" fmla="val 4516262"/>
                <a:gd name="f71" fmla="val 4422975"/>
                <a:gd name="f72" fmla="val 3927926"/>
                <a:gd name="f73" fmla="val 4841189"/>
                <a:gd name="f74" fmla="val 3520345"/>
                <a:gd name="f75" fmla="val 6117095"/>
                <a:gd name="f76" fmla="val 1964448"/>
                <a:gd name="f77" fmla="val 4692333"/>
                <a:gd name="f78" fmla="val 36409"/>
                <a:gd name="f79" fmla="+- 0 0 -90"/>
                <a:gd name="f80" fmla="*/ f3 1 5331558"/>
                <a:gd name="f81" fmla="*/ f4 1 5891405"/>
                <a:gd name="f82" fmla="val f5"/>
                <a:gd name="f83" fmla="val f6"/>
                <a:gd name="f84" fmla="val f7"/>
                <a:gd name="f85" fmla="*/ f79 f0 1"/>
                <a:gd name="f86" fmla="+- f84 0 f82"/>
                <a:gd name="f87" fmla="+- f83 0 f82"/>
                <a:gd name="f88" fmla="*/ f85 1 f2"/>
                <a:gd name="f89" fmla="*/ f87 1 5331558"/>
                <a:gd name="f90" fmla="*/ f86 1 5891405"/>
                <a:gd name="f91" fmla="*/ 968 f86 1"/>
                <a:gd name="f92" fmla="*/ 1181117 f86 1"/>
                <a:gd name="f93" fmla="*/ 3328959 f86 1"/>
                <a:gd name="f94" fmla="*/ 3735758 f86 1"/>
                <a:gd name="f95" fmla="*/ 3871219 f86 1"/>
                <a:gd name="f96" fmla="*/ 4062605 f86 1"/>
                <a:gd name="f97" fmla="*/ 4317787 f86 1"/>
                <a:gd name="f98" fmla="*/ 4977005 f86 1"/>
                <a:gd name="f99" fmla="*/ 5039972 f86 1"/>
                <a:gd name="f100" fmla="*/ 5891405 f86 1"/>
                <a:gd name="f101" fmla="*/ 5859508 f86 1"/>
                <a:gd name="f102" fmla="*/ 3520345 f86 1"/>
                <a:gd name="f103" fmla="*/ 3079808 f86 1"/>
                <a:gd name="f104" fmla="*/ 2980491 f87 1"/>
                <a:gd name="f105" fmla="*/ 726547 f87 1"/>
                <a:gd name="f106" fmla="*/ 486068 f87 1"/>
                <a:gd name="f107" fmla="*/ 2371366 f86 1"/>
                <a:gd name="f108" fmla="*/ 4803 f87 1"/>
                <a:gd name="f109" fmla="*/ 460575 f87 1"/>
                <a:gd name="f110" fmla="*/ 289487 f87 1"/>
                <a:gd name="f111" fmla="*/ 480873 f87 1"/>
                <a:gd name="f112" fmla="*/ 322351 f87 1"/>
                <a:gd name="f113" fmla="*/ 513737 f87 1"/>
                <a:gd name="f114" fmla="*/ 449942 f87 1"/>
                <a:gd name="f115" fmla="*/ 1704584 f87 1"/>
                <a:gd name="f116" fmla="*/ 1895970 f87 1"/>
                <a:gd name="f117" fmla="*/ 4734863 f87 1"/>
                <a:gd name="f118" fmla="*/ 4841189 f87 1"/>
                <a:gd name="f119" fmla="+- f88 0 f1"/>
                <a:gd name="f120" fmla="*/ f91 1 5891405"/>
                <a:gd name="f121" fmla="*/ f92 1 5891405"/>
                <a:gd name="f122" fmla="*/ f93 1 5891405"/>
                <a:gd name="f123" fmla="*/ f94 1 5891405"/>
                <a:gd name="f124" fmla="*/ f95 1 5891405"/>
                <a:gd name="f125" fmla="*/ f96 1 5891405"/>
                <a:gd name="f126" fmla="*/ f97 1 5891405"/>
                <a:gd name="f127" fmla="*/ f98 1 5891405"/>
                <a:gd name="f128" fmla="*/ f99 1 5891405"/>
                <a:gd name="f129" fmla="*/ f100 1 5891405"/>
                <a:gd name="f130" fmla="*/ f101 1 5891405"/>
                <a:gd name="f131" fmla="*/ f102 1 5891405"/>
                <a:gd name="f132" fmla="*/ f103 1 5891405"/>
                <a:gd name="f133" fmla="*/ f104 1 5331558"/>
                <a:gd name="f134" fmla="*/ f105 1 5331558"/>
                <a:gd name="f135" fmla="*/ f106 1 5331558"/>
                <a:gd name="f136" fmla="*/ f107 1 5891405"/>
                <a:gd name="f137" fmla="*/ f108 1 5331558"/>
                <a:gd name="f138" fmla="*/ f109 1 5331558"/>
                <a:gd name="f139" fmla="*/ f110 1 5331558"/>
                <a:gd name="f140" fmla="*/ f111 1 5331558"/>
                <a:gd name="f141" fmla="*/ f112 1 5331558"/>
                <a:gd name="f142" fmla="*/ f113 1 5331558"/>
                <a:gd name="f143" fmla="*/ f114 1 5331558"/>
                <a:gd name="f144" fmla="*/ f115 1 5331558"/>
                <a:gd name="f145" fmla="*/ f116 1 5331558"/>
                <a:gd name="f146" fmla="*/ f117 1 5331558"/>
                <a:gd name="f147" fmla="*/ f118 1 5331558"/>
                <a:gd name="f148" fmla="*/ f82 1 f89"/>
                <a:gd name="f149" fmla="*/ f83 1 f89"/>
                <a:gd name="f150" fmla="*/ f82 1 f90"/>
                <a:gd name="f151" fmla="*/ f84 1 f90"/>
                <a:gd name="f152" fmla="*/ f133 1 f89"/>
                <a:gd name="f153" fmla="*/ f120 1 f90"/>
                <a:gd name="f154" fmla="*/ f134 1 f89"/>
                <a:gd name="f155" fmla="*/ f121 1 f90"/>
                <a:gd name="f156" fmla="*/ f135 1 f89"/>
                <a:gd name="f157" fmla="*/ f136 1 f90"/>
                <a:gd name="f158" fmla="*/ f137 1 f89"/>
                <a:gd name="f159" fmla="*/ f132 1 f90"/>
                <a:gd name="f160" fmla="*/ f138 1 f89"/>
                <a:gd name="f161" fmla="*/ f122 1 f90"/>
                <a:gd name="f162" fmla="*/ f139 1 f89"/>
                <a:gd name="f163" fmla="*/ f123 1 f90"/>
                <a:gd name="f164" fmla="*/ f140 1 f89"/>
                <a:gd name="f165" fmla="*/ f124 1 f90"/>
                <a:gd name="f166" fmla="*/ f141 1 f89"/>
                <a:gd name="f167" fmla="*/ f125 1 f90"/>
                <a:gd name="f168" fmla="*/ f142 1 f89"/>
                <a:gd name="f169" fmla="*/ f126 1 f90"/>
                <a:gd name="f170" fmla="*/ f143 1 f89"/>
                <a:gd name="f171" fmla="*/ f127 1 f90"/>
                <a:gd name="f172" fmla="*/ f144 1 f89"/>
                <a:gd name="f173" fmla="*/ f128 1 f90"/>
                <a:gd name="f174" fmla="*/ f145 1 f89"/>
                <a:gd name="f175" fmla="*/ f129 1 f90"/>
                <a:gd name="f176" fmla="*/ f146 1 f89"/>
                <a:gd name="f177" fmla="*/ f130 1 f90"/>
                <a:gd name="f178" fmla="*/ f147 1 f89"/>
                <a:gd name="f179" fmla="*/ f131 1 f90"/>
                <a:gd name="f180" fmla="*/ f148 f80 1"/>
                <a:gd name="f181" fmla="*/ f149 f80 1"/>
                <a:gd name="f182" fmla="*/ f151 f81 1"/>
                <a:gd name="f183" fmla="*/ f150 f81 1"/>
                <a:gd name="f184" fmla="*/ f152 f80 1"/>
                <a:gd name="f185" fmla="*/ f153 f81 1"/>
                <a:gd name="f186" fmla="*/ f154 f80 1"/>
                <a:gd name="f187" fmla="*/ f155 f81 1"/>
                <a:gd name="f188" fmla="*/ f156 f80 1"/>
                <a:gd name="f189" fmla="*/ f157 f81 1"/>
                <a:gd name="f190" fmla="*/ f158 f80 1"/>
                <a:gd name="f191" fmla="*/ f159 f81 1"/>
                <a:gd name="f192" fmla="*/ f160 f80 1"/>
                <a:gd name="f193" fmla="*/ f161 f81 1"/>
                <a:gd name="f194" fmla="*/ f162 f80 1"/>
                <a:gd name="f195" fmla="*/ f163 f81 1"/>
                <a:gd name="f196" fmla="*/ f164 f80 1"/>
                <a:gd name="f197" fmla="*/ f165 f81 1"/>
                <a:gd name="f198" fmla="*/ f166 f80 1"/>
                <a:gd name="f199" fmla="*/ f167 f81 1"/>
                <a:gd name="f200" fmla="*/ f168 f80 1"/>
                <a:gd name="f201" fmla="*/ f169 f81 1"/>
                <a:gd name="f202" fmla="*/ f170 f80 1"/>
                <a:gd name="f203" fmla="*/ f171 f81 1"/>
                <a:gd name="f204" fmla="*/ f172 f80 1"/>
                <a:gd name="f205" fmla="*/ f173 f81 1"/>
                <a:gd name="f206" fmla="*/ f174 f80 1"/>
                <a:gd name="f207" fmla="*/ f175 f81 1"/>
                <a:gd name="f208" fmla="*/ f176 f80 1"/>
                <a:gd name="f209" fmla="*/ f177 f81 1"/>
                <a:gd name="f210" fmla="*/ f178 f80 1"/>
                <a:gd name="f211" fmla="*/ f179 f81 1"/>
              </a:gdLst>
              <a:ahLst/>
              <a:cxnLst>
                <a:cxn ang="3cd4">
                  <a:pos x="hc" y="t"/>
                </a:cxn>
                <a:cxn ang="0">
                  <a:pos x="r" y="vc"/>
                </a:cxn>
                <a:cxn ang="cd4">
                  <a:pos x="hc" y="b"/>
                </a:cxn>
                <a:cxn ang="cd2">
                  <a:pos x="l" y="vc"/>
                </a:cxn>
                <a:cxn ang="f119">
                  <a:pos x="f184" y="f185"/>
                </a:cxn>
                <a:cxn ang="f119">
                  <a:pos x="f186" y="f187"/>
                </a:cxn>
                <a:cxn ang="f119">
                  <a:pos x="f188" y="f189"/>
                </a:cxn>
                <a:cxn ang="f119">
                  <a:pos x="f190" y="f191"/>
                </a:cxn>
                <a:cxn ang="f119">
                  <a:pos x="f192" y="f193"/>
                </a:cxn>
                <a:cxn ang="f119">
                  <a:pos x="f194" y="f195"/>
                </a:cxn>
                <a:cxn ang="f119">
                  <a:pos x="f196" y="f197"/>
                </a:cxn>
                <a:cxn ang="f119">
                  <a:pos x="f198" y="f199"/>
                </a:cxn>
                <a:cxn ang="f119">
                  <a:pos x="f200" y="f201"/>
                </a:cxn>
                <a:cxn ang="f119">
                  <a:pos x="f202" y="f203"/>
                </a:cxn>
                <a:cxn ang="f119">
                  <a:pos x="f204" y="f205"/>
                </a:cxn>
                <a:cxn ang="f119">
                  <a:pos x="f206" y="f207"/>
                </a:cxn>
                <a:cxn ang="f119">
                  <a:pos x="f208" y="f209"/>
                </a:cxn>
                <a:cxn ang="f119">
                  <a:pos x="f210" y="f211"/>
                </a:cxn>
                <a:cxn ang="f119">
                  <a:pos x="f184" y="f185"/>
                </a:cxn>
              </a:cxnLst>
              <a:rect l="f180" t="f183" r="f181" b="f182"/>
              <a:pathLst>
                <a:path w="5331558" h="5891405">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lnTo>
                    <a:pt x="f40" y="f41"/>
                  </a:lnTo>
                  <a:cubicBezTo>
                    <a:pt x="f42" y="f43"/>
                    <a:pt x="f44" y="f45"/>
                    <a:pt x="f46" y="f47"/>
                  </a:cubicBezTo>
                  <a:cubicBezTo>
                    <a:pt x="f48" y="f49"/>
                    <a:pt x="f50" y="f51"/>
                    <a:pt x="f52" y="f53"/>
                  </a:cubicBezTo>
                  <a:cubicBezTo>
                    <a:pt x="f54" y="f55"/>
                    <a:pt x="f56" y="f57"/>
                    <a:pt x="f58" y="f59"/>
                  </a:cubicBezTo>
                  <a:cubicBezTo>
                    <a:pt x="f60" y="f61"/>
                    <a:pt x="f62" y="f63"/>
                    <a:pt x="f64" y="f65"/>
                  </a:cubicBezTo>
                  <a:lnTo>
                    <a:pt x="f66" y="f7"/>
                  </a:lnTo>
                  <a:lnTo>
                    <a:pt x="f67" y="f68"/>
                  </a:lnTo>
                  <a:cubicBezTo>
                    <a:pt x="f69" y="f70"/>
                    <a:pt x="f71" y="f72"/>
                    <a:pt x="f73" y="f74"/>
                  </a:cubicBezTo>
                  <a:cubicBezTo>
                    <a:pt x="f75" y="f76"/>
                    <a:pt x="f77" y="f78"/>
                    <a:pt x="f8" y="f9"/>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Oval 37">
              <a:extLst>
                <a:ext uri="{FF2B5EF4-FFF2-40B4-BE49-F238E27FC236}">
                  <a16:creationId xmlns:a16="http://schemas.microsoft.com/office/drawing/2014/main" id="{B0E05708-193A-3256-163E-9591C1F0C8AB}"/>
                </a:ext>
              </a:extLst>
            </p:cNvPr>
            <p:cNvSpPr/>
            <p:nvPr/>
          </p:nvSpPr>
          <p:spPr>
            <a:xfrm rot="18100527">
              <a:off x="3982997" y="1232478"/>
              <a:ext cx="217672" cy="304513"/>
            </a:xfrm>
            <a:custGeom>
              <a:avLst/>
              <a:gdLst>
                <a:gd name="f0" fmla="val w"/>
                <a:gd name="f1" fmla="val h"/>
                <a:gd name="f2" fmla="val 0"/>
                <a:gd name="f3" fmla="val 1170491"/>
                <a:gd name="f4" fmla="val 1745209"/>
                <a:gd name="f5" fmla="val 429221"/>
                <a:gd name="f6" fmla="val 671495"/>
                <a:gd name="f7" fmla="val 415869"/>
                <a:gd name="f8" fmla="val 670322"/>
                <a:gd name="f9" fmla="val 402356"/>
                <a:gd name="f10" fmla="val 670624"/>
                <a:gd name="f11" fmla="val 388917"/>
                <a:gd name="f12" fmla="val 672439"/>
                <a:gd name="f13" fmla="val 370997"/>
                <a:gd name="f14" fmla="val 674859"/>
                <a:gd name="f15" fmla="val 353207"/>
                <a:gd name="f16" fmla="val 679968"/>
                <a:gd name="f17" fmla="val 336101"/>
                <a:gd name="f18" fmla="val 687858"/>
                <a:gd name="f19" fmla="val 344770"/>
                <a:gd name="f20" fmla="val 708640"/>
                <a:gd name="f21" fmla="val 405276"/>
                <a:gd name="f22" fmla="val 680369"/>
                <a:gd name="f23" fmla="val 475531"/>
                <a:gd name="f24" fmla="val 691805"/>
                <a:gd name="f25" fmla="val 523918"/>
                <a:gd name="f26" fmla="val 737799"/>
                <a:gd name="f27" fmla="val 569388"/>
                <a:gd name="f28" fmla="val 781022"/>
                <a:gd name="f29" fmla="val 587723"/>
                <a:gd name="f30" fmla="val 847396"/>
                <a:gd name="f31" fmla="val 571504"/>
                <a:gd name="f32" fmla="val 910067"/>
                <a:gd name="f33" fmla="val 593243"/>
                <a:gd name="f34" fmla="val 915886"/>
                <a:gd name="f35" fmla="val 611678"/>
                <a:gd name="f36" fmla="val 844923"/>
                <a:gd name="f37" fmla="val 590662"/>
                <a:gd name="f38" fmla="val 769719"/>
                <a:gd name="f39" fmla="val 538740"/>
                <a:gd name="f40" fmla="val 720849"/>
                <a:gd name="f41" fmla="val 507886"/>
                <a:gd name="f42" fmla="val 691808"/>
                <a:gd name="f43" fmla="val 469277"/>
                <a:gd name="f44" fmla="val 675014"/>
                <a:gd name="f45" fmla="val 588421"/>
                <a:gd name="f46" fmla="val 580980"/>
                <a:gd name="f47" fmla="val 534186"/>
                <a:gd name="f48" fmla="val 581239"/>
                <a:gd name="f49" fmla="val 482134"/>
                <a:gd name="f50" fmla="val 605639"/>
                <a:gd name="f51" fmla="val 446738"/>
                <a:gd name="f52" fmla="val 649695"/>
                <a:gd name="f53" fmla="val 463760"/>
                <a:gd name="f54" fmla="val 664437"/>
                <a:gd name="f55" fmla="val 505329"/>
                <a:gd name="f56" fmla="val 612166"/>
                <a:gd name="f57" fmla="val 573320"/>
                <a:gd name="f58" fmla="val 591099"/>
                <a:gd name="f59" fmla="val 637132"/>
                <a:gd name="f60" fmla="val 610714"/>
                <a:gd name="f61" fmla="val 697098"/>
                <a:gd name="f62" fmla="val 629147"/>
                <a:gd name="f63" fmla="val 743088"/>
                <a:gd name="f64" fmla="val 680397"/>
                <a:gd name="f65" fmla="val 756495"/>
                <a:gd name="f66" fmla="val 743730"/>
                <a:gd name="f67" fmla="val 778549"/>
                <a:gd name="f68" fmla="val 739251"/>
                <a:gd name="f69" fmla="val 763432"/>
                <a:gd name="f70" fmla="val 667508"/>
                <a:gd name="f71" fmla="val 711108"/>
                <a:gd name="f72" fmla="val 609548"/>
                <a:gd name="f73" fmla="val 642848"/>
                <a:gd name="f74" fmla="val 588934"/>
                <a:gd name="f75" fmla="val 624821"/>
                <a:gd name="f76" fmla="val 583490"/>
                <a:gd name="f77" fmla="val 606500"/>
                <a:gd name="f78" fmla="val 580894"/>
                <a:gd name="f79" fmla="val 533817"/>
                <a:gd name="f80" fmla="val 617807"/>
                <a:gd name="f81" fmla="val 1"/>
                <a:gd name="f82" fmla="val 687626"/>
                <a:gd name="f83" fmla="val 60667"/>
                <a:gd name="f84" fmla="val 697680"/>
                <a:gd name="f85" fmla="val 141081"/>
                <a:gd name="f86" fmla="val 603869"/>
                <a:gd name="f87" fmla="val 182843"/>
                <a:gd name="f88" fmla="val 547102"/>
                <a:gd name="f89" fmla="val 268997"/>
                <a:gd name="f90" fmla="val 562024"/>
                <a:gd name="f91" fmla="val 352718"/>
                <a:gd name="f92" fmla="val 584367"/>
                <a:gd name="f93" fmla="val 347971"/>
                <a:gd name="f94" fmla="val 570422"/>
                <a:gd name="f95" fmla="val 267354"/>
                <a:gd name="f96" fmla="val 633895"/>
                <a:gd name="f97" fmla="val 183716"/>
                <a:gd name="f98" fmla="val 732836"/>
                <a:gd name="f99" fmla="val 150639"/>
                <a:gd name="f100" fmla="val 738208"/>
                <a:gd name="f101" fmla="val 147500"/>
                <a:gd name="f102" fmla="val 743991"/>
                <a:gd name="f103" fmla="val 147205"/>
                <a:gd name="f104" fmla="val 749842"/>
                <a:gd name="f105" fmla="val 844103"/>
                <a:gd name="f106" fmla="val 920515"/>
                <a:gd name="f107" fmla="val 223618"/>
                <a:gd name="f108" fmla="val 317877"/>
                <a:gd name="f109" fmla="val 910716"/>
                <a:gd name="f110" fmla="val 366417"/>
                <a:gd name="f111" fmla="val 366418"/>
                <a:gd name="f112" fmla="val 371433"/>
                <a:gd name="f113" fmla="val 997755"/>
                <a:gd name="f114" fmla="val 379016"/>
                <a:gd name="f115" fmla="val 1056877"/>
                <a:gd name="f116" fmla="val 445155"/>
                <a:gd name="f117" fmla="val 525101"/>
                <a:gd name="f118" fmla="val 1047351"/>
                <a:gd name="f119" fmla="val 572282"/>
                <a:gd name="f120" fmla="val 1119671"/>
                <a:gd name="f121" fmla="val 602218"/>
                <a:gd name="f122" fmla="val 673500"/>
                <a:gd name="f123" fmla="val 756650"/>
                <a:gd name="f124" fmla="val 1170490"/>
                <a:gd name="f125" fmla="val 802863"/>
                <a:gd name="f126" fmla="val 1154794"/>
                <a:gd name="f127" fmla="val 845409"/>
                <a:gd name="f128" fmla="val 1127569"/>
                <a:gd name="f129" fmla="val 878235"/>
                <a:gd name="f130" fmla="val 1080615"/>
                <a:gd name="f131" fmla="val 934488"/>
                <a:gd name="f132" fmla="val 1014142"/>
                <a:gd name="f133" fmla="val 959925"/>
                <a:gd name="f134" fmla="val 954678"/>
                <a:gd name="f135" fmla="val 939840"/>
                <a:gd name="f136" fmla="val 947373"/>
                <a:gd name="f137" fmla="val 961469"/>
                <a:gd name="f138" fmla="val 1000817"/>
                <a:gd name="f139" fmla="val 979520"/>
                <a:gd name="f140" fmla="val 1058949"/>
                <a:gd name="f141" fmla="val 966083"/>
                <a:gd name="f142" fmla="val 1106746"/>
                <a:gd name="f143" fmla="val 928282"/>
                <a:gd name="f144" fmla="val 1128548"/>
                <a:gd name="f145" fmla="val 955588"/>
                <a:gd name="f146" fmla="val 1138907"/>
                <a:gd name="f147" fmla="val 990708"/>
                <a:gd name="f148" fmla="val 1028247"/>
                <a:gd name="f149" fmla="val 1124134"/>
                <a:gd name="f150" fmla="val 1071328"/>
                <a:gd name="f151" fmla="val 1204237"/>
                <a:gd name="f152" fmla="val 981133"/>
                <a:gd name="f153" fmla="val 1223220"/>
                <a:gd name="f154" fmla="val 889088"/>
                <a:gd name="f155" fmla="val 1236998"/>
                <a:gd name="f156" fmla="val 805358"/>
                <a:gd name="f157" fmla="val 1200898"/>
                <a:gd name="f158" fmla="val 777272"/>
                <a:gd name="f159" fmla="val 1134408"/>
                <a:gd name="f160" fmla="val 791057"/>
                <a:gd name="f161" fmla="val 1124903"/>
                <a:gd name="f162" fmla="val 802061"/>
                <a:gd name="f163" fmla="val 1111678"/>
                <a:gd name="f164" fmla="val 810210"/>
                <a:gd name="f165" fmla="val 1096167"/>
                <a:gd name="f166" fmla="val 831546"/>
                <a:gd name="f167" fmla="val 1055553"/>
                <a:gd name="f168" fmla="val 830022"/>
                <a:gd name="f169" fmla="val 1005443"/>
                <a:gd name="f170" fmla="val 806195"/>
                <a:gd name="f171" fmla="val 964175"/>
                <a:gd name="f172" fmla="val 787267"/>
                <a:gd name="f173" fmla="val 975103"/>
                <a:gd name="f174" fmla="val 807161"/>
                <a:gd name="f175" fmla="val 1009560"/>
                <a:gd name="f176" fmla="val 808703"/>
                <a:gd name="f177" fmla="val 1051275"/>
                <a:gd name="f178" fmla="val 791333"/>
                <a:gd name="f179" fmla="val 1085110"/>
                <a:gd name="f180" fmla="val 784855"/>
                <a:gd name="f181" fmla="val 1097727"/>
                <a:gd name="f182" fmla="val 776117"/>
                <a:gd name="f183" fmla="val 1108536"/>
                <a:gd name="f184" fmla="val 763385"/>
                <a:gd name="f185" fmla="val 1114320"/>
                <a:gd name="f186" fmla="val 744063"/>
                <a:gd name="f187" fmla="val 1119497"/>
                <a:gd name="f188" fmla="val 747716"/>
                <a:gd name="f189" fmla="val 1128718"/>
                <a:gd name="f190" fmla="val 731558"/>
                <a:gd name="f191" fmla="val 1137628"/>
                <a:gd name="f192" fmla="val 712804"/>
                <a:gd name="f193" fmla="val 1141697"/>
                <a:gd name="f194" fmla="val 693327"/>
                <a:gd name="f195" fmla="val 1140344"/>
                <a:gd name="f196" fmla="val 655409"/>
                <a:gd name="f197" fmla="val 1137711"/>
                <a:gd name="f198" fmla="val 620494"/>
                <a:gd name="f199" fmla="val 1114908"/>
                <a:gd name="f200" fmla="val 601213"/>
                <a:gd name="f201" fmla="val 1080185"/>
                <a:gd name="f202" fmla="val 582082"/>
                <a:gd name="f203" fmla="val 1090754"/>
                <a:gd name="f204" fmla="val 605167"/>
                <a:gd name="f205" fmla="val 1132362"/>
                <a:gd name="f206" fmla="val 647281"/>
                <a:gd name="f207" fmla="val 1159482"/>
                <a:gd name="f208" fmla="val 693051"/>
                <a:gd name="f209" fmla="val 1162221"/>
                <a:gd name="f210" fmla="val 715413"/>
                <a:gd name="f211" fmla="val 1163558"/>
                <a:gd name="f212" fmla="val 736989"/>
                <a:gd name="f213" fmla="val 1158982"/>
                <a:gd name="f214" fmla="val 755684"/>
                <a:gd name="f215" fmla="val 1148835"/>
                <a:gd name="f216" fmla="val 792539"/>
                <a:gd name="f217" fmla="val 1222022"/>
                <a:gd name="f218" fmla="val 887119"/>
                <a:gd name="f219" fmla="val 1262260"/>
                <a:gd name="f220" fmla="val 989751"/>
                <a:gd name="f221" fmla="val 1247587"/>
                <a:gd name="f222" fmla="val 1000157"/>
                <a:gd name="f223" fmla="val 1267987"/>
                <a:gd name="f224" fmla="val 1004489"/>
                <a:gd name="f225" fmla="val 1291252"/>
                <a:gd name="f226" fmla="val 1004488"/>
                <a:gd name="f227" fmla="val 1315531"/>
                <a:gd name="f228" fmla="val 1381750"/>
                <a:gd name="f229" fmla="val 972258"/>
                <a:gd name="f230" fmla="val 1440443"/>
                <a:gd name="f231" fmla="val 920375"/>
                <a:gd name="f232" fmla="val 1473506"/>
                <a:gd name="f233" fmla="val 913116"/>
                <a:gd name="f234" fmla="val 1474079"/>
                <a:gd name="f235" fmla="val 850536"/>
                <a:gd name="f236" fmla="val 1469665"/>
                <a:gd name="f237" fmla="val 794159"/>
                <a:gd name="f238" fmla="val 1430126"/>
                <a:gd name="f239" fmla="val 766796"/>
                <a:gd name="f240" fmla="val 1371458"/>
                <a:gd name="f241" fmla="val 746323"/>
                <a:gd name="f242" fmla="val 1380801"/>
                <a:gd name="f243" fmla="val 776874"/>
                <a:gd name="f244" fmla="val 1446464"/>
                <a:gd name="f245" fmla="val 839753"/>
                <a:gd name="f246" fmla="val 1490827"/>
                <a:gd name="f247" fmla="val 909888"/>
                <a:gd name="f248" fmla="val 1496052"/>
                <a:gd name="f249" fmla="val 891948"/>
                <a:gd name="f250" fmla="val 1561049"/>
                <a:gd name="f251" fmla="val 840393"/>
                <a:gd name="f252" fmla="val 1611456"/>
                <a:gd name="f253" fmla="val 774838"/>
                <a:gd name="f254" fmla="val 1628054"/>
                <a:gd name="f255" fmla="val 686646"/>
                <a:gd name="f256" fmla="val 1642970"/>
                <a:gd name="f257" fmla="val 605133"/>
                <a:gd name="f258" fmla="val 1612285"/>
                <a:gd name="f259" fmla="val 571751"/>
                <a:gd name="f260" fmla="val 1552195"/>
                <a:gd name="f261" fmla="val 550649"/>
                <a:gd name="f262" fmla="val 1566422"/>
                <a:gd name="f263" fmla="val 577499"/>
                <a:gd name="f264" fmla="val 1609979"/>
                <a:gd name="f265" fmla="val 626419"/>
                <a:gd name="f266" fmla="val 1639383"/>
                <a:gd name="f267" fmla="val 685031"/>
                <a:gd name="f268" fmla="val 1648114"/>
                <a:gd name="f269" fmla="val 659684"/>
                <a:gd name="f270" fmla="val 1706013"/>
                <a:gd name="f271" fmla="val 601329"/>
                <a:gd name="f272" fmla="val 1745210"/>
                <a:gd name="f273" fmla="val 533818"/>
                <a:gd name="f274" fmla="val 455549"/>
                <a:gd name="f275" fmla="val 416747"/>
                <a:gd name="f276" fmla="val 1692524"/>
                <a:gd name="f277" fmla="val 372301"/>
                <a:gd name="f278" fmla="val 1619888"/>
                <a:gd name="f279" fmla="val 366380"/>
                <a:gd name="f280" fmla="val 1592106"/>
                <a:gd name="f281" fmla="val 305091"/>
                <a:gd name="f282" fmla="val 1567105"/>
                <a:gd name="f283" fmla="val 259811"/>
                <a:gd name="f284" fmla="val 1511085"/>
                <a:gd name="f285" fmla="val 250590"/>
                <a:gd name="f286" fmla="val 1443452"/>
                <a:gd name="f287" fmla="val 203712"/>
                <a:gd name="f288" fmla="val 1453117"/>
                <a:gd name="f289" fmla="val 158965"/>
                <a:gd name="f290" fmla="val 1444975"/>
                <a:gd name="f291" fmla="val 117260"/>
                <a:gd name="f292" fmla="val 1407178"/>
                <a:gd name="f293" fmla="val 55030"/>
                <a:gd name="f294" fmla="val 1350772"/>
                <a:gd name="f295" fmla="val 44039"/>
                <a:gd name="f296" fmla="val 1258933"/>
                <a:gd name="f297" fmla="val 90593"/>
                <a:gd name="f298" fmla="val 1192598"/>
                <a:gd name="f299" fmla="val 186799"/>
                <a:gd name="f300" fmla="val 1224213"/>
                <a:gd name="f301" fmla="val 285304"/>
                <a:gd name="f302" fmla="val 1199642"/>
                <a:gd name="f303" fmla="val 330760"/>
                <a:gd name="f304" fmla="val 1129474"/>
                <a:gd name="f305" fmla="val 344999"/>
                <a:gd name="f306" fmla="val 1132822"/>
                <a:gd name="f307" fmla="val 420009"/>
                <a:gd name="f308" fmla="val 1139731"/>
                <a:gd name="f309" fmla="val 490500"/>
                <a:gd name="f310" fmla="val 1101048"/>
                <a:gd name="f311" fmla="val 524987"/>
                <a:gd name="f312" fmla="val 1034051"/>
                <a:gd name="f313" fmla="val 505360"/>
                <a:gd name="f314" fmla="val 1023014"/>
                <a:gd name="f315" fmla="val 475089"/>
                <a:gd name="f316" fmla="val 1082544"/>
                <a:gd name="f317" fmla="val 412689"/>
                <a:gd name="f318" fmla="val 1116790"/>
                <a:gd name="f319" fmla="val 346243"/>
                <a:gd name="f320" fmla="val 1110339"/>
                <a:gd name="f321" fmla="val 283801"/>
                <a:gd name="f322" fmla="val 1104277"/>
                <a:gd name="f323" fmla="val 228486"/>
                <a:gd name="f324" fmla="val 1063265"/>
                <a:gd name="f325" fmla="val 202679"/>
                <a:gd name="f326" fmla="val 1003895"/>
                <a:gd name="f327" fmla="val 181967"/>
                <a:gd name="f328" fmla="val 1012696"/>
                <a:gd name="f329" fmla="val 205492"/>
                <a:gd name="f330" fmla="val 1066954"/>
                <a:gd name="f331" fmla="val 250941"/>
                <a:gd name="f332" fmla="val 1107583"/>
                <a:gd name="f333" fmla="val 305288"/>
                <a:gd name="f334" fmla="val 1123484"/>
                <a:gd name="f335" fmla="val 260051"/>
                <a:gd name="f336" fmla="val 1186174"/>
                <a:gd name="f337" fmla="val 162021"/>
                <a:gd name="f338" fmla="val 1201884"/>
                <a:gd name="f339" fmla="val 70961"/>
                <a:gd name="f340" fmla="val 1161909"/>
                <a:gd name="f341" fmla="val 64874"/>
                <a:gd name="f342" fmla="val 1160625"/>
                <a:gd name="f343" fmla="val 60391"/>
                <a:gd name="f344" fmla="val 1156961"/>
                <a:gd name="f345" fmla="val 56055"/>
                <a:gd name="f346" fmla="val 1153032"/>
                <a:gd name="f347" fmla="val -13786"/>
                <a:gd name="f348" fmla="val 1089729"/>
                <a:gd name="f349" fmla="val -19088"/>
                <a:gd name="f350" fmla="val 981796"/>
                <a:gd name="f351" fmla="val 44214"/>
                <a:gd name="f352" fmla="val 911953"/>
                <a:gd name="f353" fmla="val 84073"/>
                <a:gd name="f354" fmla="val 882569"/>
                <a:gd name="f355" fmla="val 76811"/>
                <a:gd name="f356" fmla="val 875989"/>
                <a:gd name="f357" fmla="val 80179"/>
                <a:gd name="f358" fmla="val 872273"/>
                <a:gd name="f359" fmla="val 28040"/>
                <a:gd name="f360" fmla="val 814783"/>
                <a:gd name="f361" fmla="val 28651"/>
                <a:gd name="f362" fmla="val 726072"/>
                <a:gd name="f363" fmla="val 82340"/>
                <a:gd name="f364" fmla="val 666836"/>
                <a:gd name="f365" fmla="val 121082"/>
                <a:gd name="f366" fmla="val 638275"/>
                <a:gd name="f367" fmla="val 89526"/>
                <a:gd name="f368" fmla="val 571593"/>
                <a:gd name="f369" fmla="val 96788"/>
                <a:gd name="f370" fmla="val 490523"/>
                <a:gd name="f371" fmla="val 145805"/>
                <a:gd name="f372" fmla="val 430894"/>
                <a:gd name="f373" fmla="val 198586"/>
                <a:gd name="f374" fmla="val 400645"/>
                <a:gd name="f375" fmla="val 259015"/>
                <a:gd name="f376" fmla="val 385179"/>
                <a:gd name="f377" fmla="val 321878"/>
                <a:gd name="f378" fmla="val 383347"/>
                <a:gd name="f379" fmla="val 321111"/>
                <a:gd name="f380" fmla="val 357014"/>
                <a:gd name="f381" fmla="val 257723"/>
                <a:gd name="f382" fmla="val 358862"/>
                <a:gd name="f383" fmla="val 196668"/>
                <a:gd name="f384" fmla="val 373772"/>
                <a:gd name="f385" fmla="val 141180"/>
                <a:gd name="f386" fmla="val 399723"/>
                <a:gd name="f387" fmla="val 117813"/>
                <a:gd name="f388" fmla="val 370058"/>
                <a:gd name="f389" fmla="val 106816"/>
                <a:gd name="f390" fmla="val 332072"/>
                <a:gd name="f391" fmla="val 291518"/>
                <a:gd name="f392" fmla="val 170286"/>
                <a:gd name="f393" fmla="val 205094"/>
                <a:gd name="f394" fmla="val 72008"/>
                <a:gd name="f395" fmla="val 326327"/>
                <a:gd name="f396" fmla="val 350305"/>
                <a:gd name="f397" fmla="val 373385"/>
                <a:gd name="f398" fmla="val 75853"/>
                <a:gd name="f399" fmla="val 394659"/>
                <a:gd name="f400" fmla="val 83948"/>
                <a:gd name="f401" fmla="val 425371"/>
                <a:gd name="f402" fmla="val 33609"/>
                <a:gd name="f403" fmla="val 467237"/>
                <a:gd name="f404" fmla="*/ f0 1 1170491"/>
                <a:gd name="f405" fmla="*/ f1 1 1745209"/>
                <a:gd name="f406" fmla="val f2"/>
                <a:gd name="f407" fmla="val f3"/>
                <a:gd name="f408" fmla="val f4"/>
                <a:gd name="f409" fmla="+- f408 0 f406"/>
                <a:gd name="f410" fmla="+- f407 0 f406"/>
                <a:gd name="f411" fmla="*/ f410 1 1170491"/>
                <a:gd name="f412" fmla="*/ f409 1 1745209"/>
                <a:gd name="f413" fmla="*/ f406 1 f411"/>
                <a:gd name="f414" fmla="*/ f407 1 f411"/>
                <a:gd name="f415" fmla="*/ f406 1 f412"/>
                <a:gd name="f416" fmla="*/ f408 1 f412"/>
                <a:gd name="f417" fmla="*/ f413 f404 1"/>
                <a:gd name="f418" fmla="*/ f414 f404 1"/>
                <a:gd name="f419" fmla="*/ f416 f405 1"/>
                <a:gd name="f420" fmla="*/ f415 f405 1"/>
              </a:gdLst>
              <a:ahLst/>
              <a:cxnLst>
                <a:cxn ang="3cd4">
                  <a:pos x="hc" y="t"/>
                </a:cxn>
                <a:cxn ang="0">
                  <a:pos x="r" y="vc"/>
                </a:cxn>
                <a:cxn ang="cd4">
                  <a:pos x="hc" y="b"/>
                </a:cxn>
                <a:cxn ang="cd2">
                  <a:pos x="l" y="vc"/>
                </a:cxn>
              </a:cxnLst>
              <a:rect l="f417" t="f420" r="f418" b="f419"/>
              <a:pathLst>
                <a:path w="1170491" h="1745209">
                  <a:moveTo>
                    <a:pt x="f5" y="f6"/>
                  </a:moveTo>
                  <a:cubicBezTo>
                    <a:pt x="f7" y="f8"/>
                    <a:pt x="f9" y="f10"/>
                    <a:pt x="f11" y="f12"/>
                  </a:cubicBezTo>
                  <a:cubicBezTo>
                    <a:pt x="f13" y="f14"/>
                    <a:pt x="f15" y="f16"/>
                    <a:pt x="f17" y="f18"/>
                  </a:cubicBezTo>
                  <a:lnTo>
                    <a:pt x="f19" y="f20"/>
                  </a:lnTo>
                  <a:cubicBezTo>
                    <a:pt x="f21" y="f22"/>
                    <a:pt x="f23" y="f24"/>
                    <a:pt x="f25" y="f26"/>
                  </a:cubicBezTo>
                  <a:cubicBezTo>
                    <a:pt x="f27" y="f28"/>
                    <a:pt x="f29" y="f30"/>
                    <a:pt x="f31" y="f32"/>
                  </a:cubicBezTo>
                  <a:lnTo>
                    <a:pt x="f33" y="f34"/>
                  </a:lnTo>
                  <a:cubicBezTo>
                    <a:pt x="f35" y="f36"/>
                    <a:pt x="f37" y="f38"/>
                    <a:pt x="f39" y="f40"/>
                  </a:cubicBezTo>
                  <a:cubicBezTo>
                    <a:pt x="f41" y="f42"/>
                    <a:pt x="f43" y="f44"/>
                    <a:pt x="f5" y="f6"/>
                  </a:cubicBezTo>
                  <a:close/>
                  <a:moveTo>
                    <a:pt x="f45" y="f46"/>
                  </a:moveTo>
                  <a:cubicBezTo>
                    <a:pt x="f47" y="f48"/>
                    <a:pt x="f49" y="f50"/>
                    <a:pt x="f51" y="f52"/>
                  </a:cubicBezTo>
                  <a:lnTo>
                    <a:pt x="f53" y="f54"/>
                  </a:lnTo>
                  <a:cubicBezTo>
                    <a:pt x="f55" y="f56"/>
                    <a:pt x="f57" y="f58"/>
                    <a:pt x="f59" y="f60"/>
                  </a:cubicBezTo>
                  <a:cubicBezTo>
                    <a:pt x="f61" y="f62"/>
                    <a:pt x="f63" y="f64"/>
                    <a:pt x="f65" y="f66"/>
                  </a:cubicBezTo>
                  <a:lnTo>
                    <a:pt x="f67" y="f68"/>
                  </a:lnTo>
                  <a:cubicBezTo>
                    <a:pt x="f69" y="f70"/>
                    <a:pt x="f71" y="f72"/>
                    <a:pt x="f73" y="f74"/>
                  </a:cubicBezTo>
                  <a:cubicBezTo>
                    <a:pt x="f75" y="f76"/>
                    <a:pt x="f77" y="f78"/>
                    <a:pt x="f45" y="f46"/>
                  </a:cubicBezTo>
                  <a:close/>
                  <a:moveTo>
                    <a:pt x="f79" y="f2"/>
                  </a:moveTo>
                  <a:cubicBezTo>
                    <a:pt x="f80" y="f81"/>
                    <a:pt x="f82" y="f83"/>
                    <a:pt x="f84" y="f85"/>
                  </a:cubicBezTo>
                  <a:cubicBezTo>
                    <a:pt x="f86" y="f87"/>
                    <a:pt x="f88" y="f89"/>
                    <a:pt x="f90" y="f91"/>
                  </a:cubicBezTo>
                  <a:lnTo>
                    <a:pt x="f92" y="f93"/>
                  </a:lnTo>
                  <a:cubicBezTo>
                    <a:pt x="f94" y="f95"/>
                    <a:pt x="f96" y="f97"/>
                    <a:pt x="f98" y="f99"/>
                  </a:cubicBezTo>
                  <a:cubicBezTo>
                    <a:pt x="f100" y="f101"/>
                    <a:pt x="f102" y="f103"/>
                    <a:pt x="f104" y="f103"/>
                  </a:cubicBezTo>
                  <a:cubicBezTo>
                    <a:pt x="f105" y="f103"/>
                    <a:pt x="f106" y="f107"/>
                    <a:pt x="f106" y="f108"/>
                  </a:cubicBezTo>
                  <a:lnTo>
                    <a:pt x="f109" y="f110"/>
                  </a:lnTo>
                  <a:lnTo>
                    <a:pt x="f106" y="f111"/>
                  </a:lnTo>
                  <a:lnTo>
                    <a:pt x="f106" y="f112"/>
                  </a:lnTo>
                  <a:cubicBezTo>
                    <a:pt x="f113" y="f114"/>
                    <a:pt x="f115" y="f116"/>
                    <a:pt x="f115" y="f117"/>
                  </a:cubicBezTo>
                  <a:lnTo>
                    <a:pt x="f118" y="f119"/>
                  </a:lnTo>
                  <a:cubicBezTo>
                    <a:pt x="f120" y="f121"/>
                    <a:pt x="f3" y="f122"/>
                    <a:pt x="f3" y="f123"/>
                  </a:cubicBezTo>
                  <a:cubicBezTo>
                    <a:pt x="f124" y="f125"/>
                    <a:pt x="f126" y="f127"/>
                    <a:pt x="f128" y="f129"/>
                  </a:cubicBezTo>
                  <a:cubicBezTo>
                    <a:pt x="f130" y="f131"/>
                    <a:pt x="f132" y="f133"/>
                    <a:pt x="f134" y="f135"/>
                  </a:cubicBezTo>
                  <a:lnTo>
                    <a:pt x="f136" y="f137"/>
                  </a:lnTo>
                  <a:cubicBezTo>
                    <a:pt x="f138" y="f139"/>
                    <a:pt x="f140" y="f141"/>
                    <a:pt x="f142" y="f143"/>
                  </a:cubicBezTo>
                  <a:cubicBezTo>
                    <a:pt x="f144" y="f145"/>
                    <a:pt x="f146" y="f147"/>
                    <a:pt x="f146" y="f148"/>
                  </a:cubicBezTo>
                  <a:cubicBezTo>
                    <a:pt x="f146" y="f149"/>
                    <a:pt x="f150" y="f151"/>
                    <a:pt x="f152" y="f153"/>
                  </a:cubicBezTo>
                  <a:cubicBezTo>
                    <a:pt x="f154" y="f155"/>
                    <a:pt x="f156" y="f157"/>
                    <a:pt x="f158" y="f159"/>
                  </a:cubicBezTo>
                  <a:cubicBezTo>
                    <a:pt x="f160" y="f161"/>
                    <a:pt x="f162" y="f163"/>
                    <a:pt x="f164" y="f165"/>
                  </a:cubicBezTo>
                  <a:cubicBezTo>
                    <a:pt x="f166" y="f167"/>
                    <a:pt x="f168" y="f169"/>
                    <a:pt x="f170" y="f171"/>
                  </a:cubicBezTo>
                  <a:lnTo>
                    <a:pt x="f172" y="f173"/>
                  </a:lnTo>
                  <a:cubicBezTo>
                    <a:pt x="f174" y="f175"/>
                    <a:pt x="f176" y="f177"/>
                    <a:pt x="f178" y="f179"/>
                  </a:cubicBezTo>
                  <a:cubicBezTo>
                    <a:pt x="f180" y="f181"/>
                    <a:pt x="f182" y="f183"/>
                    <a:pt x="f184" y="f185"/>
                  </a:cubicBezTo>
                  <a:lnTo>
                    <a:pt x="f186" y="f187"/>
                  </a:lnTo>
                  <a:lnTo>
                    <a:pt x="f188" y="f189"/>
                  </a:lnTo>
                  <a:cubicBezTo>
                    <a:pt x="f190" y="f191"/>
                    <a:pt x="f192" y="f193"/>
                    <a:pt x="f194" y="f195"/>
                  </a:cubicBezTo>
                  <a:cubicBezTo>
                    <a:pt x="f196" y="f197"/>
                    <a:pt x="f198" y="f199"/>
                    <a:pt x="f200" y="f201"/>
                  </a:cubicBezTo>
                  <a:lnTo>
                    <a:pt x="f202" y="f203"/>
                  </a:lnTo>
                  <a:cubicBezTo>
                    <a:pt x="f204" y="f205"/>
                    <a:pt x="f206" y="f207"/>
                    <a:pt x="f208" y="f209"/>
                  </a:cubicBezTo>
                  <a:cubicBezTo>
                    <a:pt x="f210" y="f211"/>
                    <a:pt x="f212" y="f213"/>
                    <a:pt x="f214" y="f215"/>
                  </a:cubicBezTo>
                  <a:cubicBezTo>
                    <a:pt x="f216" y="f217"/>
                    <a:pt x="f218" y="f219"/>
                    <a:pt x="f220" y="f221"/>
                  </a:cubicBezTo>
                  <a:cubicBezTo>
                    <a:pt x="f222" y="f223"/>
                    <a:pt x="f224" y="f225"/>
                    <a:pt x="f226" y="f227"/>
                  </a:cubicBezTo>
                  <a:cubicBezTo>
                    <a:pt x="f226" y="f228"/>
                    <a:pt x="f229" y="f230"/>
                    <a:pt x="f231" y="f232"/>
                  </a:cubicBezTo>
                  <a:lnTo>
                    <a:pt x="f233" y="f234"/>
                  </a:lnTo>
                  <a:cubicBezTo>
                    <a:pt x="f235" y="f236"/>
                    <a:pt x="f237" y="f238"/>
                    <a:pt x="f239" y="f240"/>
                  </a:cubicBezTo>
                  <a:lnTo>
                    <a:pt x="f241" y="f242"/>
                  </a:lnTo>
                  <a:cubicBezTo>
                    <a:pt x="f243" y="f244"/>
                    <a:pt x="f245" y="f246"/>
                    <a:pt x="f247" y="f248"/>
                  </a:cubicBezTo>
                  <a:cubicBezTo>
                    <a:pt x="f249" y="f250"/>
                    <a:pt x="f251" y="f252"/>
                    <a:pt x="f253" y="f254"/>
                  </a:cubicBezTo>
                  <a:cubicBezTo>
                    <a:pt x="f255" y="f256"/>
                    <a:pt x="f257" y="f258"/>
                    <a:pt x="f259" y="f260"/>
                  </a:cubicBezTo>
                  <a:lnTo>
                    <a:pt x="f261" y="f262"/>
                  </a:lnTo>
                  <a:cubicBezTo>
                    <a:pt x="f263" y="f264"/>
                    <a:pt x="f265" y="f266"/>
                    <a:pt x="f267" y="f268"/>
                  </a:cubicBezTo>
                  <a:cubicBezTo>
                    <a:pt x="f269" y="f270"/>
                    <a:pt x="f271" y="f272"/>
                    <a:pt x="f273" y="f4"/>
                  </a:cubicBezTo>
                  <a:cubicBezTo>
                    <a:pt x="f274" y="f272"/>
                    <a:pt x="f275" y="f276"/>
                    <a:pt x="f277" y="f278"/>
                  </a:cubicBezTo>
                  <a:lnTo>
                    <a:pt x="f279" y="f280"/>
                  </a:lnTo>
                  <a:cubicBezTo>
                    <a:pt x="f281" y="f282"/>
                    <a:pt x="f283" y="f284"/>
                    <a:pt x="f285" y="f286"/>
                  </a:cubicBezTo>
                  <a:cubicBezTo>
                    <a:pt x="f287" y="f288"/>
                    <a:pt x="f289" y="f290"/>
                    <a:pt x="f291" y="f292"/>
                  </a:cubicBezTo>
                  <a:cubicBezTo>
                    <a:pt x="f293" y="f294"/>
                    <a:pt x="f295" y="f296"/>
                    <a:pt x="f297" y="f298"/>
                  </a:cubicBezTo>
                  <a:cubicBezTo>
                    <a:pt x="f299" y="f300"/>
                    <a:pt x="f301" y="f302"/>
                    <a:pt x="f303" y="f304"/>
                  </a:cubicBezTo>
                  <a:lnTo>
                    <a:pt x="f305" y="f306"/>
                  </a:lnTo>
                  <a:cubicBezTo>
                    <a:pt x="f307" y="f308"/>
                    <a:pt x="f309" y="f310"/>
                    <a:pt x="f311" y="f312"/>
                  </a:cubicBezTo>
                  <a:lnTo>
                    <a:pt x="f313" y="f314"/>
                  </a:lnTo>
                  <a:cubicBezTo>
                    <a:pt x="f315" y="f316"/>
                    <a:pt x="f317" y="f318"/>
                    <a:pt x="f319" y="f320"/>
                  </a:cubicBezTo>
                  <a:cubicBezTo>
                    <a:pt x="f321" y="f322"/>
                    <a:pt x="f323" y="f324"/>
                    <a:pt x="f325" y="f326"/>
                  </a:cubicBezTo>
                  <a:lnTo>
                    <a:pt x="f327" y="f328"/>
                  </a:lnTo>
                  <a:cubicBezTo>
                    <a:pt x="f329" y="f330"/>
                    <a:pt x="f331" y="f332"/>
                    <a:pt x="f333" y="f334"/>
                  </a:cubicBezTo>
                  <a:cubicBezTo>
                    <a:pt x="f335" y="f336"/>
                    <a:pt x="f337" y="f338"/>
                    <a:pt x="f339" y="f340"/>
                  </a:cubicBezTo>
                  <a:cubicBezTo>
                    <a:pt x="f341" y="f342"/>
                    <a:pt x="f343" y="f344"/>
                    <a:pt x="f345" y="f346"/>
                  </a:cubicBezTo>
                  <a:cubicBezTo>
                    <a:pt x="f347" y="f348"/>
                    <a:pt x="f349" y="f350"/>
                    <a:pt x="f351" y="f352"/>
                  </a:cubicBezTo>
                  <a:lnTo>
                    <a:pt x="f353" y="f354"/>
                  </a:lnTo>
                  <a:lnTo>
                    <a:pt x="f355" y="f356"/>
                  </a:lnTo>
                  <a:lnTo>
                    <a:pt x="f357" y="f358"/>
                  </a:lnTo>
                  <a:cubicBezTo>
                    <a:pt x="f359" y="f360"/>
                    <a:pt x="f361" y="f362"/>
                    <a:pt x="f363" y="f364"/>
                  </a:cubicBezTo>
                  <a:lnTo>
                    <a:pt x="f365" y="f366"/>
                  </a:lnTo>
                  <a:cubicBezTo>
                    <a:pt x="f367" y="f368"/>
                    <a:pt x="f369" y="f370"/>
                    <a:pt x="f371" y="f372"/>
                  </a:cubicBezTo>
                  <a:cubicBezTo>
                    <a:pt x="f373" y="f374"/>
                    <a:pt x="f375" y="f376"/>
                    <a:pt x="f377" y="f378"/>
                  </a:cubicBezTo>
                  <a:lnTo>
                    <a:pt x="f379" y="f380"/>
                  </a:lnTo>
                  <a:cubicBezTo>
                    <a:pt x="f381" y="f382"/>
                    <a:pt x="f383" y="f384"/>
                    <a:pt x="f385" y="f386"/>
                  </a:cubicBezTo>
                  <a:cubicBezTo>
                    <a:pt x="f387" y="f388"/>
                    <a:pt x="f389" y="f390"/>
                    <a:pt x="f389" y="f391"/>
                  </a:cubicBezTo>
                  <a:cubicBezTo>
                    <a:pt x="f389" y="f392"/>
                    <a:pt x="f393" y="f394"/>
                    <a:pt x="f395" y="f394"/>
                  </a:cubicBezTo>
                  <a:cubicBezTo>
                    <a:pt x="f396" y="f394"/>
                    <a:pt x="f397" y="f398"/>
                    <a:pt x="f399" y="f400"/>
                  </a:cubicBezTo>
                  <a:cubicBezTo>
                    <a:pt x="f401" y="f402"/>
                    <a:pt x="f403" y="f2"/>
                    <a:pt x="f79" y="f2"/>
                  </a:cubicBezTo>
                  <a:close/>
                </a:path>
              </a:pathLst>
            </a:custGeom>
            <a:grp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sp>
        <p:nvSpPr>
          <p:cNvPr id="7" name="Rectangle 19">
            <a:extLst>
              <a:ext uri="{FF2B5EF4-FFF2-40B4-BE49-F238E27FC236}">
                <a16:creationId xmlns:a16="http://schemas.microsoft.com/office/drawing/2014/main" id="{F5A967E2-165D-9862-3741-A55784AF363A}"/>
              </a:ext>
            </a:extLst>
          </p:cNvPr>
          <p:cNvSpPr/>
          <p:nvPr/>
        </p:nvSpPr>
        <p:spPr>
          <a:xfrm>
            <a:off x="2381427" y="1866168"/>
            <a:ext cx="496360" cy="581497"/>
          </a:xfrm>
          <a:custGeom>
            <a:avLst/>
            <a:gdLst>
              <a:gd name="f0" fmla="val w"/>
              <a:gd name="f1" fmla="val h"/>
              <a:gd name="f2" fmla="val 0"/>
              <a:gd name="f3" fmla="val 2926108"/>
              <a:gd name="f4" fmla="val 3216409"/>
              <a:gd name="f5" fmla="val 1150286"/>
              <a:gd name="f6" fmla="val 2039882"/>
              <a:gd name="f7" fmla="val 1216487"/>
              <a:gd name="f8" fmla="val 2110220"/>
              <a:gd name="f9" fmla="val 1249586"/>
              <a:gd name="f10" fmla="val 2238485"/>
              <a:gd name="f11" fmla="val 1348889"/>
              <a:gd name="f12" fmla="val 2250897"/>
              <a:gd name="f13" fmla="val 1452327"/>
              <a:gd name="f14" fmla="val 2213659"/>
              <a:gd name="f15" fmla="val 1530941"/>
              <a:gd name="f16" fmla="val 2147458"/>
              <a:gd name="f17" fmla="val 1597142"/>
              <a:gd name="f18" fmla="val 2052295"/>
              <a:gd name="f19" fmla="val 1634380"/>
              <a:gd name="f20" fmla="val 2030228"/>
              <a:gd name="f21" fmla="val 1712994"/>
              <a:gd name="f22" fmla="val 2049536"/>
              <a:gd name="f23" fmla="val 1721269"/>
              <a:gd name="f24" fmla="val 2072982"/>
              <a:gd name="f25" fmla="val 1533700"/>
              <a:gd name="f26" fmla="val 2362611"/>
              <a:gd name="f27" fmla="val 1615072"/>
              <a:gd name="f28" fmla="val 2763954"/>
              <a:gd name="f29" fmla="val 1568179"/>
              <a:gd name="f30" fmla="val 2830155"/>
              <a:gd name="f31" fmla="val 1391644"/>
              <a:gd name="f32" fmla="val 2965315"/>
              <a:gd name="f33" fmla="val 1231658"/>
              <a:gd name="f34" fmla="val 2893598"/>
              <a:gd name="f35" fmla="val 1063398"/>
              <a:gd name="f36" fmla="val 2925319"/>
              <a:gd name="f37" fmla="val 925479"/>
              <a:gd name="f38" fmla="val 2954282"/>
              <a:gd name="f39" fmla="val 820660"/>
              <a:gd name="f40" fmla="val 3107371"/>
              <a:gd name="f41" fmla="val 686879"/>
              <a:gd name="f42" fmla="val 3148747"/>
              <a:gd name="f43" fmla="val 536548"/>
              <a:gd name="f44" fmla="val 3184606"/>
              <a:gd name="f45" fmla="val 373804"/>
              <a:gd name="f46" fmla="val 3224602"/>
              <a:gd name="f47" fmla="val 215198"/>
              <a:gd name="f48" fmla="val 3214948"/>
              <a:gd name="f49" fmla="val 93829"/>
              <a:gd name="f50" fmla="val 3209431"/>
              <a:gd name="f51" fmla="val 71763"/>
              <a:gd name="f52" fmla="val 3046687"/>
              <a:gd name="f53" fmla="val 136584"/>
              <a:gd name="f54" fmla="val 2925318"/>
              <a:gd name="f55" fmla="val 168305"/>
              <a:gd name="f56" fmla="val 2828775"/>
              <a:gd name="f57" fmla="val 121415"/>
              <a:gd name="f58" fmla="val 2802571"/>
              <a:gd name="f59" fmla="val 107623"/>
              <a:gd name="f60" fmla="val 2710165"/>
              <a:gd name="f61" fmla="val 111150"/>
              <a:gd name="f62" fmla="val 2693172"/>
              <a:gd name="f63" fmla="val 127647"/>
              <a:gd name="f64" fmla="val 2691385"/>
              <a:gd name="f65" fmla="val 158288"/>
              <a:gd name="f66" fmla="val 2695563"/>
              <a:gd name="f67" fmla="val 2626239"/>
              <a:gd name="f68" fmla="val 266288"/>
              <a:gd name="f69" fmla="val 2708276"/>
              <a:gd name="f70" fmla="val 307224"/>
              <a:gd name="f71" fmla="val 2711894"/>
              <a:gd name="f72" fmla="val 415224"/>
              <a:gd name="f73" fmla="val 2711420"/>
              <a:gd name="f74" fmla="val 428487"/>
              <a:gd name="f75" fmla="val 2711947"/>
              <a:gd name="f76" fmla="val 442136"/>
              <a:gd name="f77" fmla="val 2710942"/>
              <a:gd name="f78" fmla="val 456160"/>
              <a:gd name="f79" fmla="val 2708700"/>
              <a:gd name="f80" fmla="val 2617963"/>
              <a:gd name="f81" fmla="val 564160"/>
              <a:gd name="f82" fmla="val 2692500"/>
              <a:gd name="f83" fmla="val 577696"/>
              <a:gd name="f84" fmla="val 2691220"/>
              <a:gd name="f85" fmla="val 591289"/>
              <a:gd name="f86" fmla="val 2688332"/>
              <a:gd name="f87" fmla="val 605096"/>
              <a:gd name="f88" fmla="val 2684680"/>
              <a:gd name="f89" fmla="val 2601411"/>
              <a:gd name="f90" fmla="val 713096"/>
              <a:gd name="f91" fmla="val 2654658"/>
              <a:gd name="f92" fmla="val 754032"/>
              <a:gd name="f93" fmla="val 2641463"/>
              <a:gd name="f94" fmla="val 2580721"/>
              <a:gd name="f95" fmla="val 862032"/>
              <a:gd name="f96" fmla="val 2599792"/>
              <a:gd name="f97" fmla="val 897454"/>
              <a:gd name="f98" fmla="val 2584791"/>
              <a:gd name="f99" fmla="val 934214"/>
              <a:gd name="f100" fmla="val 2567836"/>
              <a:gd name="f101" fmla="val 972371"/>
              <a:gd name="f102" fmla="val 2548802"/>
              <a:gd name="f103" fmla="val 1030297"/>
              <a:gd name="f104" fmla="val 2506047"/>
              <a:gd name="f105" fmla="val 939271"/>
              <a:gd name="f106" fmla="val 2219176"/>
              <a:gd name="f107" fmla="val 947546"/>
              <a:gd name="f108" fmla="val 2122633"/>
              <a:gd name="f109" fmla="val 957201"/>
              <a:gd name="f110" fmla="val 2082636"/>
              <a:gd name="f111" fmla="val 1082706"/>
              <a:gd name="f112" fmla="val 2067466"/>
              <a:gd name="f113" fmla="val 394278"/>
              <a:gd name="f114" fmla="val 1320337"/>
              <a:gd name="f115" fmla="val 356565"/>
              <a:gd name="f116" fmla="val 1315036"/>
              <a:gd name="f117" fmla="val 316914"/>
              <a:gd name="f118" fmla="val 1320983"/>
              <a:gd name="f119" fmla="val 277262"/>
              <a:gd name="f120" fmla="val 1344774"/>
              <a:gd name="f121" fmla="val 169686"/>
              <a:gd name="f122" fmla="val 1368221"/>
              <a:gd name="f123" fmla="val 281399"/>
              <a:gd name="f124" fmla="val 1532343"/>
              <a:gd name="f125" fmla="val 314500"/>
              <a:gd name="f126" fmla="val 1626128"/>
              <a:gd name="f127" fmla="val 335188"/>
              <a:gd name="f128" fmla="val 1715776"/>
              <a:gd name="f129" fmla="val 306225"/>
              <a:gd name="f130" fmla="val 1838523"/>
              <a:gd name="f131" fmla="val 376563"/>
              <a:gd name="f132" fmla="val 1820593"/>
              <a:gd name="f133" fmla="val 535169"/>
              <a:gd name="f134" fmla="val 1786113"/>
              <a:gd name="f135" fmla="val 681363"/>
              <a:gd name="f136" fmla="val 1673020"/>
              <a:gd name="f137" fmla="val 628954"/>
              <a:gd name="f138" fmla="val 1493726"/>
              <a:gd name="f139" fmla="val 603094"/>
              <a:gd name="f140" fmla="val 1453384"/>
              <a:gd name="f141" fmla="val 507414"/>
              <a:gd name="f142" fmla="val 1336241"/>
              <a:gd name="f143" fmla="val 1526804"/>
              <a:gd name="f144" fmla="val 66"/>
              <a:gd name="f145" fmla="val 2066065"/>
              <a:gd name="f146" fmla="val 2824"/>
              <a:gd name="f147" fmla="val 2621877"/>
              <a:gd name="f148" fmla="val 129710"/>
              <a:gd name="f149" fmla="val 2896335"/>
              <a:gd name="f150" fmla="val 1038593"/>
              <a:gd name="f151" fmla="val 3057700"/>
              <a:gd name="f152" fmla="val 1564063"/>
              <a:gd name="f153" fmla="val 2532230"/>
              <a:gd name="f154" fmla="val 2366749"/>
              <a:gd name="f155" fmla="val 2064686"/>
              <a:gd name="f156" fmla="val 2292273"/>
              <a:gd name="f157" fmla="val 1885392"/>
              <a:gd name="f158" fmla="val 2267447"/>
              <a:gd name="f159" fmla="val 1950214"/>
              <a:gd name="f160" fmla="val 2015056"/>
              <a:gd name="f161" fmla="val 1555767"/>
              <a:gd name="f162" fmla="val 1940580"/>
              <a:gd name="f163" fmla="val 1179249"/>
              <a:gd name="f164" fmla="val 1868862"/>
              <a:gd name="f165" fmla="val 732393"/>
              <a:gd name="f166" fmla="val 2186075"/>
              <a:gd name="f167" fmla="val 554478"/>
              <a:gd name="f168" fmla="val 2159871"/>
              <a:gd name="f169" fmla="val 466211"/>
              <a:gd name="f170" fmla="val 2141942"/>
              <a:gd name="f171" fmla="val 394493"/>
              <a:gd name="f172" fmla="val 1904722"/>
              <a:gd name="f173" fmla="val 364151"/>
              <a:gd name="f174" fmla="val 1932305"/>
              <a:gd name="f175" fmla="val 322774"/>
              <a:gd name="f176" fmla="val 1970922"/>
              <a:gd name="f177" fmla="val 405526"/>
              <a:gd name="f178" fmla="val 2146079"/>
              <a:gd name="f179" fmla="val 467589"/>
              <a:gd name="f180" fmla="val 2205384"/>
              <a:gd name="f181" fmla="val 525515"/>
              <a:gd name="f182" fmla="val 2241243"/>
              <a:gd name="f183" fmla="val 2202626"/>
              <a:gd name="f184" fmla="val 873070"/>
              <a:gd name="f185" fmla="val 2139183"/>
              <a:gd name="f186" fmla="val 913066"/>
              <a:gd name="f187" fmla="val 2128149"/>
              <a:gd name="f188" fmla="val 870312"/>
              <a:gd name="f189" fmla="val 2253655"/>
              <a:gd name="f190" fmla="val 877208"/>
              <a:gd name="f191" fmla="val 2333648"/>
              <a:gd name="f192" fmla="val 862033"/>
              <a:gd name="f193" fmla="val 2337135"/>
              <a:gd name="f194" fmla="val 2415799"/>
              <a:gd name="f195" fmla="val 754033"/>
              <a:gd name="f196" fmla="val 2360695"/>
              <a:gd name="f197" fmla="val 713097"/>
              <a:gd name="f198" fmla="val 2366601"/>
              <a:gd name="f199" fmla="val 2428213"/>
              <a:gd name="f200" fmla="val 605097"/>
              <a:gd name="f201" fmla="val 2379641"/>
              <a:gd name="f202" fmla="val 564161"/>
              <a:gd name="f203" fmla="val 2382960"/>
              <a:gd name="f204" fmla="val 2436489"/>
              <a:gd name="f205" fmla="val 456161"/>
              <a:gd name="f206" fmla="val 2388351"/>
              <a:gd name="f207" fmla="val 415225"/>
              <a:gd name="f208" fmla="val 2389346"/>
              <a:gd name="f209" fmla="val 307225"/>
              <a:gd name="f210" fmla="val 2386989"/>
              <a:gd name="f211" fmla="val 293173"/>
              <a:gd name="f212" fmla="val 2387203"/>
              <a:gd name="f213" fmla="val 279516"/>
              <a:gd name="f214" fmla="val 2386340"/>
              <a:gd name="f215" fmla="val 266289"/>
              <a:gd name="f216" fmla="val 2385150"/>
              <a:gd name="f217" fmla="val 158289"/>
              <a:gd name="f218" fmla="val 2370613"/>
              <a:gd name="f219" fmla="val 107017"/>
              <a:gd name="f220" fmla="val 2360332"/>
              <a:gd name="f221" fmla="val 72014"/>
              <a:gd name="f222" fmla="val 2345184"/>
              <a:gd name="f223" fmla="val 62108"/>
              <a:gd name="f224" fmla="val 2325373"/>
              <a:gd name="f225" fmla="val 37284"/>
              <a:gd name="f226" fmla="val 2261930"/>
              <a:gd name="f227" fmla="val 103484"/>
              <a:gd name="f228" fmla="val 2223314"/>
              <a:gd name="f229" fmla="val 124172"/>
              <a:gd name="f230" fmla="val 2172284"/>
              <a:gd name="f231" fmla="val 111759"/>
              <a:gd name="f232" fmla="val 2144700"/>
              <a:gd name="f233" fmla="val 74522"/>
              <a:gd name="f234" fmla="val 86934"/>
              <a:gd name="f235" fmla="val 2089533"/>
              <a:gd name="f236" fmla="val 96588"/>
              <a:gd name="f237" fmla="val 2053674"/>
              <a:gd name="f238" fmla="val 242782"/>
              <a:gd name="f239" fmla="val 264849"/>
              <a:gd name="f240" fmla="val 1994369"/>
              <a:gd name="f241" fmla="val 273125"/>
              <a:gd name="f242" fmla="val 1919892"/>
              <a:gd name="f243" fmla="val -4093"/>
              <a:gd name="f244" fmla="val 1721291"/>
              <a:gd name="f245" fmla="val 45"/>
              <a:gd name="f246" fmla="val 1671639"/>
              <a:gd name="f247" fmla="val 12458"/>
              <a:gd name="f248" fmla="val 1619230"/>
              <a:gd name="f249" fmla="val 1558546"/>
              <a:gd name="f250" fmla="val 190373"/>
              <a:gd name="f251" fmla="val 1477174"/>
              <a:gd name="f252" fmla="val 222094"/>
              <a:gd name="f253" fmla="val 1438557"/>
              <a:gd name="f254" fmla="val 80038"/>
              <a:gd name="f255" fmla="val 1267538"/>
              <a:gd name="f256" fmla="val 91072"/>
              <a:gd name="f257" fmla="val 1224783"/>
              <a:gd name="f258" fmla="val 111760"/>
              <a:gd name="f259" fmla="val 1092381"/>
              <a:gd name="f260" fmla="val 240023"/>
              <a:gd name="f261" fmla="val 943429"/>
              <a:gd name="f262" fmla="val 703451"/>
              <a:gd name="f263" fmla="val 342084"/>
              <a:gd name="f264" fmla="val 332450"/>
              <a:gd name="f265" fmla="val 961338"/>
              <a:gd name="f266" fmla="val -5451"/>
              <a:gd name="f267" fmla="*/ f0 1 2926108"/>
              <a:gd name="f268" fmla="*/ f1 1 3216409"/>
              <a:gd name="f269" fmla="val f2"/>
              <a:gd name="f270" fmla="val f3"/>
              <a:gd name="f271" fmla="val f4"/>
              <a:gd name="f272" fmla="+- f271 0 f269"/>
              <a:gd name="f273" fmla="+- f270 0 f269"/>
              <a:gd name="f274" fmla="*/ f273 1 2926108"/>
              <a:gd name="f275" fmla="*/ f272 1 3216409"/>
              <a:gd name="f276" fmla="*/ f269 1 f274"/>
              <a:gd name="f277" fmla="*/ f270 1 f274"/>
              <a:gd name="f278" fmla="*/ f269 1 f275"/>
              <a:gd name="f279" fmla="*/ f271 1 f275"/>
              <a:gd name="f280" fmla="*/ f276 f267 1"/>
              <a:gd name="f281" fmla="*/ f277 f267 1"/>
              <a:gd name="f282" fmla="*/ f279 f268 1"/>
              <a:gd name="f283" fmla="*/ f278 f268 1"/>
            </a:gdLst>
            <a:ahLst/>
            <a:cxnLst>
              <a:cxn ang="3cd4">
                <a:pos x="hc" y="t"/>
              </a:cxn>
              <a:cxn ang="0">
                <a:pos x="r" y="vc"/>
              </a:cxn>
              <a:cxn ang="cd4">
                <a:pos x="hc" y="b"/>
              </a:cxn>
              <a:cxn ang="cd2">
                <a:pos x="l" y="vc"/>
              </a:cxn>
            </a:cxnLst>
            <a:rect l="f280" t="f283" r="f281" b="f282"/>
            <a:pathLst>
              <a:path w="2926108" h="3216409">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8"/>
                </a:cubicBezTo>
                <a:cubicBezTo>
                  <a:pt x="f49" y="f50"/>
                  <a:pt x="f51" y="f52"/>
                  <a:pt x="f53" y="f54"/>
                </a:cubicBezTo>
                <a:cubicBezTo>
                  <a:pt x="f55" y="f56"/>
                  <a:pt x="f57" y="f58"/>
                  <a:pt x="f59" y="f60"/>
                </a:cubicBezTo>
                <a:cubicBezTo>
                  <a:pt x="f61" y="f62"/>
                  <a:pt x="f63" y="f64"/>
                  <a:pt x="f65" y="f66"/>
                </a:cubicBezTo>
                <a:lnTo>
                  <a:pt x="f65" y="f67"/>
                </a:lnTo>
                <a:lnTo>
                  <a:pt x="f68" y="f67"/>
                </a:lnTo>
                <a:lnTo>
                  <a:pt x="f68" y="f69"/>
                </a:lnTo>
                <a:lnTo>
                  <a:pt x="f70" y="f71"/>
                </a:lnTo>
                <a:lnTo>
                  <a:pt x="f70" y="f67"/>
                </a:lnTo>
                <a:lnTo>
                  <a:pt x="f72" y="f67"/>
                </a:lnTo>
                <a:lnTo>
                  <a:pt x="f72" y="f73"/>
                </a:lnTo>
                <a:cubicBezTo>
                  <a:pt x="f74" y="f75"/>
                  <a:pt x="f76" y="f77"/>
                  <a:pt x="f78" y="f79"/>
                </a:cubicBezTo>
                <a:lnTo>
                  <a:pt x="f78" y="f80"/>
                </a:lnTo>
                <a:lnTo>
                  <a:pt x="f81" y="f80"/>
                </a:lnTo>
                <a:lnTo>
                  <a:pt x="f81" y="f82"/>
                </a:lnTo>
                <a:cubicBezTo>
                  <a:pt x="f83" y="f84"/>
                  <a:pt x="f85" y="f86"/>
                  <a:pt x="f87" y="f88"/>
                </a:cubicBezTo>
                <a:lnTo>
                  <a:pt x="f87" y="f89"/>
                </a:lnTo>
                <a:lnTo>
                  <a:pt x="f90" y="f89"/>
                </a:lnTo>
                <a:lnTo>
                  <a:pt x="f90" y="f91"/>
                </a:lnTo>
                <a:lnTo>
                  <a:pt x="f92" y="f93"/>
                </a:lnTo>
                <a:lnTo>
                  <a:pt x="f92" y="f94"/>
                </a:lnTo>
                <a:lnTo>
                  <a:pt x="f95" y="f94"/>
                </a:lnTo>
                <a:lnTo>
                  <a:pt x="f95" y="f96"/>
                </a:lnTo>
                <a:cubicBezTo>
                  <a:pt x="f97" y="f98"/>
                  <a:pt x="f99" y="f100"/>
                  <a:pt x="f101" y="f102"/>
                </a:cubicBezTo>
                <a:cubicBezTo>
                  <a:pt x="f103" y="f104"/>
                  <a:pt x="f105" y="f106"/>
                  <a:pt x="f107" y="f108"/>
                </a:cubicBezTo>
                <a:cubicBezTo>
                  <a:pt x="f109" y="f110"/>
                  <a:pt x="f111" y="f112"/>
                  <a:pt x="f5" y="f6"/>
                </a:cubicBezTo>
                <a:close/>
                <a:moveTo>
                  <a:pt x="f113" y="f114"/>
                </a:moveTo>
                <a:cubicBezTo>
                  <a:pt x="f115" y="f116"/>
                  <a:pt x="f117" y="f118"/>
                  <a:pt x="f119" y="f120"/>
                </a:cubicBezTo>
                <a:cubicBezTo>
                  <a:pt x="f121" y="f122"/>
                  <a:pt x="f123" y="f124"/>
                  <a:pt x="f125" y="f126"/>
                </a:cubicBezTo>
                <a:cubicBezTo>
                  <a:pt x="f127" y="f128"/>
                  <a:pt x="f129" y="f130"/>
                  <a:pt x="f131" y="f132"/>
                </a:cubicBezTo>
                <a:cubicBezTo>
                  <a:pt x="f133" y="f134"/>
                  <a:pt x="f135" y="f136"/>
                  <a:pt x="f137" y="f138"/>
                </a:cubicBezTo>
                <a:cubicBezTo>
                  <a:pt x="f139" y="f140"/>
                  <a:pt x="f141" y="f142"/>
                  <a:pt x="f113" y="f114"/>
                </a:cubicBezTo>
                <a:close/>
                <a:moveTo>
                  <a:pt x="f143" y="f144"/>
                </a:moveTo>
                <a:cubicBezTo>
                  <a:pt x="f145" y="f146"/>
                  <a:pt x="f147" y="f148"/>
                  <a:pt x="f149" y="f150"/>
                </a:cubicBezTo>
                <a:cubicBezTo>
                  <a:pt x="f151" y="f152"/>
                  <a:pt x="f153" y="f154"/>
                  <a:pt x="f155" y="f156"/>
                </a:cubicBezTo>
                <a:cubicBezTo>
                  <a:pt x="f157" y="f158"/>
                  <a:pt x="f159" y="f160"/>
                  <a:pt x="f161" y="f162"/>
                </a:cubicBezTo>
                <a:cubicBezTo>
                  <a:pt x="f163" y="f164"/>
                  <a:pt x="f165" y="f166"/>
                  <a:pt x="f167" y="f168"/>
                </a:cubicBezTo>
                <a:cubicBezTo>
                  <a:pt x="f169" y="f170"/>
                  <a:pt x="f171" y="f172"/>
                  <a:pt x="f173" y="f174"/>
                </a:cubicBezTo>
                <a:cubicBezTo>
                  <a:pt x="f175" y="f176"/>
                  <a:pt x="f177" y="f178"/>
                  <a:pt x="f179" y="f180"/>
                </a:cubicBezTo>
                <a:cubicBezTo>
                  <a:pt x="f181" y="f182"/>
                  <a:pt x="f165" y="f183"/>
                  <a:pt x="f184" y="f185"/>
                </a:cubicBezTo>
                <a:cubicBezTo>
                  <a:pt x="f186" y="f187"/>
                  <a:pt x="f188" y="f189"/>
                  <a:pt x="f190" y="f191"/>
                </a:cubicBezTo>
                <a:lnTo>
                  <a:pt x="f192" y="f193"/>
                </a:lnTo>
                <a:lnTo>
                  <a:pt x="f192" y="f194"/>
                </a:lnTo>
                <a:lnTo>
                  <a:pt x="f195" y="f194"/>
                </a:lnTo>
                <a:lnTo>
                  <a:pt x="f195" y="f196"/>
                </a:lnTo>
                <a:lnTo>
                  <a:pt x="f197" y="f198"/>
                </a:lnTo>
                <a:lnTo>
                  <a:pt x="f197" y="f199"/>
                </a:lnTo>
                <a:lnTo>
                  <a:pt x="f200" y="f199"/>
                </a:lnTo>
                <a:lnTo>
                  <a:pt x="f200" y="f201"/>
                </a:lnTo>
                <a:lnTo>
                  <a:pt x="f202" y="f203"/>
                </a:lnTo>
                <a:lnTo>
                  <a:pt x="f202" y="f204"/>
                </a:lnTo>
                <a:lnTo>
                  <a:pt x="f205" y="f204"/>
                </a:lnTo>
                <a:lnTo>
                  <a:pt x="f205" y="f206"/>
                </a:lnTo>
                <a:lnTo>
                  <a:pt x="f207" y="f208"/>
                </a:lnTo>
                <a:lnTo>
                  <a:pt x="f207" y="f204"/>
                </a:lnTo>
                <a:lnTo>
                  <a:pt x="f209" y="f204"/>
                </a:lnTo>
                <a:lnTo>
                  <a:pt x="f209" y="f210"/>
                </a:lnTo>
                <a:cubicBezTo>
                  <a:pt x="f211" y="f212"/>
                  <a:pt x="f213" y="f214"/>
                  <a:pt x="f215" y="f216"/>
                </a:cubicBezTo>
                <a:lnTo>
                  <a:pt x="f215" y="f199"/>
                </a:lnTo>
                <a:lnTo>
                  <a:pt x="f217" y="f199"/>
                </a:lnTo>
                <a:lnTo>
                  <a:pt x="f217" y="f218"/>
                </a:lnTo>
                <a:cubicBezTo>
                  <a:pt x="f219" y="f220"/>
                  <a:pt x="f221" y="f222"/>
                  <a:pt x="f223" y="f224"/>
                </a:cubicBezTo>
                <a:cubicBezTo>
                  <a:pt x="f225" y="f226"/>
                  <a:pt x="f227" y="f228"/>
                  <a:pt x="f229" y="f230"/>
                </a:cubicBezTo>
                <a:cubicBezTo>
                  <a:pt x="f231" y="f232"/>
                  <a:pt x="f233" y="f170"/>
                  <a:pt x="f234" y="f235"/>
                </a:cubicBezTo>
                <a:cubicBezTo>
                  <a:pt x="f236" y="f237"/>
                  <a:pt x="f238" y="f20"/>
                  <a:pt x="f239" y="f240"/>
                </a:cubicBezTo>
                <a:cubicBezTo>
                  <a:pt x="f241" y="f242"/>
                  <a:pt x="f243" y="f244"/>
                  <a:pt x="f245" y="f246"/>
                </a:cubicBezTo>
                <a:cubicBezTo>
                  <a:pt x="f247" y="f248"/>
                  <a:pt x="f229" y="f249"/>
                  <a:pt x="f250" y="f251"/>
                </a:cubicBezTo>
                <a:cubicBezTo>
                  <a:pt x="f252" y="f253"/>
                  <a:pt x="f254" y="f255"/>
                  <a:pt x="f256" y="f257"/>
                </a:cubicBezTo>
                <a:cubicBezTo>
                  <a:pt x="f258" y="f259"/>
                  <a:pt x="f260" y="f261"/>
                  <a:pt x="f239" y="f262"/>
                </a:cubicBezTo>
                <a:cubicBezTo>
                  <a:pt x="f263" y="f264"/>
                  <a:pt x="f265" y="f266"/>
                  <a:pt x="f143" y="f144"/>
                </a:cubicBez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Oval 47">
            <a:extLst>
              <a:ext uri="{FF2B5EF4-FFF2-40B4-BE49-F238E27FC236}">
                <a16:creationId xmlns:a16="http://schemas.microsoft.com/office/drawing/2014/main" id="{072A431B-D787-90CE-071E-B699AC19B643}"/>
              </a:ext>
            </a:extLst>
          </p:cNvPr>
          <p:cNvSpPr/>
          <p:nvPr/>
        </p:nvSpPr>
        <p:spPr>
          <a:xfrm>
            <a:off x="9483205" y="1845318"/>
            <a:ext cx="584728" cy="623193"/>
          </a:xfrm>
          <a:custGeom>
            <a:avLst/>
            <a:gdLst>
              <a:gd name="f0" fmla="val w"/>
              <a:gd name="f1" fmla="val h"/>
              <a:gd name="f2" fmla="val 0"/>
              <a:gd name="f3" fmla="val 3240000"/>
              <a:gd name="f4" fmla="val 1303187"/>
              <a:gd name="f5" fmla="val 480874"/>
              <a:gd name="f6" fmla="val 1936813"/>
              <a:gd name="f7" fmla="val 2759126"/>
              <a:gd name="f8" fmla="val 1620000"/>
              <a:gd name="f9" fmla="val 2514701"/>
              <a:gd name="f10" fmla="val 725299"/>
              <a:gd name="f11" fmla="*/ f0 1 3240000"/>
              <a:gd name="f12" fmla="*/ f1 1 3240000"/>
              <a:gd name="f13" fmla="val f2"/>
              <a:gd name="f14" fmla="val f3"/>
              <a:gd name="f15" fmla="+- f14 0 f13"/>
              <a:gd name="f16" fmla="*/ f15 1 3240000"/>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3240000" h="3240000">
                <a:moveTo>
                  <a:pt x="f4" y="f5"/>
                </a:moveTo>
                <a:lnTo>
                  <a:pt x="f4" y="f4"/>
                </a:lnTo>
                <a:lnTo>
                  <a:pt x="f5" y="f4"/>
                </a:lnTo>
                <a:lnTo>
                  <a:pt x="f5" y="f6"/>
                </a:lnTo>
                <a:lnTo>
                  <a:pt x="f4" y="f6"/>
                </a:lnTo>
                <a:lnTo>
                  <a:pt x="f4" y="f7"/>
                </a:lnTo>
                <a:lnTo>
                  <a:pt x="f6" y="f7"/>
                </a:lnTo>
                <a:lnTo>
                  <a:pt x="f6" y="f6"/>
                </a:lnTo>
                <a:lnTo>
                  <a:pt x="f7" y="f6"/>
                </a:lnTo>
                <a:lnTo>
                  <a:pt x="f7" y="f4"/>
                </a:lnTo>
                <a:lnTo>
                  <a:pt x="f6" y="f4"/>
                </a:lnTo>
                <a:lnTo>
                  <a:pt x="f6" y="f5"/>
                </a:lnTo>
                <a:close/>
                <a:moveTo>
                  <a:pt x="f8" y="f2"/>
                </a:moveTo>
                <a:cubicBezTo>
                  <a:pt x="f9" y="f2"/>
                  <a:pt x="f3" y="f10"/>
                  <a:pt x="f3" y="f8"/>
                </a:cubicBezTo>
                <a:cubicBezTo>
                  <a:pt x="f3" y="f9"/>
                  <a:pt x="f9" y="f3"/>
                  <a:pt x="f8" y="f3"/>
                </a:cubicBezTo>
                <a:cubicBezTo>
                  <a:pt x="f10" y="f3"/>
                  <a:pt x="f2" y="f9"/>
                  <a:pt x="f2" y="f8"/>
                </a:cubicBezTo>
                <a:cubicBezTo>
                  <a:pt x="f2" y="f10"/>
                  <a:pt x="f10" y="f2"/>
                  <a:pt x="f8" y="f2"/>
                </a:cubicBez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Rounded Rectangle 2">
            <a:extLst>
              <a:ext uri="{FF2B5EF4-FFF2-40B4-BE49-F238E27FC236}">
                <a16:creationId xmlns:a16="http://schemas.microsoft.com/office/drawing/2014/main" id="{55481045-E36F-6F1A-0788-F2F793D5C454}"/>
              </a:ext>
            </a:extLst>
          </p:cNvPr>
          <p:cNvSpPr/>
          <p:nvPr/>
        </p:nvSpPr>
        <p:spPr>
          <a:xfrm>
            <a:off x="3277831" y="5615975"/>
            <a:ext cx="573084" cy="610781"/>
          </a:xfrm>
          <a:custGeom>
            <a:avLst/>
            <a:gdLst>
              <a:gd name="f0" fmla="val 10800000"/>
              <a:gd name="f1" fmla="val 5400000"/>
              <a:gd name="f2" fmla="val 180"/>
              <a:gd name="f3" fmla="val w"/>
              <a:gd name="f4" fmla="val h"/>
              <a:gd name="f5" fmla="val 0"/>
              <a:gd name="f6" fmla="val 3960440"/>
              <a:gd name="f7" fmla="val 3960000"/>
              <a:gd name="f8" fmla="val 1979373"/>
              <a:gd name="f9" fmla="val 472350"/>
              <a:gd name="f10" fmla="val 1228307"/>
              <a:gd name="f11" fmla="val 485871"/>
              <a:gd name="f12" fmla="val 850011"/>
              <a:gd name="f13" fmla="val 1078219"/>
              <a:gd name="f14" fmla="val 813783"/>
              <a:gd name="f15" fmla="val 1434034"/>
              <a:gd name="f16" fmla="val 787561"/>
              <a:gd name="f17" fmla="val 1781828"/>
              <a:gd name="f18" fmla="val 889690"/>
              <a:gd name="f19" fmla="val 2005359"/>
              <a:gd name="f20" fmla="val 1119009"/>
              <a:gd name="f21" fmla="val 2222584"/>
              <a:gd name="f22" fmla="val 1178964"/>
              <a:gd name="f23" fmla="val 2123026"/>
              <a:gd name="f24" fmla="val 1260199"/>
              <a:gd name="f25" fmla="val 1908547"/>
              <a:gd name="f26" fmla="val 1328015"/>
              <a:gd name="f27" fmla="val 1812920"/>
              <a:gd name="f28" fmla="val 1222115"/>
              <a:gd name="f29" fmla="val 1647651"/>
              <a:gd name="f30" fmla="val 1255483"/>
              <a:gd name="f31" fmla="val 1756375"/>
              <a:gd name="f32" fmla="val 1234998"/>
              <a:gd name="f33" fmla="val 1431771"/>
              <a:gd name="f34" fmla="val 1331609"/>
              <a:gd name="f35" fmla="val 922504"/>
              <a:gd name="f36" fmla="val 1719145"/>
              <a:gd name="f37" fmla="val 812633"/>
              <a:gd name="f38" fmla="val 2217373"/>
              <a:gd name="f39" fmla="val 891303"/>
              <a:gd name="f40" fmla="val 2693518"/>
              <a:gd name="f41" fmla="val 1016895"/>
              <a:gd name="f42" fmla="val 2787642"/>
              <a:gd name="f43" fmla="val 1344599"/>
              <a:gd name="f44" fmla="val 2783502"/>
              <a:gd name="f45" fmla="val 1606823"/>
              <a:gd name="f46" fmla="val 2771081"/>
              <a:gd name="f47" fmla="val 1743454"/>
              <a:gd name="f48" fmla="val 2679609"/>
              <a:gd name="f49" fmla="val 2064482"/>
              <a:gd name="f50" fmla="val 2456028"/>
              <a:gd name="f51" fmla="val 2225955"/>
              <a:gd name="f52" fmla="val 2192422"/>
              <a:gd name="f53" fmla="val 2399851"/>
              <a:gd name="f54" fmla="val 2004893"/>
              <a:gd name="f55" fmla="val 2209395"/>
              <a:gd name="f56" fmla="val 2026974"/>
              <a:gd name="f57" fmla="val 2018938"/>
              <a:gd name="f58" fmla="val 2072519"/>
              <a:gd name="f59" fmla="val 1810540"/>
              <a:gd name="f60" fmla="val 2086043"/>
              <a:gd name="f61" fmla="val 1754994"/>
              <a:gd name="f62" fmla="val 2135727"/>
              <a:gd name="f63" fmla="val 1554876"/>
              <a:gd name="f64" fmla="val 2195073"/>
              <a:gd name="f65" fmla="val 1382360"/>
              <a:gd name="f66" fmla="val 2084273"/>
              <a:gd name="f67" fmla="val 1259912"/>
              <a:gd name="f68" fmla="val 1915898"/>
              <a:gd name="f69" fmla="val 1219889"/>
              <a:gd name="f70" fmla="val 1750283"/>
              <a:gd name="f71" fmla="val 1186766"/>
              <a:gd name="f72" fmla="val 1626460"/>
              <a:gd name="f73" fmla="val 1331294"/>
              <a:gd name="f74" fmla="val 1589196"/>
              <a:gd name="f75" fmla="val 1434803"/>
              <a:gd name="f76" fmla="val 1499489"/>
              <a:gd name="f77" fmla="val 1732912"/>
              <a:gd name="f78" fmla="val 1614533"/>
              <a:gd name="f79" fmla="val 1824000"/>
              <a:gd name="f80" fmla="val 1574511"/>
              <a:gd name="f81" fmla="val 1939931"/>
              <a:gd name="f82" fmla="val 1332991"/>
              <a:gd name="f83" fmla="val 2671400"/>
              <a:gd name="f84" fmla="val 1220920"/>
              <a:gd name="f85" fmla="val 3468343"/>
              <a:gd name="f86" fmla="val 1339611"/>
              <a:gd name="f87" fmla="val 3487664"/>
              <a:gd name="f88" fmla="val 1434840"/>
              <a:gd name="f89" fmla="val 3497327"/>
              <a:gd name="f90" fmla="val 1730357"/>
              <a:gd name="f91" fmla="val 3129057"/>
              <a:gd name="f92" fmla="val 1887692"/>
              <a:gd name="f93" fmla="val 2422431"/>
              <a:gd name="f94" fmla="val 1985681"/>
              <a:gd name="f95" fmla="val 2531460"/>
              <a:gd name="f96" fmla="val 2093439"/>
              <a:gd name="f97" fmla="val 2747804"/>
              <a:gd name="f98" fmla="val 2336342"/>
              <a:gd name="f99" fmla="val 2720202"/>
              <a:gd name="f100" fmla="val 2693796"/>
              <a:gd name="f101" fmla="val 2666377"/>
              <a:gd name="f102" fmla="val 3092265"/>
              <a:gd name="f103" fmla="val 2401394"/>
              <a:gd name="f104" fmla="val 3176454"/>
              <a:gd name="f105" fmla="val 1627140"/>
              <a:gd name="f106" fmla="val 3254038"/>
              <a:gd name="f107" fmla="val 999456"/>
              <a:gd name="f108" fmla="val 2816023"/>
              <a:gd name="f109" fmla="val 430731"/>
              <a:gd name="f110" fmla="val 436907"/>
              <a:gd name="f111" fmla="val 3523533"/>
              <a:gd name="f112" fmla="val 3764830"/>
              <a:gd name="f113" fmla="val 195610"/>
              <a:gd name="f114" fmla="val 3523093"/>
              <a:gd name="f115" fmla="val 3764390"/>
              <a:gd name="f116" fmla="+- 0 0 -90"/>
              <a:gd name="f117" fmla="*/ f3 1 3960440"/>
              <a:gd name="f118" fmla="*/ f4 1 3960000"/>
              <a:gd name="f119" fmla="val f5"/>
              <a:gd name="f120" fmla="val f6"/>
              <a:gd name="f121" fmla="val f7"/>
              <a:gd name="f122" fmla="*/ f116 f0 1"/>
              <a:gd name="f123" fmla="+- f121 0 f119"/>
              <a:gd name="f124" fmla="+- f120 0 f119"/>
              <a:gd name="f125" fmla="*/ f122 1 f2"/>
              <a:gd name="f126" fmla="*/ f124 1 3960440"/>
              <a:gd name="f127" fmla="*/ f123 1 3960000"/>
              <a:gd name="f128" fmla="*/ 1979373 f124 1"/>
              <a:gd name="f129" fmla="*/ 472350 f123 1"/>
              <a:gd name="f130" fmla="*/ 813783 f124 1"/>
              <a:gd name="f131" fmla="*/ 1434034 f123 1"/>
              <a:gd name="f132" fmla="*/ 2217373 f124 1"/>
              <a:gd name="f133" fmla="*/ 1339611 f124 1"/>
              <a:gd name="f134" fmla="*/ 3487664 f123 1"/>
              <a:gd name="f135" fmla="*/ 436907 f124 1"/>
              <a:gd name="f136" fmla="*/ 0 f123 1"/>
              <a:gd name="f137" fmla="*/ 3523533 f124 1"/>
              <a:gd name="f138" fmla="*/ 3960440 f124 1"/>
              <a:gd name="f139" fmla="*/ 436907 f123 1"/>
              <a:gd name="f140" fmla="*/ 3523093 f123 1"/>
              <a:gd name="f141" fmla="*/ 3960000 f123 1"/>
              <a:gd name="f142" fmla="*/ 0 f124 1"/>
              <a:gd name="f143" fmla="*/ 1119009 f124 1"/>
              <a:gd name="f144" fmla="*/ 2222584 f123 1"/>
              <a:gd name="f145" fmla="*/ 1234998 f124 1"/>
              <a:gd name="f146" fmla="*/ 1431771 f123 1"/>
              <a:gd name="f147" fmla="*/ 1915898 f124 1"/>
              <a:gd name="f148" fmla="*/ 1219889 f123 1"/>
              <a:gd name="f149" fmla="*/ 1589196 f124 1"/>
              <a:gd name="f150" fmla="*/ 1434803 f123 1"/>
              <a:gd name="f151" fmla="*/ 1574511 f124 1"/>
              <a:gd name="f152" fmla="*/ 1939931 f123 1"/>
              <a:gd name="f153" fmla="*/ 2135727 f124 1"/>
              <a:gd name="f154" fmla="*/ 1554876 f123 1"/>
              <a:gd name="f155" fmla="*/ 891303 f123 1"/>
              <a:gd name="f156" fmla="*/ 2783502 f124 1"/>
              <a:gd name="f157" fmla="*/ 1606823 f123 1"/>
              <a:gd name="f158" fmla="*/ 2456028 f124 1"/>
              <a:gd name="f159" fmla="*/ 2225955 f123 1"/>
              <a:gd name="f160" fmla="*/ 2026974 f124 1"/>
              <a:gd name="f161" fmla="*/ 2018938 f123 1"/>
              <a:gd name="f162" fmla="*/ 1887692 f124 1"/>
              <a:gd name="f163" fmla="*/ 2422431 f123 1"/>
              <a:gd name="f164" fmla="*/ 2336342 f124 1"/>
              <a:gd name="f165" fmla="*/ 2720202 f123 1"/>
              <a:gd name="f166" fmla="*/ 3176454 f124 1"/>
              <a:gd name="f167" fmla="*/ 1627140 f123 1"/>
              <a:gd name="f168" fmla="*/ 1328015 f124 1"/>
              <a:gd name="f169" fmla="*/ 1812920 f123 1"/>
              <a:gd name="f170" fmla="+- f125 0 f1"/>
              <a:gd name="f171" fmla="*/ f128 1 3960440"/>
              <a:gd name="f172" fmla="*/ f129 1 3960000"/>
              <a:gd name="f173" fmla="*/ f130 1 3960440"/>
              <a:gd name="f174" fmla="*/ f131 1 3960000"/>
              <a:gd name="f175" fmla="*/ f132 1 3960440"/>
              <a:gd name="f176" fmla="*/ f133 1 3960440"/>
              <a:gd name="f177" fmla="*/ f134 1 3960000"/>
              <a:gd name="f178" fmla="*/ f135 1 3960440"/>
              <a:gd name="f179" fmla="*/ f136 1 3960000"/>
              <a:gd name="f180" fmla="*/ f137 1 3960440"/>
              <a:gd name="f181" fmla="*/ f138 1 3960440"/>
              <a:gd name="f182" fmla="*/ f139 1 3960000"/>
              <a:gd name="f183" fmla="*/ f140 1 3960000"/>
              <a:gd name="f184" fmla="*/ f141 1 3960000"/>
              <a:gd name="f185" fmla="*/ f142 1 3960440"/>
              <a:gd name="f186" fmla="*/ f143 1 3960440"/>
              <a:gd name="f187" fmla="*/ f144 1 3960000"/>
              <a:gd name="f188" fmla="*/ f145 1 3960440"/>
              <a:gd name="f189" fmla="*/ f146 1 3960000"/>
              <a:gd name="f190" fmla="*/ f147 1 3960440"/>
              <a:gd name="f191" fmla="*/ f148 1 3960000"/>
              <a:gd name="f192" fmla="*/ f149 1 3960440"/>
              <a:gd name="f193" fmla="*/ f150 1 3960000"/>
              <a:gd name="f194" fmla="*/ f151 1 3960440"/>
              <a:gd name="f195" fmla="*/ f152 1 3960000"/>
              <a:gd name="f196" fmla="*/ f153 1 3960440"/>
              <a:gd name="f197" fmla="*/ f154 1 3960000"/>
              <a:gd name="f198" fmla="*/ f155 1 3960000"/>
              <a:gd name="f199" fmla="*/ f156 1 3960440"/>
              <a:gd name="f200" fmla="*/ f157 1 3960000"/>
              <a:gd name="f201" fmla="*/ f158 1 3960440"/>
              <a:gd name="f202" fmla="*/ f159 1 3960000"/>
              <a:gd name="f203" fmla="*/ f160 1 3960440"/>
              <a:gd name="f204" fmla="*/ f161 1 3960000"/>
              <a:gd name="f205" fmla="*/ f162 1 3960440"/>
              <a:gd name="f206" fmla="*/ f163 1 3960000"/>
              <a:gd name="f207" fmla="*/ f164 1 3960440"/>
              <a:gd name="f208" fmla="*/ f165 1 3960000"/>
              <a:gd name="f209" fmla="*/ f166 1 3960440"/>
              <a:gd name="f210" fmla="*/ f167 1 3960000"/>
              <a:gd name="f211" fmla="*/ f168 1 3960440"/>
              <a:gd name="f212" fmla="*/ f169 1 3960000"/>
              <a:gd name="f213" fmla="*/ f119 1 f126"/>
              <a:gd name="f214" fmla="*/ f120 1 f126"/>
              <a:gd name="f215" fmla="*/ f119 1 f127"/>
              <a:gd name="f216" fmla="*/ f121 1 f127"/>
              <a:gd name="f217" fmla="*/ f171 1 f126"/>
              <a:gd name="f218" fmla="*/ f172 1 f127"/>
              <a:gd name="f219" fmla="*/ f173 1 f126"/>
              <a:gd name="f220" fmla="*/ f174 1 f127"/>
              <a:gd name="f221" fmla="*/ f186 1 f126"/>
              <a:gd name="f222" fmla="*/ f187 1 f127"/>
              <a:gd name="f223" fmla="*/ f211 1 f126"/>
              <a:gd name="f224" fmla="*/ f212 1 f127"/>
              <a:gd name="f225" fmla="*/ f188 1 f126"/>
              <a:gd name="f226" fmla="*/ f189 1 f127"/>
              <a:gd name="f227" fmla="*/ f175 1 f126"/>
              <a:gd name="f228" fmla="*/ f198 1 f127"/>
              <a:gd name="f229" fmla="*/ f199 1 f126"/>
              <a:gd name="f230" fmla="*/ f200 1 f127"/>
              <a:gd name="f231" fmla="*/ f201 1 f126"/>
              <a:gd name="f232" fmla="*/ f202 1 f127"/>
              <a:gd name="f233" fmla="*/ f203 1 f126"/>
              <a:gd name="f234" fmla="*/ f204 1 f127"/>
              <a:gd name="f235" fmla="*/ f196 1 f126"/>
              <a:gd name="f236" fmla="*/ f197 1 f127"/>
              <a:gd name="f237" fmla="*/ f190 1 f126"/>
              <a:gd name="f238" fmla="*/ f191 1 f127"/>
              <a:gd name="f239" fmla="*/ f192 1 f126"/>
              <a:gd name="f240" fmla="*/ f193 1 f127"/>
              <a:gd name="f241" fmla="*/ f194 1 f126"/>
              <a:gd name="f242" fmla="*/ f195 1 f127"/>
              <a:gd name="f243" fmla="*/ f176 1 f126"/>
              <a:gd name="f244" fmla="*/ f177 1 f127"/>
              <a:gd name="f245" fmla="*/ f205 1 f126"/>
              <a:gd name="f246" fmla="*/ f206 1 f127"/>
              <a:gd name="f247" fmla="*/ f207 1 f126"/>
              <a:gd name="f248" fmla="*/ f208 1 f127"/>
              <a:gd name="f249" fmla="*/ f209 1 f126"/>
              <a:gd name="f250" fmla="*/ f210 1 f127"/>
              <a:gd name="f251" fmla="*/ f178 1 f126"/>
              <a:gd name="f252" fmla="*/ f179 1 f127"/>
              <a:gd name="f253" fmla="*/ f180 1 f126"/>
              <a:gd name="f254" fmla="*/ f181 1 f126"/>
              <a:gd name="f255" fmla="*/ f182 1 f127"/>
              <a:gd name="f256" fmla="*/ f183 1 f127"/>
              <a:gd name="f257" fmla="*/ f184 1 f127"/>
              <a:gd name="f258" fmla="*/ f185 1 f126"/>
              <a:gd name="f259" fmla="*/ f213 f117 1"/>
              <a:gd name="f260" fmla="*/ f214 f117 1"/>
              <a:gd name="f261" fmla="*/ f216 f118 1"/>
              <a:gd name="f262" fmla="*/ f215 f118 1"/>
              <a:gd name="f263" fmla="*/ f217 f117 1"/>
              <a:gd name="f264" fmla="*/ f218 f118 1"/>
              <a:gd name="f265" fmla="*/ f219 f117 1"/>
              <a:gd name="f266" fmla="*/ f220 f118 1"/>
              <a:gd name="f267" fmla="*/ f221 f117 1"/>
              <a:gd name="f268" fmla="*/ f222 f118 1"/>
              <a:gd name="f269" fmla="*/ f223 f117 1"/>
              <a:gd name="f270" fmla="*/ f224 f118 1"/>
              <a:gd name="f271" fmla="*/ f225 f117 1"/>
              <a:gd name="f272" fmla="*/ f226 f118 1"/>
              <a:gd name="f273" fmla="*/ f227 f117 1"/>
              <a:gd name="f274" fmla="*/ f228 f118 1"/>
              <a:gd name="f275" fmla="*/ f229 f117 1"/>
              <a:gd name="f276" fmla="*/ f230 f118 1"/>
              <a:gd name="f277" fmla="*/ f231 f117 1"/>
              <a:gd name="f278" fmla="*/ f232 f118 1"/>
              <a:gd name="f279" fmla="*/ f233 f117 1"/>
              <a:gd name="f280" fmla="*/ f234 f118 1"/>
              <a:gd name="f281" fmla="*/ f235 f117 1"/>
              <a:gd name="f282" fmla="*/ f236 f118 1"/>
              <a:gd name="f283" fmla="*/ f237 f117 1"/>
              <a:gd name="f284" fmla="*/ f238 f118 1"/>
              <a:gd name="f285" fmla="*/ f239 f117 1"/>
              <a:gd name="f286" fmla="*/ f240 f118 1"/>
              <a:gd name="f287" fmla="*/ f241 f117 1"/>
              <a:gd name="f288" fmla="*/ f242 f118 1"/>
              <a:gd name="f289" fmla="*/ f243 f117 1"/>
              <a:gd name="f290" fmla="*/ f244 f118 1"/>
              <a:gd name="f291" fmla="*/ f245 f117 1"/>
              <a:gd name="f292" fmla="*/ f246 f118 1"/>
              <a:gd name="f293" fmla="*/ f247 f117 1"/>
              <a:gd name="f294" fmla="*/ f248 f118 1"/>
              <a:gd name="f295" fmla="*/ f249 f117 1"/>
              <a:gd name="f296" fmla="*/ f250 f118 1"/>
              <a:gd name="f297" fmla="*/ f251 f117 1"/>
              <a:gd name="f298" fmla="*/ f252 f118 1"/>
              <a:gd name="f299" fmla="*/ f253 f117 1"/>
              <a:gd name="f300" fmla="*/ f254 f117 1"/>
              <a:gd name="f301" fmla="*/ f255 f118 1"/>
              <a:gd name="f302" fmla="*/ f256 f118 1"/>
              <a:gd name="f303" fmla="*/ f257 f118 1"/>
              <a:gd name="f304" fmla="*/ f258 f117 1"/>
            </a:gdLst>
            <a:ahLst/>
            <a:cxnLst>
              <a:cxn ang="3cd4">
                <a:pos x="hc" y="t"/>
              </a:cxn>
              <a:cxn ang="0">
                <a:pos x="r" y="vc"/>
              </a:cxn>
              <a:cxn ang="cd4">
                <a:pos x="hc" y="b"/>
              </a:cxn>
              <a:cxn ang="cd2">
                <a:pos x="l" y="vc"/>
              </a:cxn>
              <a:cxn ang="f170">
                <a:pos x="f263" y="f264"/>
              </a:cxn>
              <a:cxn ang="f170">
                <a:pos x="f265" y="f266"/>
              </a:cxn>
              <a:cxn ang="f170">
                <a:pos x="f267" y="f268"/>
              </a:cxn>
              <a:cxn ang="f170">
                <a:pos x="f269" y="f270"/>
              </a:cxn>
              <a:cxn ang="f170">
                <a:pos x="f271" y="f272"/>
              </a:cxn>
              <a:cxn ang="f170">
                <a:pos x="f273" y="f274"/>
              </a:cxn>
              <a:cxn ang="f170">
                <a:pos x="f275" y="f276"/>
              </a:cxn>
              <a:cxn ang="f170">
                <a:pos x="f277" y="f278"/>
              </a:cxn>
              <a:cxn ang="f170">
                <a:pos x="f279" y="f280"/>
              </a:cxn>
              <a:cxn ang="f170">
                <a:pos x="f281" y="f282"/>
              </a:cxn>
              <a:cxn ang="f170">
                <a:pos x="f283" y="f284"/>
              </a:cxn>
              <a:cxn ang="f170">
                <a:pos x="f285" y="f286"/>
              </a:cxn>
              <a:cxn ang="f170">
                <a:pos x="f287" y="f288"/>
              </a:cxn>
              <a:cxn ang="f170">
                <a:pos x="f289" y="f290"/>
              </a:cxn>
              <a:cxn ang="f170">
                <a:pos x="f291" y="f292"/>
              </a:cxn>
              <a:cxn ang="f170">
                <a:pos x="f293" y="f294"/>
              </a:cxn>
              <a:cxn ang="f170">
                <a:pos x="f295" y="f296"/>
              </a:cxn>
              <a:cxn ang="f170">
                <a:pos x="f263" y="f264"/>
              </a:cxn>
              <a:cxn ang="f170">
                <a:pos x="f297" y="f298"/>
              </a:cxn>
              <a:cxn ang="f170">
                <a:pos x="f299" y="f298"/>
              </a:cxn>
              <a:cxn ang="f170">
                <a:pos x="f300" y="f301"/>
              </a:cxn>
              <a:cxn ang="f170">
                <a:pos x="f300" y="f302"/>
              </a:cxn>
              <a:cxn ang="f170">
                <a:pos x="f299" y="f303"/>
              </a:cxn>
              <a:cxn ang="f170">
                <a:pos x="f297" y="f303"/>
              </a:cxn>
              <a:cxn ang="f170">
                <a:pos x="f304" y="f302"/>
              </a:cxn>
              <a:cxn ang="f170">
                <a:pos x="f304" y="f301"/>
              </a:cxn>
              <a:cxn ang="f170">
                <a:pos x="f297" y="f298"/>
              </a:cxn>
            </a:cxnLst>
            <a:rect l="f259" t="f262" r="f260" b="f261"/>
            <a:pathLst>
              <a:path w="3960440" h="3960000">
                <a:moveTo>
                  <a:pt x="f8" y="f9"/>
                </a:moveTo>
                <a:cubicBezTo>
                  <a:pt x="f10" y="f11"/>
                  <a:pt x="f12" y="f13"/>
                  <a:pt x="f14" y="f15"/>
                </a:cubicBezTo>
                <a:cubicBezTo>
                  <a:pt x="f16" y="f17"/>
                  <a:pt x="f18" y="f19"/>
                  <a:pt x="f20" y="f21"/>
                </a:cubicBezTo>
                <a:cubicBezTo>
                  <a:pt x="f22" y="f23"/>
                  <a:pt x="f24" y="f25"/>
                  <a:pt x="f26" y="f27"/>
                </a:cubicBezTo>
                <a:cubicBezTo>
                  <a:pt x="f28" y="f29"/>
                  <a:pt x="f30" y="f31"/>
                  <a:pt x="f32" y="f33"/>
                </a:cubicBezTo>
                <a:cubicBezTo>
                  <a:pt x="f34" y="f35"/>
                  <a:pt x="f36" y="f37"/>
                  <a:pt x="f38" y="f39"/>
                </a:cubicBezTo>
                <a:cubicBezTo>
                  <a:pt x="f40" y="f41"/>
                  <a:pt x="f42" y="f43"/>
                  <a:pt x="f44" y="f45"/>
                </a:cubicBezTo>
                <a:cubicBezTo>
                  <a:pt x="f46" y="f47"/>
                  <a:pt x="f48" y="f49"/>
                  <a:pt x="f50" y="f51"/>
                </a:cubicBezTo>
                <a:cubicBezTo>
                  <a:pt x="f52" y="f53"/>
                  <a:pt x="f54" y="f55"/>
                  <a:pt x="f56" y="f57"/>
                </a:cubicBezTo>
                <a:cubicBezTo>
                  <a:pt x="f58" y="f59"/>
                  <a:pt x="f60" y="f61"/>
                  <a:pt x="f62" y="f63"/>
                </a:cubicBezTo>
                <a:cubicBezTo>
                  <a:pt x="f64" y="f65"/>
                  <a:pt x="f66" y="f67"/>
                  <a:pt x="f68" y="f69"/>
                </a:cubicBezTo>
                <a:cubicBezTo>
                  <a:pt x="f70" y="f71"/>
                  <a:pt x="f72" y="f73"/>
                  <a:pt x="f74" y="f75"/>
                </a:cubicBezTo>
                <a:cubicBezTo>
                  <a:pt x="f76" y="f77"/>
                  <a:pt x="f78" y="f79"/>
                  <a:pt x="f80" y="f81"/>
                </a:cubicBezTo>
                <a:cubicBezTo>
                  <a:pt x="f82" y="f83"/>
                  <a:pt x="f84" y="f85"/>
                  <a:pt x="f86" y="f87"/>
                </a:cubicBezTo>
                <a:cubicBezTo>
                  <a:pt x="f88" y="f89"/>
                  <a:pt x="f90" y="f91"/>
                  <a:pt x="f92" y="f93"/>
                </a:cubicBezTo>
                <a:cubicBezTo>
                  <a:pt x="f94" y="f95"/>
                  <a:pt x="f96" y="f97"/>
                  <a:pt x="f98" y="f99"/>
                </a:cubicBezTo>
                <a:cubicBezTo>
                  <a:pt x="f100" y="f101"/>
                  <a:pt x="f102" y="f103"/>
                  <a:pt x="f104" y="f105"/>
                </a:cubicBezTo>
                <a:cubicBezTo>
                  <a:pt x="f106" y="f107"/>
                  <a:pt x="f108" y="f109"/>
                  <a:pt x="f8" y="f9"/>
                </a:cubicBezTo>
                <a:close/>
                <a:moveTo>
                  <a:pt x="f110" y="f5"/>
                </a:moveTo>
                <a:lnTo>
                  <a:pt x="f111" y="f5"/>
                </a:lnTo>
                <a:cubicBezTo>
                  <a:pt x="f112" y="f5"/>
                  <a:pt x="f6" y="f113"/>
                  <a:pt x="f6" y="f110"/>
                </a:cubicBezTo>
                <a:lnTo>
                  <a:pt x="f6" y="f114"/>
                </a:lnTo>
                <a:cubicBezTo>
                  <a:pt x="f6" y="f115"/>
                  <a:pt x="f112" y="f7"/>
                  <a:pt x="f111" y="f7"/>
                </a:cubicBezTo>
                <a:lnTo>
                  <a:pt x="f110" y="f7"/>
                </a:lnTo>
                <a:cubicBezTo>
                  <a:pt x="f113" y="f7"/>
                  <a:pt x="f5" y="f115"/>
                  <a:pt x="f5" y="f114"/>
                </a:cubicBezTo>
                <a:lnTo>
                  <a:pt x="f5" y="f110"/>
                </a:lnTo>
                <a:cubicBezTo>
                  <a:pt x="f5" y="f113"/>
                  <a:pt x="f113" y="f5"/>
                  <a:pt x="f110" y="f5"/>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Rounded Rectangle 8">
            <a:extLst>
              <a:ext uri="{FF2B5EF4-FFF2-40B4-BE49-F238E27FC236}">
                <a16:creationId xmlns:a16="http://schemas.microsoft.com/office/drawing/2014/main" id="{FFBAC345-F9AF-3BBC-6689-B05AF30F0F00}"/>
              </a:ext>
            </a:extLst>
          </p:cNvPr>
          <p:cNvSpPr/>
          <p:nvPr/>
        </p:nvSpPr>
        <p:spPr>
          <a:xfrm>
            <a:off x="2343024" y="5615975"/>
            <a:ext cx="573145" cy="610781"/>
          </a:xfrm>
          <a:custGeom>
            <a:avLst/>
            <a:gdLst>
              <a:gd name="f0" fmla="val 10800000"/>
              <a:gd name="f1" fmla="val 5400000"/>
              <a:gd name="f2" fmla="val 180"/>
              <a:gd name="f3" fmla="val w"/>
              <a:gd name="f4" fmla="val h"/>
              <a:gd name="f5" fmla="val 0"/>
              <a:gd name="f6" fmla="val 3888432"/>
              <a:gd name="f7" fmla="val 3960440"/>
              <a:gd name="f8" fmla="val 554477"/>
              <a:gd name="f9" fmla="val 1512168"/>
              <a:gd name="f10" fmla="val 3312368"/>
              <a:gd name="f11" fmla="val 1201638"/>
              <a:gd name="f12" fmla="val 2840340"/>
              <a:gd name="f13" fmla="val 1479943"/>
              <a:gd name="f14" fmla="val 2293254"/>
              <a:gd name="f15" fmla="val 1484797"/>
              <a:gd name="f16" fmla="val 2254084"/>
              <a:gd name="f17" fmla="val 1780470"/>
              <a:gd name="f18" fmla="val 2136833"/>
              <a:gd name="f19" fmla="val 1785510"/>
              <a:gd name="f20" fmla="val 1510185"/>
              <a:gd name="f21" fmla="val 1489672"/>
              <a:gd name="f22" fmla="val 3310385"/>
              <a:gd name="f23" fmla="val 2140283"/>
              <a:gd name="f24" fmla="val 2925445"/>
              <a:gd name="f25" fmla="val 2133383"/>
              <a:gd name="f26" fmla="val 2560917"/>
              <a:gd name="f27" fmla="val 2147184"/>
              <a:gd name="f28" fmla="val 2155564"/>
              <a:gd name="f29" fmla="val 2187272"/>
              <a:gd name="f30" fmla="val 1842063"/>
              <a:gd name="f31" fmla="val 2668986"/>
              <a:gd name="f32" fmla="val 1938990"/>
              <a:gd name="f33" fmla="val 2673919"/>
              <a:gd name="f34" fmla="val 2138897"/>
              <a:gd name="f35" fmla="val 2679688"/>
              <a:gd name="f36" fmla="val 3312366"/>
              <a:gd name="f37" fmla="val 3326849"/>
              <a:gd name="f38" fmla="val 3329155"/>
              <a:gd name="f39" fmla="val 2917782"/>
              <a:gd name="f40" fmla="val 3331462"/>
              <a:gd name="f41" fmla="val 2523197"/>
              <a:gd name="f42" fmla="val 3333768"/>
              <a:gd name="f43" fmla="val 2128613"/>
              <a:gd name="f44" fmla="val 3339026"/>
              <a:gd name="f45" fmla="val 1942962"/>
              <a:gd name="f46" fmla="val 3184753"/>
              <a:gd name="f47" fmla="val 1475890"/>
              <a:gd name="f48" fmla="val 878058"/>
              <a:gd name="f49" fmla="val 648072"/>
              <a:gd name="f50" fmla="val 699349"/>
              <a:gd name="f51" fmla="val 792944"/>
              <a:gd name="f52" fmla="val 971653"/>
              <a:gd name="f53" fmla="val 1150362"/>
              <a:gd name="f54" fmla="val 1295234"/>
              <a:gd name="f55" fmla="val 1056767"/>
              <a:gd name="f56" fmla="val 1201639"/>
              <a:gd name="f57" fmla="val 333511"/>
              <a:gd name="f58" fmla="val 3554921"/>
              <a:gd name="f59" fmla="val 3739114"/>
              <a:gd name="f60" fmla="val 149318"/>
              <a:gd name="f61" fmla="val 3626929"/>
              <a:gd name="f62" fmla="val 3811122"/>
              <a:gd name="f63" fmla="+- 0 0 -90"/>
              <a:gd name="f64" fmla="*/ f3 1 3888432"/>
              <a:gd name="f65" fmla="*/ f4 1 3960440"/>
              <a:gd name="f66" fmla="val f5"/>
              <a:gd name="f67" fmla="val f6"/>
              <a:gd name="f68" fmla="val f7"/>
              <a:gd name="f69" fmla="*/ f63 f0 1"/>
              <a:gd name="f70" fmla="+- f68 0 f66"/>
              <a:gd name="f71" fmla="+- f67 0 f66"/>
              <a:gd name="f72" fmla="*/ f69 1 f2"/>
              <a:gd name="f73" fmla="*/ f71 1 3888432"/>
              <a:gd name="f74" fmla="*/ f70 1 3960440"/>
              <a:gd name="f75" fmla="*/ 554477 f71 1"/>
              <a:gd name="f76" fmla="*/ 1512168 f70 1"/>
              <a:gd name="f77" fmla="*/ 3312368 f70 1"/>
              <a:gd name="f78" fmla="*/ 1201638 f71 1"/>
              <a:gd name="f79" fmla="*/ 2136833 f71 1"/>
              <a:gd name="f80" fmla="*/ 1785510 f70 1"/>
              <a:gd name="f81" fmla="*/ 1510185 f70 1"/>
              <a:gd name="f82" fmla="*/ 1489672 f71 1"/>
              <a:gd name="f83" fmla="*/ 3310385 f70 1"/>
              <a:gd name="f84" fmla="*/ 2673919 f71 1"/>
              <a:gd name="f85" fmla="*/ 2138897 f70 1"/>
              <a:gd name="f86" fmla="*/ 2679688 f71 1"/>
              <a:gd name="f87" fmla="*/ 3312366 f70 1"/>
              <a:gd name="f88" fmla="*/ 3326849 f71 1"/>
              <a:gd name="f89" fmla="*/ 3333768 f71 1"/>
              <a:gd name="f90" fmla="*/ 2128613 f70 1"/>
              <a:gd name="f91" fmla="*/ 2840340 f71 1"/>
              <a:gd name="f92" fmla="*/ 1479943 f70 1"/>
              <a:gd name="f93" fmla="*/ 878058 f71 1"/>
              <a:gd name="f94" fmla="*/ 648072 f70 1"/>
              <a:gd name="f95" fmla="*/ 971653 f70 1"/>
              <a:gd name="f96" fmla="*/ 1295234 f70 1"/>
              <a:gd name="f97" fmla="*/ 1201639 f71 1"/>
              <a:gd name="f98" fmla="*/ 333511 f71 1"/>
              <a:gd name="f99" fmla="*/ 0 f70 1"/>
              <a:gd name="f100" fmla="*/ 3554921 f71 1"/>
              <a:gd name="f101" fmla="*/ 3888432 f71 1"/>
              <a:gd name="f102" fmla="*/ 333511 f70 1"/>
              <a:gd name="f103" fmla="*/ 3626929 f70 1"/>
              <a:gd name="f104" fmla="*/ 3960440 f70 1"/>
              <a:gd name="f105" fmla="*/ 0 f71 1"/>
              <a:gd name="f106" fmla="*/ 2147184 f71 1"/>
              <a:gd name="f107" fmla="*/ 2155564 f70 1"/>
              <a:gd name="f108" fmla="+- f72 0 f1"/>
              <a:gd name="f109" fmla="*/ f75 1 3888432"/>
              <a:gd name="f110" fmla="*/ f76 1 3960440"/>
              <a:gd name="f111" fmla="*/ f77 1 3960440"/>
              <a:gd name="f112" fmla="*/ f78 1 3888432"/>
              <a:gd name="f113" fmla="*/ f79 1 3888432"/>
              <a:gd name="f114" fmla="*/ f80 1 3960440"/>
              <a:gd name="f115" fmla="*/ f81 1 3960440"/>
              <a:gd name="f116" fmla="*/ f82 1 3888432"/>
              <a:gd name="f117" fmla="*/ f83 1 3960440"/>
              <a:gd name="f118" fmla="*/ f84 1 3888432"/>
              <a:gd name="f119" fmla="*/ f85 1 3960440"/>
              <a:gd name="f120" fmla="*/ f86 1 3888432"/>
              <a:gd name="f121" fmla="*/ f87 1 3960440"/>
              <a:gd name="f122" fmla="*/ f88 1 3888432"/>
              <a:gd name="f123" fmla="*/ f89 1 3888432"/>
              <a:gd name="f124" fmla="*/ f90 1 3960440"/>
              <a:gd name="f125" fmla="*/ f91 1 3888432"/>
              <a:gd name="f126" fmla="*/ f92 1 3960440"/>
              <a:gd name="f127" fmla="*/ f93 1 3888432"/>
              <a:gd name="f128" fmla="*/ f94 1 3960440"/>
              <a:gd name="f129" fmla="*/ f95 1 3960440"/>
              <a:gd name="f130" fmla="*/ f96 1 3960440"/>
              <a:gd name="f131" fmla="*/ f97 1 3888432"/>
              <a:gd name="f132" fmla="*/ f98 1 3888432"/>
              <a:gd name="f133" fmla="*/ f99 1 3960440"/>
              <a:gd name="f134" fmla="*/ f100 1 3888432"/>
              <a:gd name="f135" fmla="*/ f101 1 3888432"/>
              <a:gd name="f136" fmla="*/ f102 1 3960440"/>
              <a:gd name="f137" fmla="*/ f103 1 3960440"/>
              <a:gd name="f138" fmla="*/ f104 1 3960440"/>
              <a:gd name="f139" fmla="*/ f105 1 3888432"/>
              <a:gd name="f140" fmla="*/ f106 1 3888432"/>
              <a:gd name="f141" fmla="*/ f107 1 3960440"/>
              <a:gd name="f142" fmla="*/ f66 1 f73"/>
              <a:gd name="f143" fmla="*/ f67 1 f73"/>
              <a:gd name="f144" fmla="*/ f66 1 f74"/>
              <a:gd name="f145" fmla="*/ f68 1 f74"/>
              <a:gd name="f146" fmla="*/ f109 1 f73"/>
              <a:gd name="f147" fmla="*/ f110 1 f74"/>
              <a:gd name="f148" fmla="*/ f111 1 f74"/>
              <a:gd name="f149" fmla="*/ f112 1 f73"/>
              <a:gd name="f150" fmla="*/ f125 1 f73"/>
              <a:gd name="f151" fmla="*/ f126 1 f74"/>
              <a:gd name="f152" fmla="*/ f113 1 f73"/>
              <a:gd name="f153" fmla="*/ f114 1 f74"/>
              <a:gd name="f154" fmla="*/ f115 1 f74"/>
              <a:gd name="f155" fmla="*/ f116 1 f73"/>
              <a:gd name="f156" fmla="*/ f117 1 f74"/>
              <a:gd name="f157" fmla="*/ f140 1 f73"/>
              <a:gd name="f158" fmla="*/ f141 1 f74"/>
              <a:gd name="f159" fmla="*/ f118 1 f73"/>
              <a:gd name="f160" fmla="*/ f119 1 f74"/>
              <a:gd name="f161" fmla="*/ f120 1 f73"/>
              <a:gd name="f162" fmla="*/ f121 1 f74"/>
              <a:gd name="f163" fmla="*/ f122 1 f73"/>
              <a:gd name="f164" fmla="*/ f123 1 f73"/>
              <a:gd name="f165" fmla="*/ f124 1 f74"/>
              <a:gd name="f166" fmla="*/ f127 1 f73"/>
              <a:gd name="f167" fmla="*/ f128 1 f74"/>
              <a:gd name="f168" fmla="*/ f129 1 f74"/>
              <a:gd name="f169" fmla="*/ f130 1 f74"/>
              <a:gd name="f170" fmla="*/ f131 1 f73"/>
              <a:gd name="f171" fmla="*/ f132 1 f73"/>
              <a:gd name="f172" fmla="*/ f133 1 f74"/>
              <a:gd name="f173" fmla="*/ f134 1 f73"/>
              <a:gd name="f174" fmla="*/ f135 1 f73"/>
              <a:gd name="f175" fmla="*/ f136 1 f74"/>
              <a:gd name="f176" fmla="*/ f137 1 f74"/>
              <a:gd name="f177" fmla="*/ f138 1 f74"/>
              <a:gd name="f178" fmla="*/ f139 1 f73"/>
              <a:gd name="f179" fmla="*/ f142 f64 1"/>
              <a:gd name="f180" fmla="*/ f143 f64 1"/>
              <a:gd name="f181" fmla="*/ f145 f65 1"/>
              <a:gd name="f182" fmla="*/ f144 f65 1"/>
              <a:gd name="f183" fmla="*/ f146 f64 1"/>
              <a:gd name="f184" fmla="*/ f147 f65 1"/>
              <a:gd name="f185" fmla="*/ f148 f65 1"/>
              <a:gd name="f186" fmla="*/ f149 f64 1"/>
              <a:gd name="f187" fmla="*/ f150 f64 1"/>
              <a:gd name="f188" fmla="*/ f151 f65 1"/>
              <a:gd name="f189" fmla="*/ f152 f64 1"/>
              <a:gd name="f190" fmla="*/ f153 f65 1"/>
              <a:gd name="f191" fmla="*/ f154 f65 1"/>
              <a:gd name="f192" fmla="*/ f155 f64 1"/>
              <a:gd name="f193" fmla="*/ f156 f65 1"/>
              <a:gd name="f194" fmla="*/ f157 f64 1"/>
              <a:gd name="f195" fmla="*/ f158 f65 1"/>
              <a:gd name="f196" fmla="*/ f159 f64 1"/>
              <a:gd name="f197" fmla="*/ f160 f65 1"/>
              <a:gd name="f198" fmla="*/ f161 f64 1"/>
              <a:gd name="f199" fmla="*/ f162 f65 1"/>
              <a:gd name="f200" fmla="*/ f163 f64 1"/>
              <a:gd name="f201" fmla="*/ f164 f64 1"/>
              <a:gd name="f202" fmla="*/ f165 f65 1"/>
              <a:gd name="f203" fmla="*/ f166 f64 1"/>
              <a:gd name="f204" fmla="*/ f167 f65 1"/>
              <a:gd name="f205" fmla="*/ f168 f65 1"/>
              <a:gd name="f206" fmla="*/ f169 f65 1"/>
              <a:gd name="f207" fmla="*/ f170 f64 1"/>
              <a:gd name="f208" fmla="*/ f171 f64 1"/>
              <a:gd name="f209" fmla="*/ f172 f65 1"/>
              <a:gd name="f210" fmla="*/ f173 f64 1"/>
              <a:gd name="f211" fmla="*/ f174 f64 1"/>
              <a:gd name="f212" fmla="*/ f175 f65 1"/>
              <a:gd name="f213" fmla="*/ f176 f65 1"/>
              <a:gd name="f214" fmla="*/ f177 f65 1"/>
              <a:gd name="f215" fmla="*/ f178 f64 1"/>
            </a:gdLst>
            <a:ahLst/>
            <a:cxnLst>
              <a:cxn ang="3cd4">
                <a:pos x="hc" y="t"/>
              </a:cxn>
              <a:cxn ang="0">
                <a:pos x="r" y="vc"/>
              </a:cxn>
              <a:cxn ang="cd4">
                <a:pos x="hc" y="b"/>
              </a:cxn>
              <a:cxn ang="cd2">
                <a:pos x="l" y="vc"/>
              </a:cxn>
              <a:cxn ang="f108">
                <a:pos x="f183" y="f184"/>
              </a:cxn>
              <a:cxn ang="f108">
                <a:pos x="f183" y="f185"/>
              </a:cxn>
              <a:cxn ang="f108">
                <a:pos x="f186" y="f185"/>
              </a:cxn>
              <a:cxn ang="f108">
                <a:pos x="f186" y="f184"/>
              </a:cxn>
              <a:cxn ang="f108">
                <a:pos x="f183" y="f184"/>
              </a:cxn>
              <a:cxn ang="f108">
                <a:pos x="f187" y="f188"/>
              </a:cxn>
              <a:cxn ang="f108">
                <a:pos x="f189" y="f190"/>
              </a:cxn>
              <a:cxn ang="f108">
                <a:pos x="f189" y="f191"/>
              </a:cxn>
              <a:cxn ang="f108">
                <a:pos x="f192" y="f191"/>
              </a:cxn>
              <a:cxn ang="f108">
                <a:pos x="f192" y="f193"/>
              </a:cxn>
              <a:cxn ang="f108">
                <a:pos x="f189" y="f193"/>
              </a:cxn>
              <a:cxn ang="f108">
                <a:pos x="f194" y="f195"/>
              </a:cxn>
              <a:cxn ang="f108">
                <a:pos x="f196" y="f197"/>
              </a:cxn>
              <a:cxn ang="f108">
                <a:pos x="f198" y="f199"/>
              </a:cxn>
              <a:cxn ang="f108">
                <a:pos x="f200" y="f199"/>
              </a:cxn>
              <a:cxn ang="f108">
                <a:pos x="f201" y="f202"/>
              </a:cxn>
              <a:cxn ang="f108">
                <a:pos x="f187" y="f188"/>
              </a:cxn>
              <a:cxn ang="f108">
                <a:pos x="f203" y="f204"/>
              </a:cxn>
              <a:cxn ang="f108">
                <a:pos x="f183" y="f205"/>
              </a:cxn>
              <a:cxn ang="f108">
                <a:pos x="f203" y="f206"/>
              </a:cxn>
              <a:cxn ang="f108">
                <a:pos x="f207" y="f205"/>
              </a:cxn>
              <a:cxn ang="f108">
                <a:pos x="f203" y="f204"/>
              </a:cxn>
              <a:cxn ang="f108">
                <a:pos x="f208" y="f209"/>
              </a:cxn>
              <a:cxn ang="f108">
                <a:pos x="f210" y="f209"/>
              </a:cxn>
              <a:cxn ang="f108">
                <a:pos x="f211" y="f212"/>
              </a:cxn>
              <a:cxn ang="f108">
                <a:pos x="f211" y="f213"/>
              </a:cxn>
              <a:cxn ang="f108">
                <a:pos x="f210" y="f214"/>
              </a:cxn>
              <a:cxn ang="f108">
                <a:pos x="f208" y="f214"/>
              </a:cxn>
              <a:cxn ang="f108">
                <a:pos x="f215" y="f213"/>
              </a:cxn>
              <a:cxn ang="f108">
                <a:pos x="f215" y="f212"/>
              </a:cxn>
              <a:cxn ang="f108">
                <a:pos x="f208" y="f209"/>
              </a:cxn>
            </a:cxnLst>
            <a:rect l="f179" t="f182" r="f180" b="f181"/>
            <a:pathLst>
              <a:path w="3888432" h="3960440">
                <a:moveTo>
                  <a:pt x="f8" y="f9"/>
                </a:moveTo>
                <a:lnTo>
                  <a:pt x="f8" y="f10"/>
                </a:lnTo>
                <a:lnTo>
                  <a:pt x="f11" y="f10"/>
                </a:lnTo>
                <a:lnTo>
                  <a:pt x="f11" y="f9"/>
                </a:lnTo>
                <a:lnTo>
                  <a:pt x="f8" y="f9"/>
                </a:lnTo>
                <a:close/>
                <a:moveTo>
                  <a:pt x="f12" y="f13"/>
                </a:moveTo>
                <a:cubicBezTo>
                  <a:pt x="f14" y="f15"/>
                  <a:pt x="f16" y="f17"/>
                  <a:pt x="f18" y="f19"/>
                </a:cubicBezTo>
                <a:lnTo>
                  <a:pt x="f18" y="f20"/>
                </a:lnTo>
                <a:lnTo>
                  <a:pt x="f21" y="f20"/>
                </a:lnTo>
                <a:lnTo>
                  <a:pt x="f21" y="f22"/>
                </a:lnTo>
                <a:lnTo>
                  <a:pt x="f18" y="f22"/>
                </a:lnTo>
                <a:cubicBezTo>
                  <a:pt x="f23" y="f24"/>
                  <a:pt x="f25" y="f26"/>
                  <a:pt x="f27" y="f28"/>
                </a:cubicBezTo>
                <a:cubicBezTo>
                  <a:pt x="f29" y="f30"/>
                  <a:pt x="f31" y="f32"/>
                  <a:pt x="f33" y="f34"/>
                </a:cubicBezTo>
                <a:lnTo>
                  <a:pt x="f35" y="f36"/>
                </a:lnTo>
                <a:lnTo>
                  <a:pt x="f37" y="f36"/>
                </a:lnTo>
                <a:cubicBezTo>
                  <a:pt x="f38" y="f39"/>
                  <a:pt x="f40" y="f41"/>
                  <a:pt x="f42" y="f43"/>
                </a:cubicBezTo>
                <a:cubicBezTo>
                  <a:pt x="f44" y="f45"/>
                  <a:pt x="f46" y="f47"/>
                  <a:pt x="f12" y="f13"/>
                </a:cubicBezTo>
                <a:close/>
                <a:moveTo>
                  <a:pt x="f48" y="f49"/>
                </a:moveTo>
                <a:cubicBezTo>
                  <a:pt x="f50" y="f49"/>
                  <a:pt x="f8" y="f51"/>
                  <a:pt x="f8" y="f52"/>
                </a:cubicBezTo>
                <a:cubicBezTo>
                  <a:pt x="f8" y="f53"/>
                  <a:pt x="f50" y="f54"/>
                  <a:pt x="f48" y="f54"/>
                </a:cubicBezTo>
                <a:cubicBezTo>
                  <a:pt x="f55" y="f54"/>
                  <a:pt x="f56" y="f53"/>
                  <a:pt x="f56" y="f52"/>
                </a:cubicBezTo>
                <a:cubicBezTo>
                  <a:pt x="f56" y="f51"/>
                  <a:pt x="f55" y="f49"/>
                  <a:pt x="f48" y="f49"/>
                </a:cubicBezTo>
                <a:close/>
                <a:moveTo>
                  <a:pt x="f57" y="f5"/>
                </a:moveTo>
                <a:lnTo>
                  <a:pt x="f58" y="f5"/>
                </a:lnTo>
                <a:cubicBezTo>
                  <a:pt x="f59" y="f5"/>
                  <a:pt x="f6" y="f60"/>
                  <a:pt x="f6" y="f57"/>
                </a:cubicBezTo>
                <a:lnTo>
                  <a:pt x="f6" y="f61"/>
                </a:lnTo>
                <a:cubicBezTo>
                  <a:pt x="f6" y="f62"/>
                  <a:pt x="f59" y="f7"/>
                  <a:pt x="f58" y="f7"/>
                </a:cubicBezTo>
                <a:lnTo>
                  <a:pt x="f57" y="f7"/>
                </a:lnTo>
                <a:cubicBezTo>
                  <a:pt x="f60" y="f7"/>
                  <a:pt x="f5" y="f62"/>
                  <a:pt x="f5" y="f61"/>
                </a:cubicBezTo>
                <a:lnTo>
                  <a:pt x="f5" y="f57"/>
                </a:lnTo>
                <a:cubicBezTo>
                  <a:pt x="f5" y="f60"/>
                  <a:pt x="f60" y="f5"/>
                  <a:pt x="f57" y="f5"/>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Rounded Rectangle 2">
            <a:extLst>
              <a:ext uri="{FF2B5EF4-FFF2-40B4-BE49-F238E27FC236}">
                <a16:creationId xmlns:a16="http://schemas.microsoft.com/office/drawing/2014/main" id="{9A7E662E-A7F4-3C26-875D-DC93AC618252}"/>
              </a:ext>
            </a:extLst>
          </p:cNvPr>
          <p:cNvSpPr/>
          <p:nvPr/>
        </p:nvSpPr>
        <p:spPr>
          <a:xfrm>
            <a:off x="5140758" y="5615975"/>
            <a:ext cx="573084" cy="610781"/>
          </a:xfrm>
          <a:custGeom>
            <a:avLst/>
            <a:gdLst>
              <a:gd name="f0" fmla="val 10800000"/>
              <a:gd name="f1" fmla="val 5400000"/>
              <a:gd name="f2" fmla="val 180"/>
              <a:gd name="f3" fmla="val w"/>
              <a:gd name="f4" fmla="val h"/>
              <a:gd name="f5" fmla="val 0"/>
              <a:gd name="f6" fmla="val 3960000"/>
              <a:gd name="f7" fmla="val 3160999"/>
              <a:gd name="f8" fmla="val 1374274"/>
              <a:gd name="f9" fmla="val 3155132"/>
              <a:gd name="f10" fmla="val 1419362"/>
              <a:gd name="f11" fmla="val 2496208"/>
              <a:gd name="f12" fmla="val 770986"/>
              <a:gd name="f13" fmla="val 2113414"/>
              <a:gd name="f14" fmla="val 1929581"/>
              <a:gd name="f15" fmla="val 1106902"/>
              <a:gd name="f16" fmla="val 1921633"/>
              <a:gd name="f17" fmla="val 1292845"/>
              <a:gd name="f18" fmla="val 1914712"/>
              <a:gd name="f19" fmla="val 1454769"/>
              <a:gd name="f20" fmla="val 1928136"/>
              <a:gd name="f21" fmla="val 1522392"/>
              <a:gd name="f22" fmla="val 1942445"/>
              <a:gd name="f23" fmla="val 1570340"/>
              <a:gd name="f24" fmla="val 1547199"/>
              <a:gd name="f25" fmla="val 1510736"/>
              <a:gd name="f26" fmla="val 1237189"/>
              <a:gd name="f27" fmla="val 1330681"/>
              <a:gd name="f28" fmla="val 815277"/>
              <a:gd name="f29" fmla="val 836121"/>
              <a:gd name="f30" fmla="val 618819"/>
              <a:gd name="f31" fmla="val 1229038"/>
              <a:gd name="f32" fmla="val 733086"/>
              <a:gd name="f33" fmla="val 1558961"/>
              <a:gd name="f34" fmla="val 965659"/>
              <a:gd name="f35" fmla="val 1735195"/>
              <a:gd name="f36" fmla="val 864541"/>
              <a:gd name="f37" fmla="val 1716416"/>
              <a:gd name="f38" fmla="val 662904"/>
              <a:gd name="f39" fmla="val 1695759"/>
              <a:gd name="f40" fmla="val 570453"/>
              <a:gd name="f41" fmla="val 1629310"/>
              <a:gd name="f42" fmla="val 597898"/>
              <a:gd name="f43" fmla="val 2016450"/>
              <a:gd name="f44" fmla="val 990931"/>
              <a:gd name="f45" fmla="val 2177657"/>
              <a:gd name="f46" fmla="val 1196057"/>
              <a:gd name="f47" fmla="val 2257108"/>
              <a:gd name="f48" fmla="val 1113718"/>
              <a:gd name="f49" fmla="val 2275887"/>
              <a:gd name="f50" fmla="val 943857"/>
              <a:gd name="f51" fmla="val 2321380"/>
              <a:gd name="f52" fmla="val 813848"/>
              <a:gd name="f53" fmla="val 2296824"/>
              <a:gd name="f54" fmla="val 926523"/>
              <a:gd name="f55" fmla="val 2634848"/>
              <a:gd name="f56" fmla="val 1326064"/>
              <a:gd name="f57" fmla="val 2611755"/>
              <a:gd name="f58" fmla="val 1486410"/>
              <a:gd name="f59" fmla="val 2607420"/>
              <a:gd name="f60" fmla="val 1297174"/>
              <a:gd name="f61" fmla="val 2749708"/>
              <a:gd name="f62" fmla="val 1000058"/>
              <a:gd name="f63" fmla="val 2795794"/>
              <a:gd name="f64" fmla="val 489408"/>
              <a:gd name="f65" fmla="val 2829018"/>
              <a:gd name="f66" fmla="val 914827"/>
              <a:gd name="f67" fmla="val 3139596"/>
              <a:gd name="f68" fmla="val 1734874"/>
              <a:gd name="f69" fmla="val 3242281"/>
              <a:gd name="f70" fmla="val 2062787"/>
              <a:gd name="f71" fmla="val 3146219"/>
              <a:gd name="f72" fmla="val 2763394"/>
              <a:gd name="f73" fmla="val 2903535"/>
              <a:gd name="f74" fmla="val 2915370"/>
              <a:gd name="f75" fmla="val 2621267"/>
              <a:gd name="f76" fmla="val 3074271"/>
              <a:gd name="f77" fmla="val 2105563"/>
              <a:gd name="f78" fmla="val 3173740"/>
              <a:gd name="f79" fmla="val 1733406"/>
              <a:gd name="f80" fmla="val 3145310"/>
              <a:gd name="f81" fmla="val 1648999"/>
              <a:gd name="f82" fmla="val 3207849"/>
              <a:gd name="f83" fmla="val 1493166"/>
              <a:gd name="f84" fmla="val 3270388"/>
              <a:gd name="f85" fmla="val 1337333"/>
              <a:gd name="f86" fmla="val 3414210"/>
              <a:gd name="f87" fmla="val 1276468"/>
              <a:gd name="f88" fmla="val 3449507"/>
              <a:gd name="f89" fmla="val 1170564"/>
              <a:gd name="f90" fmla="val 3349883"/>
              <a:gd name="f91" fmla="val 1192977"/>
              <a:gd name="f92" fmla="val 3252716"/>
              <a:gd name="f93" fmla="val 1239516"/>
              <a:gd name="f94" fmla="val 3140091"/>
              <a:gd name="f95" fmla="val 1227260"/>
              <a:gd name="f96" fmla="val 3219995"/>
              <a:gd name="f97" fmla="val 1183499"/>
              <a:gd name="f98" fmla="val 3274317"/>
              <a:gd name="f99" fmla="val 996523"/>
              <a:gd name="f100" fmla="val 3324107"/>
              <a:gd name="f101" fmla="val 851504"/>
              <a:gd name="f102" fmla="val 3215037"/>
              <a:gd name="f103" fmla="val 921165"/>
              <a:gd name="f104" fmla="val 3152155"/>
              <a:gd name="f105" fmla="val 998691"/>
              <a:gd name="f106" fmla="val 2995677"/>
              <a:gd name="f107" fmla="val 1008938"/>
              <a:gd name="f108" fmla="val 2884471"/>
              <a:gd name="f109" fmla="val 881691"/>
              <a:gd name="f110" fmla="val 2678487"/>
              <a:gd name="f111" fmla="val 308009"/>
              <a:gd name="f112" fmla="val 3651991"/>
              <a:gd name="f113" fmla="val 3822100"/>
              <a:gd name="f114" fmla="val 137900"/>
              <a:gd name="f115" fmla="+- 0 0 -90"/>
              <a:gd name="f116" fmla="*/ f3 1 3960000"/>
              <a:gd name="f117" fmla="*/ f4 1 3960000"/>
              <a:gd name="f118" fmla="val f5"/>
              <a:gd name="f119" fmla="val f6"/>
              <a:gd name="f120" fmla="*/ f115 f0 1"/>
              <a:gd name="f121" fmla="+- f119 0 f118"/>
              <a:gd name="f122" fmla="*/ f120 1 f2"/>
              <a:gd name="f123" fmla="*/ f121 1 3960000"/>
              <a:gd name="f124" fmla="*/ 3160999 f121 1"/>
              <a:gd name="f125" fmla="*/ 1374274 f121 1"/>
              <a:gd name="f126" fmla="*/ 3155132 f121 1"/>
              <a:gd name="f127" fmla="*/ 1419362 f121 1"/>
              <a:gd name="f128" fmla="*/ 1921633 f121 1"/>
              <a:gd name="f129" fmla="*/ 1942445 f121 1"/>
              <a:gd name="f130" fmla="*/ 1570340 f121 1"/>
              <a:gd name="f131" fmla="*/ 2257108 f121 1"/>
              <a:gd name="f132" fmla="*/ 3207849 f121 1"/>
              <a:gd name="f133" fmla="*/ 1493166 f121 1"/>
              <a:gd name="f134" fmla="*/ 2995677 f121 1"/>
              <a:gd name="f135" fmla="*/ 1008938 f121 1"/>
              <a:gd name="f136" fmla="*/ 308009 f121 1"/>
              <a:gd name="f137" fmla="*/ 0 f121 1"/>
              <a:gd name="f138" fmla="*/ 3651991 f121 1"/>
              <a:gd name="f139" fmla="*/ 3960000 f121 1"/>
              <a:gd name="f140" fmla="*/ 3140091 f121 1"/>
              <a:gd name="f141" fmla="*/ 1227260 f121 1"/>
              <a:gd name="f142" fmla="*/ 3449507 f121 1"/>
              <a:gd name="f143" fmla="*/ 1170564 f121 1"/>
              <a:gd name="f144" fmla="*/ 3324107 f121 1"/>
              <a:gd name="f145" fmla="*/ 851504 f121 1"/>
              <a:gd name="f146" fmla="*/ 1292845 f121 1"/>
              <a:gd name="f147" fmla="*/ 2496208 f121 1"/>
              <a:gd name="f148" fmla="*/ 770986 f121 1"/>
              <a:gd name="f149" fmla="*/ 815277 f121 1"/>
              <a:gd name="f150" fmla="*/ 836121 f121 1"/>
              <a:gd name="f151" fmla="*/ 965659 f121 1"/>
              <a:gd name="f152" fmla="*/ 1735195 f121 1"/>
              <a:gd name="f153" fmla="*/ 1196057 f121 1"/>
              <a:gd name="f154" fmla="*/ 1486410 f121 1"/>
              <a:gd name="f155" fmla="*/ 2607420 f121 1"/>
              <a:gd name="f156" fmla="*/ 813848 f121 1"/>
              <a:gd name="f157" fmla="*/ 2296824 f121 1"/>
              <a:gd name="f158" fmla="*/ 570453 f121 1"/>
              <a:gd name="f159" fmla="*/ 1629310 f121 1"/>
              <a:gd name="f160" fmla="*/ 489408 f121 1"/>
              <a:gd name="f161" fmla="*/ 2829018 f121 1"/>
              <a:gd name="f162" fmla="*/ 2062787 f121 1"/>
              <a:gd name="f163" fmla="*/ 3146219 f121 1"/>
              <a:gd name="f164" fmla="*/ 3074271 f121 1"/>
              <a:gd name="f165" fmla="*/ 2105563 f121 1"/>
              <a:gd name="f166" fmla="+- f122 0 f1"/>
              <a:gd name="f167" fmla="*/ f124 1 3960000"/>
              <a:gd name="f168" fmla="*/ f125 1 3960000"/>
              <a:gd name="f169" fmla="*/ f126 1 3960000"/>
              <a:gd name="f170" fmla="*/ f127 1 3960000"/>
              <a:gd name="f171" fmla="*/ f128 1 3960000"/>
              <a:gd name="f172" fmla="*/ f129 1 3960000"/>
              <a:gd name="f173" fmla="*/ f130 1 3960000"/>
              <a:gd name="f174" fmla="*/ f131 1 3960000"/>
              <a:gd name="f175" fmla="*/ f132 1 3960000"/>
              <a:gd name="f176" fmla="*/ f133 1 3960000"/>
              <a:gd name="f177" fmla="*/ f134 1 3960000"/>
              <a:gd name="f178" fmla="*/ f135 1 3960000"/>
              <a:gd name="f179" fmla="*/ f136 1 3960000"/>
              <a:gd name="f180" fmla="*/ f137 1 3960000"/>
              <a:gd name="f181" fmla="*/ f138 1 3960000"/>
              <a:gd name="f182" fmla="*/ f139 1 3960000"/>
              <a:gd name="f183" fmla="*/ f140 1 3960000"/>
              <a:gd name="f184" fmla="*/ f141 1 3960000"/>
              <a:gd name="f185" fmla="*/ f142 1 3960000"/>
              <a:gd name="f186" fmla="*/ f143 1 3960000"/>
              <a:gd name="f187" fmla="*/ f144 1 3960000"/>
              <a:gd name="f188" fmla="*/ f145 1 3960000"/>
              <a:gd name="f189" fmla="*/ f146 1 3960000"/>
              <a:gd name="f190" fmla="*/ f147 1 3960000"/>
              <a:gd name="f191" fmla="*/ f148 1 3960000"/>
              <a:gd name="f192" fmla="*/ f149 1 3960000"/>
              <a:gd name="f193" fmla="*/ f150 1 3960000"/>
              <a:gd name="f194" fmla="*/ f151 1 3960000"/>
              <a:gd name="f195" fmla="*/ f152 1 3960000"/>
              <a:gd name="f196" fmla="*/ f153 1 3960000"/>
              <a:gd name="f197" fmla="*/ f154 1 3960000"/>
              <a:gd name="f198" fmla="*/ f155 1 3960000"/>
              <a:gd name="f199" fmla="*/ f156 1 3960000"/>
              <a:gd name="f200" fmla="*/ f157 1 3960000"/>
              <a:gd name="f201" fmla="*/ f158 1 3960000"/>
              <a:gd name="f202" fmla="*/ f159 1 3960000"/>
              <a:gd name="f203" fmla="*/ f160 1 3960000"/>
              <a:gd name="f204" fmla="*/ f161 1 3960000"/>
              <a:gd name="f205" fmla="*/ f162 1 3960000"/>
              <a:gd name="f206" fmla="*/ f163 1 3960000"/>
              <a:gd name="f207" fmla="*/ f164 1 3960000"/>
              <a:gd name="f208" fmla="*/ f165 1 3960000"/>
              <a:gd name="f209" fmla="*/ f118 1 f123"/>
              <a:gd name="f210" fmla="*/ f119 1 f123"/>
              <a:gd name="f211" fmla="*/ f167 1 f123"/>
              <a:gd name="f212" fmla="*/ f168 1 f123"/>
              <a:gd name="f213" fmla="*/ f169 1 f123"/>
              <a:gd name="f214" fmla="*/ f170 1 f123"/>
              <a:gd name="f215" fmla="*/ f190 1 f123"/>
              <a:gd name="f216" fmla="*/ f191 1 f123"/>
              <a:gd name="f217" fmla="*/ f171 1 f123"/>
              <a:gd name="f218" fmla="*/ f189 1 f123"/>
              <a:gd name="f219" fmla="*/ f172 1 f123"/>
              <a:gd name="f220" fmla="*/ f173 1 f123"/>
              <a:gd name="f221" fmla="*/ f192 1 f123"/>
              <a:gd name="f222" fmla="*/ f193 1 f123"/>
              <a:gd name="f223" fmla="*/ f194 1 f123"/>
              <a:gd name="f224" fmla="*/ f195 1 f123"/>
              <a:gd name="f225" fmla="*/ f201 1 f123"/>
              <a:gd name="f226" fmla="*/ f202 1 f123"/>
              <a:gd name="f227" fmla="*/ f196 1 f123"/>
              <a:gd name="f228" fmla="*/ f174 1 f123"/>
              <a:gd name="f229" fmla="*/ f199 1 f123"/>
              <a:gd name="f230" fmla="*/ f200 1 f123"/>
              <a:gd name="f231" fmla="*/ f197 1 f123"/>
              <a:gd name="f232" fmla="*/ f198 1 f123"/>
              <a:gd name="f233" fmla="*/ f203 1 f123"/>
              <a:gd name="f234" fmla="*/ f204 1 f123"/>
              <a:gd name="f235" fmla="*/ f205 1 f123"/>
              <a:gd name="f236" fmla="*/ f206 1 f123"/>
              <a:gd name="f237" fmla="*/ f207 1 f123"/>
              <a:gd name="f238" fmla="*/ f208 1 f123"/>
              <a:gd name="f239" fmla="*/ f175 1 f123"/>
              <a:gd name="f240" fmla="*/ f176 1 f123"/>
              <a:gd name="f241" fmla="*/ f185 1 f123"/>
              <a:gd name="f242" fmla="*/ f186 1 f123"/>
              <a:gd name="f243" fmla="*/ f183 1 f123"/>
              <a:gd name="f244" fmla="*/ f184 1 f123"/>
              <a:gd name="f245" fmla="*/ f187 1 f123"/>
              <a:gd name="f246" fmla="*/ f188 1 f123"/>
              <a:gd name="f247" fmla="*/ f177 1 f123"/>
              <a:gd name="f248" fmla="*/ f178 1 f123"/>
              <a:gd name="f249" fmla="*/ f179 1 f123"/>
              <a:gd name="f250" fmla="*/ f180 1 f123"/>
              <a:gd name="f251" fmla="*/ f181 1 f123"/>
              <a:gd name="f252" fmla="*/ f182 1 f123"/>
              <a:gd name="f253" fmla="*/ f209 f116 1"/>
              <a:gd name="f254" fmla="*/ f210 f116 1"/>
              <a:gd name="f255" fmla="*/ f210 f117 1"/>
              <a:gd name="f256" fmla="*/ f209 f117 1"/>
              <a:gd name="f257" fmla="*/ f211 f116 1"/>
              <a:gd name="f258" fmla="*/ f212 f117 1"/>
              <a:gd name="f259" fmla="*/ f213 f116 1"/>
              <a:gd name="f260" fmla="*/ f214 f117 1"/>
              <a:gd name="f261" fmla="*/ f215 f116 1"/>
              <a:gd name="f262" fmla="*/ f216 f117 1"/>
              <a:gd name="f263" fmla="*/ f217 f116 1"/>
              <a:gd name="f264" fmla="*/ f218 f117 1"/>
              <a:gd name="f265" fmla="*/ f219 f116 1"/>
              <a:gd name="f266" fmla="*/ f220 f117 1"/>
              <a:gd name="f267" fmla="*/ f221 f116 1"/>
              <a:gd name="f268" fmla="*/ f222 f117 1"/>
              <a:gd name="f269" fmla="*/ f223 f116 1"/>
              <a:gd name="f270" fmla="*/ f224 f117 1"/>
              <a:gd name="f271" fmla="*/ f225 f116 1"/>
              <a:gd name="f272" fmla="*/ f226 f117 1"/>
              <a:gd name="f273" fmla="*/ f227 f116 1"/>
              <a:gd name="f274" fmla="*/ f228 f117 1"/>
              <a:gd name="f275" fmla="*/ f229 f116 1"/>
              <a:gd name="f276" fmla="*/ f230 f117 1"/>
              <a:gd name="f277" fmla="*/ f231 f116 1"/>
              <a:gd name="f278" fmla="*/ f232 f117 1"/>
              <a:gd name="f279" fmla="*/ f233 f116 1"/>
              <a:gd name="f280" fmla="*/ f234 f117 1"/>
              <a:gd name="f281" fmla="*/ f235 f116 1"/>
              <a:gd name="f282" fmla="*/ f236 f117 1"/>
              <a:gd name="f283" fmla="*/ f237 f116 1"/>
              <a:gd name="f284" fmla="*/ f238 f117 1"/>
              <a:gd name="f285" fmla="*/ f239 f116 1"/>
              <a:gd name="f286" fmla="*/ f240 f117 1"/>
              <a:gd name="f287" fmla="*/ f241 f116 1"/>
              <a:gd name="f288" fmla="*/ f242 f117 1"/>
              <a:gd name="f289" fmla="*/ f243 f116 1"/>
              <a:gd name="f290" fmla="*/ f244 f117 1"/>
              <a:gd name="f291" fmla="*/ f245 f116 1"/>
              <a:gd name="f292" fmla="*/ f246 f117 1"/>
              <a:gd name="f293" fmla="*/ f247 f116 1"/>
              <a:gd name="f294" fmla="*/ f248 f117 1"/>
              <a:gd name="f295" fmla="*/ f249 f116 1"/>
              <a:gd name="f296" fmla="*/ f250 f117 1"/>
              <a:gd name="f297" fmla="*/ f251 f116 1"/>
              <a:gd name="f298" fmla="*/ f252 f116 1"/>
              <a:gd name="f299" fmla="*/ f249 f117 1"/>
              <a:gd name="f300" fmla="*/ f251 f117 1"/>
              <a:gd name="f301" fmla="*/ f252 f117 1"/>
              <a:gd name="f302" fmla="*/ f250 f116 1"/>
            </a:gdLst>
            <a:ahLst/>
            <a:cxnLst>
              <a:cxn ang="3cd4">
                <a:pos x="hc" y="t"/>
              </a:cxn>
              <a:cxn ang="0">
                <a:pos x="r" y="vc"/>
              </a:cxn>
              <a:cxn ang="cd4">
                <a:pos x="hc" y="b"/>
              </a:cxn>
              <a:cxn ang="cd2">
                <a:pos x="l" y="vc"/>
              </a:cxn>
              <a:cxn ang="f166">
                <a:pos x="f257" y="f258"/>
              </a:cxn>
              <a:cxn ang="f166">
                <a:pos x="f259" y="f260"/>
              </a:cxn>
              <a:cxn ang="f166">
                <a:pos x="f257" y="f258"/>
              </a:cxn>
              <a:cxn ang="f166">
                <a:pos x="f261" y="f262"/>
              </a:cxn>
              <a:cxn ang="f166">
                <a:pos x="f263" y="f264"/>
              </a:cxn>
              <a:cxn ang="f166">
                <a:pos x="f265" y="f266"/>
              </a:cxn>
              <a:cxn ang="f166">
                <a:pos x="f267" y="f268"/>
              </a:cxn>
              <a:cxn ang="f166">
                <a:pos x="f269" y="f270"/>
              </a:cxn>
              <a:cxn ang="f166">
                <a:pos x="f271" y="f272"/>
              </a:cxn>
              <a:cxn ang="f166">
                <a:pos x="f273" y="f274"/>
              </a:cxn>
              <a:cxn ang="f166">
                <a:pos x="f275" y="f276"/>
              </a:cxn>
              <a:cxn ang="f166">
                <a:pos x="f277" y="f278"/>
              </a:cxn>
              <a:cxn ang="f166">
                <a:pos x="f279" y="f280"/>
              </a:cxn>
              <a:cxn ang="f166">
                <a:pos x="f281" y="f282"/>
              </a:cxn>
              <a:cxn ang="f166">
                <a:pos x="f283" y="f284"/>
              </a:cxn>
              <a:cxn ang="f166">
                <a:pos x="f285" y="f286"/>
              </a:cxn>
              <a:cxn ang="f166">
                <a:pos x="f287" y="f288"/>
              </a:cxn>
              <a:cxn ang="f166">
                <a:pos x="f289" y="f290"/>
              </a:cxn>
              <a:cxn ang="f166">
                <a:pos x="f291" y="f292"/>
              </a:cxn>
              <a:cxn ang="f166">
                <a:pos x="f293" y="f294"/>
              </a:cxn>
              <a:cxn ang="f166">
                <a:pos x="f261" y="f262"/>
              </a:cxn>
              <a:cxn ang="f166">
                <a:pos x="f295" y="f296"/>
              </a:cxn>
              <a:cxn ang="f166">
                <a:pos x="f297" y="f296"/>
              </a:cxn>
              <a:cxn ang="f166">
                <a:pos x="f298" y="f299"/>
              </a:cxn>
              <a:cxn ang="f166">
                <a:pos x="f298" y="f300"/>
              </a:cxn>
              <a:cxn ang="f166">
                <a:pos x="f297" y="f301"/>
              </a:cxn>
              <a:cxn ang="f166">
                <a:pos x="f295" y="f301"/>
              </a:cxn>
              <a:cxn ang="f166">
                <a:pos x="f302" y="f300"/>
              </a:cxn>
              <a:cxn ang="f166">
                <a:pos x="f302" y="f299"/>
              </a:cxn>
              <a:cxn ang="f166">
                <a:pos x="f295" y="f296"/>
              </a:cxn>
            </a:cxnLst>
            <a:rect l="f253" t="f256" r="f254" b="f255"/>
            <a:pathLst>
              <a:path w="3960000" h="3960000">
                <a:moveTo>
                  <a:pt x="f7" y="f8"/>
                </a:moveTo>
                <a:lnTo>
                  <a:pt x="f9" y="f10"/>
                </a:lnTo>
                <a:lnTo>
                  <a:pt x="f7" y="f8"/>
                </a:lnTo>
                <a:close/>
                <a:moveTo>
                  <a:pt x="f11" y="f12"/>
                </a:moveTo>
                <a:cubicBezTo>
                  <a:pt x="f13" y="f12"/>
                  <a:pt x="f14" y="f15"/>
                  <a:pt x="f16" y="f17"/>
                </a:cubicBezTo>
                <a:cubicBezTo>
                  <a:pt x="f18" y="f19"/>
                  <a:pt x="f20" y="f21"/>
                  <a:pt x="f22" y="f23"/>
                </a:cubicBezTo>
                <a:cubicBezTo>
                  <a:pt x="f24" y="f25"/>
                  <a:pt x="f26" y="f27"/>
                  <a:pt x="f28" y="f29"/>
                </a:cubicBezTo>
                <a:cubicBezTo>
                  <a:pt x="f30" y="f31"/>
                  <a:pt x="f32" y="f33"/>
                  <a:pt x="f34" y="f35"/>
                </a:cubicBezTo>
                <a:cubicBezTo>
                  <a:pt x="f36" y="f37"/>
                  <a:pt x="f38" y="f39"/>
                  <a:pt x="f40" y="f41"/>
                </a:cubicBezTo>
                <a:cubicBezTo>
                  <a:pt x="f42" y="f43"/>
                  <a:pt x="f44" y="f45"/>
                  <a:pt x="f46" y="f47"/>
                </a:cubicBezTo>
                <a:cubicBezTo>
                  <a:pt x="f48" y="f49"/>
                  <a:pt x="f50" y="f51"/>
                  <a:pt x="f52" y="f53"/>
                </a:cubicBezTo>
                <a:cubicBezTo>
                  <a:pt x="f54" y="f55"/>
                  <a:pt x="f56" y="f57"/>
                  <a:pt x="f58" y="f59"/>
                </a:cubicBezTo>
                <a:cubicBezTo>
                  <a:pt x="f60" y="f61"/>
                  <a:pt x="f62" y="f63"/>
                  <a:pt x="f64" y="f65"/>
                </a:cubicBezTo>
                <a:cubicBezTo>
                  <a:pt x="f66" y="f67"/>
                  <a:pt x="f68" y="f69"/>
                  <a:pt x="f70" y="f71"/>
                </a:cubicBezTo>
                <a:cubicBezTo>
                  <a:pt x="f72" y="f73"/>
                  <a:pt x="f74" y="f75"/>
                  <a:pt x="f76" y="f77"/>
                </a:cubicBezTo>
                <a:cubicBezTo>
                  <a:pt x="f78" y="f79"/>
                  <a:pt x="f80" y="f81"/>
                  <a:pt x="f82" y="f83"/>
                </a:cubicBezTo>
                <a:cubicBezTo>
                  <a:pt x="f84" y="f85"/>
                  <a:pt x="f86" y="f87"/>
                  <a:pt x="f88" y="f89"/>
                </a:cubicBezTo>
                <a:cubicBezTo>
                  <a:pt x="f90" y="f91"/>
                  <a:pt x="f92" y="f93"/>
                  <a:pt x="f94" y="f95"/>
                </a:cubicBezTo>
                <a:cubicBezTo>
                  <a:pt x="f96" y="f97"/>
                  <a:pt x="f98" y="f99"/>
                  <a:pt x="f100" y="f101"/>
                </a:cubicBezTo>
                <a:cubicBezTo>
                  <a:pt x="f102" y="f103"/>
                  <a:pt x="f104" y="f105"/>
                  <a:pt x="f106" y="f107"/>
                </a:cubicBezTo>
                <a:cubicBezTo>
                  <a:pt x="f108" y="f109"/>
                  <a:pt x="f110" y="f12"/>
                  <a:pt x="f11" y="f12"/>
                </a:cubicBezTo>
                <a:close/>
                <a:moveTo>
                  <a:pt x="f111" y="f5"/>
                </a:moveTo>
                <a:lnTo>
                  <a:pt x="f112" y="f5"/>
                </a:lnTo>
                <a:cubicBezTo>
                  <a:pt x="f113" y="f5"/>
                  <a:pt x="f6" y="f114"/>
                  <a:pt x="f6" y="f111"/>
                </a:cubicBezTo>
                <a:lnTo>
                  <a:pt x="f6" y="f112"/>
                </a:lnTo>
                <a:cubicBezTo>
                  <a:pt x="f6" y="f113"/>
                  <a:pt x="f113" y="f6"/>
                  <a:pt x="f112" y="f6"/>
                </a:cubicBezTo>
                <a:lnTo>
                  <a:pt x="f111" y="f6"/>
                </a:lnTo>
                <a:cubicBezTo>
                  <a:pt x="f114" y="f6"/>
                  <a:pt x="f5" y="f113"/>
                  <a:pt x="f5" y="f112"/>
                </a:cubicBezTo>
                <a:lnTo>
                  <a:pt x="f5" y="f111"/>
                </a:lnTo>
                <a:cubicBezTo>
                  <a:pt x="f5" y="f114"/>
                  <a:pt x="f114" y="f5"/>
                  <a:pt x="f111" y="f5"/>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Rounded Rectangle 3">
            <a:extLst>
              <a:ext uri="{FF2B5EF4-FFF2-40B4-BE49-F238E27FC236}">
                <a16:creationId xmlns:a16="http://schemas.microsoft.com/office/drawing/2014/main" id="{1B3DAAB7-F884-AA6E-7FB6-E91EC4A63433}"/>
              </a:ext>
            </a:extLst>
          </p:cNvPr>
          <p:cNvSpPr/>
          <p:nvPr/>
        </p:nvSpPr>
        <p:spPr>
          <a:xfrm>
            <a:off x="4202667" y="5615975"/>
            <a:ext cx="573084" cy="610781"/>
          </a:xfrm>
          <a:custGeom>
            <a:avLst/>
            <a:gdLst>
              <a:gd name="f0" fmla="val 10800000"/>
              <a:gd name="f1" fmla="val 5400000"/>
              <a:gd name="f2" fmla="val 180"/>
              <a:gd name="f3" fmla="val w"/>
              <a:gd name="f4" fmla="val h"/>
              <a:gd name="f5" fmla="val 0"/>
              <a:gd name="f6" fmla="val 3960000"/>
              <a:gd name="f7" fmla="val 2841893"/>
              <a:gd name="f8" fmla="val 181064"/>
              <a:gd name="f9" fmla="val 2485731"/>
              <a:gd name="f10" fmla="val 190239"/>
              <a:gd name="f11" fmla="val 2106781"/>
              <a:gd name="f12" fmla="val 339266"/>
              <a:gd name="f13" fmla="val 2105790"/>
              <a:gd name="f14" fmla="val 859562"/>
              <a:gd name="f15" fmla="val 2106860"/>
              <a:gd name="f16" fmla="val 863292"/>
              <a:gd name="f17" fmla="val 1248172"/>
              <a:gd name="f18" fmla="val 1691968"/>
              <a:gd name="f19" fmla="val 1824236"/>
              <a:gd name="f20" fmla="val 3779396"/>
              <a:gd name="f21" fmla="val 2754932"/>
              <a:gd name="f22" fmla="val 3305869"/>
              <a:gd name="f23" fmla="val 1813665"/>
              <a:gd name="f24" fmla="val 3348152"/>
              <a:gd name="f25" fmla="val 907124"/>
              <a:gd name="f26" fmla="val 2746287"/>
              <a:gd name="f27" fmla="val 682909"/>
              <a:gd name="f28" fmla="val 3126764"/>
              <a:gd name="f29" fmla="val 685506"/>
              <a:gd name="f30" fmla="val 3369037"/>
              <a:gd name="f31" fmla="val 704441"/>
              <a:gd name="f32" fmla="val 3391941"/>
              <a:gd name="f33" fmla="val 556446"/>
              <a:gd name="f34" fmla="val 3409927"/>
              <a:gd name="f35" fmla="val 381656"/>
              <a:gd name="f36" fmla="val 3410216"/>
              <a:gd name="f37" fmla="val 195189"/>
              <a:gd name="f38" fmla="val 3239930"/>
              <a:gd name="f39" fmla="val 163882"/>
              <a:gd name="f40" fmla="val 3118909"/>
              <a:gd name="f41" fmla="val 173928"/>
              <a:gd name="f42" fmla="val 308009"/>
              <a:gd name="f43" fmla="val 3651991"/>
              <a:gd name="f44" fmla="val 3822100"/>
              <a:gd name="f45" fmla="val 137900"/>
              <a:gd name="f46" fmla="+- 0 0 -90"/>
              <a:gd name="f47" fmla="*/ f3 1 3960000"/>
              <a:gd name="f48" fmla="*/ f4 1 3960000"/>
              <a:gd name="f49" fmla="val f5"/>
              <a:gd name="f50" fmla="val f6"/>
              <a:gd name="f51" fmla="*/ f46 f0 1"/>
              <a:gd name="f52" fmla="+- f50 0 f49"/>
              <a:gd name="f53" fmla="*/ f51 1 f2"/>
              <a:gd name="f54" fmla="*/ f52 1 3960000"/>
              <a:gd name="f55" fmla="*/ 2841893 f52 1"/>
              <a:gd name="f56" fmla="*/ 181064 f52 1"/>
              <a:gd name="f57" fmla="*/ 2105790 f52 1"/>
              <a:gd name="f58" fmla="*/ 859562 f52 1"/>
              <a:gd name="f59" fmla="*/ 2106860 f52 1"/>
              <a:gd name="f60" fmla="*/ 863292 f52 1"/>
              <a:gd name="f61" fmla="*/ 1248172 f52 1"/>
              <a:gd name="f62" fmla="*/ 1691968 f52 1"/>
              <a:gd name="f63" fmla="*/ 1824236 f52 1"/>
              <a:gd name="f64" fmla="*/ 3779396 f52 1"/>
              <a:gd name="f65" fmla="*/ 2754932 f52 1"/>
              <a:gd name="f66" fmla="*/ 3305869 f52 1"/>
              <a:gd name="f67" fmla="*/ 1813665 f52 1"/>
              <a:gd name="f68" fmla="*/ 3348152 f52 1"/>
              <a:gd name="f69" fmla="*/ 907124 f52 1"/>
              <a:gd name="f70" fmla="*/ 3369037 f52 1"/>
              <a:gd name="f71" fmla="*/ 308009 f52 1"/>
              <a:gd name="f72" fmla="*/ 0 f52 1"/>
              <a:gd name="f73" fmla="*/ 3651991 f52 1"/>
              <a:gd name="f74" fmla="*/ 3960000 f52 1"/>
              <a:gd name="f75" fmla="*/ 704441 f52 1"/>
              <a:gd name="f76" fmla="*/ 3410216 f52 1"/>
              <a:gd name="f77" fmla="*/ 195189 f52 1"/>
              <a:gd name="f78" fmla="+- f53 0 f1"/>
              <a:gd name="f79" fmla="*/ f55 1 3960000"/>
              <a:gd name="f80" fmla="*/ f56 1 3960000"/>
              <a:gd name="f81" fmla="*/ f57 1 3960000"/>
              <a:gd name="f82" fmla="*/ f58 1 3960000"/>
              <a:gd name="f83" fmla="*/ f59 1 3960000"/>
              <a:gd name="f84" fmla="*/ f60 1 3960000"/>
              <a:gd name="f85" fmla="*/ f61 1 3960000"/>
              <a:gd name="f86" fmla="*/ f62 1 3960000"/>
              <a:gd name="f87" fmla="*/ f63 1 3960000"/>
              <a:gd name="f88" fmla="*/ f64 1 3960000"/>
              <a:gd name="f89" fmla="*/ f65 1 3960000"/>
              <a:gd name="f90" fmla="*/ f66 1 3960000"/>
              <a:gd name="f91" fmla="*/ f67 1 3960000"/>
              <a:gd name="f92" fmla="*/ f68 1 3960000"/>
              <a:gd name="f93" fmla="*/ f69 1 3960000"/>
              <a:gd name="f94" fmla="*/ f70 1 3960000"/>
              <a:gd name="f95" fmla="*/ f71 1 3960000"/>
              <a:gd name="f96" fmla="*/ f72 1 3960000"/>
              <a:gd name="f97" fmla="*/ f73 1 3960000"/>
              <a:gd name="f98" fmla="*/ f74 1 3960000"/>
              <a:gd name="f99" fmla="*/ f75 1 3960000"/>
              <a:gd name="f100" fmla="*/ f76 1 3960000"/>
              <a:gd name="f101" fmla="*/ f77 1 3960000"/>
              <a:gd name="f102" fmla="*/ f49 1 f54"/>
              <a:gd name="f103" fmla="*/ f50 1 f54"/>
              <a:gd name="f104" fmla="*/ f79 1 f54"/>
              <a:gd name="f105" fmla="*/ f80 1 f54"/>
              <a:gd name="f106" fmla="*/ f81 1 f54"/>
              <a:gd name="f107" fmla="*/ f82 1 f54"/>
              <a:gd name="f108" fmla="*/ f83 1 f54"/>
              <a:gd name="f109" fmla="*/ f84 1 f54"/>
              <a:gd name="f110" fmla="*/ f85 1 f54"/>
              <a:gd name="f111" fmla="*/ f86 1 f54"/>
              <a:gd name="f112" fmla="*/ f87 1 f54"/>
              <a:gd name="f113" fmla="*/ f88 1 f54"/>
              <a:gd name="f114" fmla="*/ f89 1 f54"/>
              <a:gd name="f115" fmla="*/ f90 1 f54"/>
              <a:gd name="f116" fmla="*/ f91 1 f54"/>
              <a:gd name="f117" fmla="*/ f92 1 f54"/>
              <a:gd name="f118" fmla="*/ f93 1 f54"/>
              <a:gd name="f119" fmla="*/ f94 1 f54"/>
              <a:gd name="f120" fmla="*/ f99 1 f54"/>
              <a:gd name="f121" fmla="*/ f100 1 f54"/>
              <a:gd name="f122" fmla="*/ f101 1 f54"/>
              <a:gd name="f123" fmla="*/ f95 1 f54"/>
              <a:gd name="f124" fmla="*/ f96 1 f54"/>
              <a:gd name="f125" fmla="*/ f97 1 f54"/>
              <a:gd name="f126" fmla="*/ f98 1 f54"/>
              <a:gd name="f127" fmla="*/ f102 f47 1"/>
              <a:gd name="f128" fmla="*/ f103 f47 1"/>
              <a:gd name="f129" fmla="*/ f103 f48 1"/>
              <a:gd name="f130" fmla="*/ f102 f48 1"/>
              <a:gd name="f131" fmla="*/ f104 f47 1"/>
              <a:gd name="f132" fmla="*/ f105 f48 1"/>
              <a:gd name="f133" fmla="*/ f106 f47 1"/>
              <a:gd name="f134" fmla="*/ f107 f48 1"/>
              <a:gd name="f135" fmla="*/ f108 f47 1"/>
              <a:gd name="f136" fmla="*/ f109 f48 1"/>
              <a:gd name="f137" fmla="*/ f110 f48 1"/>
              <a:gd name="f138" fmla="*/ f111 f47 1"/>
              <a:gd name="f139" fmla="*/ f112 f48 1"/>
              <a:gd name="f140" fmla="*/ f113 f48 1"/>
              <a:gd name="f141" fmla="*/ f114 f47 1"/>
              <a:gd name="f142" fmla="*/ f115 f47 1"/>
              <a:gd name="f143" fmla="*/ f116 f48 1"/>
              <a:gd name="f144" fmla="*/ f117 f47 1"/>
              <a:gd name="f145" fmla="*/ f118 f48 1"/>
              <a:gd name="f146" fmla="*/ f119 f47 1"/>
              <a:gd name="f147" fmla="*/ f120 f48 1"/>
              <a:gd name="f148" fmla="*/ f121 f47 1"/>
              <a:gd name="f149" fmla="*/ f122 f48 1"/>
              <a:gd name="f150" fmla="*/ f123 f47 1"/>
              <a:gd name="f151" fmla="*/ f124 f48 1"/>
              <a:gd name="f152" fmla="*/ f125 f47 1"/>
              <a:gd name="f153" fmla="*/ f126 f47 1"/>
              <a:gd name="f154" fmla="*/ f123 f48 1"/>
              <a:gd name="f155" fmla="*/ f125 f48 1"/>
              <a:gd name="f156" fmla="*/ f126 f48 1"/>
              <a:gd name="f157" fmla="*/ f124 f47 1"/>
            </a:gdLst>
            <a:ahLst/>
            <a:cxnLst>
              <a:cxn ang="3cd4">
                <a:pos x="hc" y="t"/>
              </a:cxn>
              <a:cxn ang="0">
                <a:pos x="r" y="vc"/>
              </a:cxn>
              <a:cxn ang="cd4">
                <a:pos x="hc" y="b"/>
              </a:cxn>
              <a:cxn ang="cd2">
                <a:pos x="l" y="vc"/>
              </a:cxn>
              <a:cxn ang="f78">
                <a:pos x="f131" y="f132"/>
              </a:cxn>
              <a:cxn ang="f78">
                <a:pos x="f133" y="f134"/>
              </a:cxn>
              <a:cxn ang="f78">
                <a:pos x="f135" y="f136"/>
              </a:cxn>
              <a:cxn ang="f78">
                <a:pos x="f135" y="f137"/>
              </a:cxn>
              <a:cxn ang="f78">
                <a:pos x="f138" y="f137"/>
              </a:cxn>
              <a:cxn ang="f78">
                <a:pos x="f138" y="f139"/>
              </a:cxn>
              <a:cxn ang="f78">
                <a:pos x="f135" y="f139"/>
              </a:cxn>
              <a:cxn ang="f78">
                <a:pos x="f135" y="f140"/>
              </a:cxn>
              <a:cxn ang="f78">
                <a:pos x="f141" y="f140"/>
              </a:cxn>
              <a:cxn ang="f78">
                <a:pos x="f141" y="f139"/>
              </a:cxn>
              <a:cxn ang="f78">
                <a:pos x="f142" y="f143"/>
              </a:cxn>
              <a:cxn ang="f78">
                <a:pos x="f144" y="f137"/>
              </a:cxn>
              <a:cxn ang="f78">
                <a:pos x="f141" y="f137"/>
              </a:cxn>
              <a:cxn ang="f78">
                <a:pos x="f141" y="f145"/>
              </a:cxn>
              <a:cxn ang="f78">
                <a:pos x="f146" y="f147"/>
              </a:cxn>
              <a:cxn ang="f78">
                <a:pos x="f148" y="f149"/>
              </a:cxn>
              <a:cxn ang="f78">
                <a:pos x="f131" y="f132"/>
              </a:cxn>
              <a:cxn ang="f78">
                <a:pos x="f150" y="f151"/>
              </a:cxn>
              <a:cxn ang="f78">
                <a:pos x="f152" y="f151"/>
              </a:cxn>
              <a:cxn ang="f78">
                <a:pos x="f153" y="f154"/>
              </a:cxn>
              <a:cxn ang="f78">
                <a:pos x="f153" y="f155"/>
              </a:cxn>
              <a:cxn ang="f78">
                <a:pos x="f152" y="f156"/>
              </a:cxn>
              <a:cxn ang="f78">
                <a:pos x="f150" y="f156"/>
              </a:cxn>
              <a:cxn ang="f78">
                <a:pos x="f157" y="f155"/>
              </a:cxn>
              <a:cxn ang="f78">
                <a:pos x="f157" y="f154"/>
              </a:cxn>
              <a:cxn ang="f78">
                <a:pos x="f150" y="f151"/>
              </a:cxn>
            </a:cxnLst>
            <a:rect l="f127" t="f130" r="f128" b="f129"/>
            <a:pathLst>
              <a:path w="3960000" h="3960000">
                <a:moveTo>
                  <a:pt x="f7" y="f8"/>
                </a:moveTo>
                <a:cubicBezTo>
                  <a:pt x="f9" y="f10"/>
                  <a:pt x="f11" y="f12"/>
                  <a:pt x="f13" y="f14"/>
                </a:cubicBezTo>
                <a:lnTo>
                  <a:pt x="f15" y="f16"/>
                </a:lnTo>
                <a:lnTo>
                  <a:pt x="f15" y="f17"/>
                </a:lnTo>
                <a:lnTo>
                  <a:pt x="f18" y="f17"/>
                </a:lnTo>
                <a:lnTo>
                  <a:pt x="f18" y="f19"/>
                </a:lnTo>
                <a:lnTo>
                  <a:pt x="f15" y="f19"/>
                </a:lnTo>
                <a:lnTo>
                  <a:pt x="f15" y="f20"/>
                </a:lnTo>
                <a:lnTo>
                  <a:pt x="f21" y="f20"/>
                </a:lnTo>
                <a:lnTo>
                  <a:pt x="f21" y="f19"/>
                </a:lnTo>
                <a:lnTo>
                  <a:pt x="f22" y="f23"/>
                </a:lnTo>
                <a:lnTo>
                  <a:pt x="f24" y="f17"/>
                </a:lnTo>
                <a:lnTo>
                  <a:pt x="f21" y="f17"/>
                </a:lnTo>
                <a:lnTo>
                  <a:pt x="f21" y="f25"/>
                </a:lnTo>
                <a:cubicBezTo>
                  <a:pt x="f26" y="f27"/>
                  <a:pt x="f28" y="f29"/>
                  <a:pt x="f30" y="f31"/>
                </a:cubicBezTo>
                <a:cubicBezTo>
                  <a:pt x="f32" y="f33"/>
                  <a:pt x="f34" y="f35"/>
                  <a:pt x="f36" y="f37"/>
                </a:cubicBezTo>
                <a:cubicBezTo>
                  <a:pt x="f38" y="f39"/>
                  <a:pt x="f40" y="f41"/>
                  <a:pt x="f7" y="f8"/>
                </a:cubicBezTo>
                <a:close/>
                <a:moveTo>
                  <a:pt x="f42" y="f5"/>
                </a:moveTo>
                <a:lnTo>
                  <a:pt x="f43" y="f5"/>
                </a:lnTo>
                <a:cubicBezTo>
                  <a:pt x="f44" y="f5"/>
                  <a:pt x="f6" y="f45"/>
                  <a:pt x="f6" y="f42"/>
                </a:cubicBezTo>
                <a:lnTo>
                  <a:pt x="f6" y="f43"/>
                </a:lnTo>
                <a:cubicBezTo>
                  <a:pt x="f6" y="f44"/>
                  <a:pt x="f44" y="f6"/>
                  <a:pt x="f43" y="f6"/>
                </a:cubicBezTo>
                <a:lnTo>
                  <a:pt x="f42" y="f6"/>
                </a:lnTo>
                <a:cubicBezTo>
                  <a:pt x="f45" y="f6"/>
                  <a:pt x="f5" y="f44"/>
                  <a:pt x="f5" y="f43"/>
                </a:cubicBezTo>
                <a:lnTo>
                  <a:pt x="f5" y="f42"/>
                </a:lnTo>
                <a:cubicBezTo>
                  <a:pt x="f5" y="f45"/>
                  <a:pt x="f45" y="f5"/>
                  <a:pt x="f42" y="f5"/>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Rounded Rectangle 10">
            <a:extLst>
              <a:ext uri="{FF2B5EF4-FFF2-40B4-BE49-F238E27FC236}">
                <a16:creationId xmlns:a16="http://schemas.microsoft.com/office/drawing/2014/main" id="{E8D7EC22-6F2F-567B-D74D-737C0EC23D5B}"/>
              </a:ext>
            </a:extLst>
          </p:cNvPr>
          <p:cNvSpPr/>
          <p:nvPr/>
        </p:nvSpPr>
        <p:spPr>
          <a:xfrm>
            <a:off x="6095843" y="5603564"/>
            <a:ext cx="575132" cy="623193"/>
          </a:xfrm>
          <a:custGeom>
            <a:avLst/>
            <a:gdLst>
              <a:gd name="f0" fmla="val w"/>
              <a:gd name="f1" fmla="val h"/>
              <a:gd name="f2" fmla="val 0"/>
              <a:gd name="f3" fmla="val 3186824"/>
              <a:gd name="f4" fmla="val 3240000"/>
              <a:gd name="f5" fmla="val 2141174"/>
              <a:gd name="f6" fmla="val 1384899"/>
              <a:gd name="f7" fmla="val 1528887"/>
              <a:gd name="f8" fmla="val 1997174"/>
              <a:gd name="f9" fmla="val 1744911"/>
              <a:gd name="f10" fmla="val 1888899"/>
              <a:gd name="f11" fmla="val 2357174"/>
              <a:gd name="f12" fmla="val 2501174"/>
              <a:gd name="f13" fmla="val 1286582"/>
              <a:gd name="f14" fmla="val 1008157"/>
              <a:gd name="f15" fmla="val 1148208"/>
              <a:gd name="f16" fmla="val 1006486"/>
              <a:gd name="f17" fmla="val 1009270"/>
              <a:gd name="f18" fmla="val 1051569"/>
              <a:gd name="f19" fmla="val 894997"/>
              <a:gd name="f20" fmla="val 1143711"/>
              <a:gd name="f21" fmla="val 666451"/>
              <a:gd name="f22" fmla="val 1327995"/>
              <a:gd name="f23" fmla="val 600947"/>
              <a:gd name="f24" fmla="val 1648602"/>
              <a:gd name="f25" fmla="val 738892"/>
              <a:gd name="f26" fmla="val 1907765"/>
              <a:gd name="f27" fmla="val 876837"/>
              <a:gd name="f28" fmla="val 2166928"/>
              <a:gd name="f29" fmla="val 1179371"/>
              <a:gd name="f30" fmla="val 2291639"/>
              <a:gd name="f31" fmla="val 1459875"/>
              <a:gd name="f32" fmla="val 2204971"/>
              <a:gd name="f33" fmla="val 1676459"/>
              <a:gd name="f34" fmla="val 2138053"/>
              <a:gd name="f35" fmla="val 1832801"/>
              <a:gd name="f36" fmla="val 1959669"/>
              <a:gd name="f37" fmla="val 1876637"/>
              <a:gd name="f38" fmla="val 1747242"/>
              <a:gd name="f39" fmla="val 1879565"/>
              <a:gd name="f40" fmla="val 1728291"/>
              <a:gd name="f41" fmla="val 1891883"/>
              <a:gd name="f42" fmla="val 1671800"/>
              <a:gd name="f43" fmla="val 1894168"/>
              <a:gd name="f44" fmla="val 1612713"/>
              <a:gd name="f45" fmla="val 1887545"/>
              <a:gd name="f46" fmla="val 1552862"/>
              <a:gd name="f47" fmla="val 1553745"/>
              <a:gd name="f48" fmla="val 1531218"/>
              <a:gd name="f49" fmla="val 1231565"/>
              <a:gd name="f50" fmla="val 1565835"/>
              <a:gd name="f51" fmla="val 1530201"/>
              <a:gd name="f52" fmla="val 1827940"/>
              <a:gd name="f53" fmla="val 1460959"/>
              <a:gd name="f54" fmla="val 1892348"/>
              <a:gd name="f55" fmla="val 1371795"/>
              <a:gd name="f56" fmla="val 1919897"/>
              <a:gd name="f57" fmla="val 1228031"/>
              <a:gd name="f58" fmla="val 1964316"/>
              <a:gd name="f59" fmla="val 1072976"/>
              <a:gd name="f60" fmla="val 1900399"/>
              <a:gd name="f61" fmla="val 1002277"/>
              <a:gd name="f62" fmla="val 1767573"/>
              <a:gd name="f63" fmla="val 931578"/>
              <a:gd name="f64" fmla="val 1634747"/>
              <a:gd name="f65" fmla="val 965150"/>
              <a:gd name="f66" fmla="val 1470429"/>
              <a:gd name="f67" fmla="val 1082284"/>
              <a:gd name="f68" fmla="val 1375980"/>
              <a:gd name="f69" fmla="val 1199418"/>
              <a:gd name="f70" fmla="val 1281531"/>
              <a:gd name="f71" fmla="val 1367118"/>
              <a:gd name="f72" fmla="val 1283556"/>
              <a:gd name="f73" fmla="val 1481937"/>
              <a:gd name="f74" fmla="val 1380807"/>
              <a:gd name="f75" fmla="val 1674778"/>
              <a:gd name="f76" fmla="val 1153129"/>
              <a:gd name="f77" fmla="val 1562764"/>
              <a:gd name="f78" fmla="val 1058254"/>
              <a:gd name="f79" fmla="val 1424955"/>
              <a:gd name="f80" fmla="val 1009828"/>
              <a:gd name="f81" fmla="val 293028"/>
              <a:gd name="f82" fmla="val 2893796"/>
              <a:gd name="f83" fmla="val 3055631"/>
              <a:gd name="f84" fmla="val 131193"/>
              <a:gd name="f85" fmla="val 2946972"/>
              <a:gd name="f86" fmla="val 3108807"/>
              <a:gd name="f87" fmla="*/ f0 1 3186824"/>
              <a:gd name="f88" fmla="*/ f1 1 3240000"/>
              <a:gd name="f89" fmla="val f2"/>
              <a:gd name="f90" fmla="val f3"/>
              <a:gd name="f91" fmla="val f4"/>
              <a:gd name="f92" fmla="+- f91 0 f89"/>
              <a:gd name="f93" fmla="+- f90 0 f89"/>
              <a:gd name="f94" fmla="*/ f93 1 3186824"/>
              <a:gd name="f95" fmla="*/ f92 1 3240000"/>
              <a:gd name="f96" fmla="*/ f89 1 f94"/>
              <a:gd name="f97" fmla="*/ f90 1 f94"/>
              <a:gd name="f98" fmla="*/ f89 1 f95"/>
              <a:gd name="f99" fmla="*/ f91 1 f95"/>
              <a:gd name="f100" fmla="*/ f96 f87 1"/>
              <a:gd name="f101" fmla="*/ f97 f87 1"/>
              <a:gd name="f102" fmla="*/ f99 f88 1"/>
              <a:gd name="f103" fmla="*/ f98 f88 1"/>
            </a:gdLst>
            <a:ahLst/>
            <a:cxnLst>
              <a:cxn ang="3cd4">
                <a:pos x="hc" y="t"/>
              </a:cxn>
              <a:cxn ang="0">
                <a:pos x="r" y="vc"/>
              </a:cxn>
              <a:cxn ang="cd4">
                <a:pos x="hc" y="b"/>
              </a:cxn>
              <a:cxn ang="cd2">
                <a:pos x="l" y="vc"/>
              </a:cxn>
            </a:cxnLst>
            <a:rect l="f100" t="f103" r="f101" b="f102"/>
            <a:pathLst>
              <a:path w="3186824" h="3240000">
                <a:moveTo>
                  <a:pt x="f5" y="f6"/>
                </a:moveTo>
                <a:lnTo>
                  <a:pt x="f5" y="f7"/>
                </a:lnTo>
                <a:lnTo>
                  <a:pt x="f8" y="f7"/>
                </a:lnTo>
                <a:lnTo>
                  <a:pt x="f8" y="f9"/>
                </a:lnTo>
                <a:lnTo>
                  <a:pt x="f5" y="f9"/>
                </a:lnTo>
                <a:lnTo>
                  <a:pt x="f5" y="f10"/>
                </a:lnTo>
                <a:lnTo>
                  <a:pt x="f11" y="f10"/>
                </a:lnTo>
                <a:lnTo>
                  <a:pt x="f11" y="f9"/>
                </a:lnTo>
                <a:lnTo>
                  <a:pt x="f12" y="f9"/>
                </a:lnTo>
                <a:lnTo>
                  <a:pt x="f12" y="f7"/>
                </a:lnTo>
                <a:lnTo>
                  <a:pt x="f11" y="f7"/>
                </a:lnTo>
                <a:lnTo>
                  <a:pt x="f11" y="f6"/>
                </a:lnTo>
                <a:close/>
                <a:moveTo>
                  <a:pt x="f13" y="f14"/>
                </a:moveTo>
                <a:cubicBezTo>
                  <a:pt x="f15" y="f16"/>
                  <a:pt x="f17" y="f18"/>
                  <a:pt x="f19" y="f20"/>
                </a:cubicBezTo>
                <a:cubicBezTo>
                  <a:pt x="f21" y="f22"/>
                  <a:pt x="f23" y="f24"/>
                  <a:pt x="f25" y="f26"/>
                </a:cubicBezTo>
                <a:cubicBezTo>
                  <a:pt x="f27" y="f28"/>
                  <a:pt x="f29" y="f30"/>
                  <a:pt x="f31" y="f32"/>
                </a:cubicBezTo>
                <a:cubicBezTo>
                  <a:pt x="f33" y="f34"/>
                  <a:pt x="f35" y="f36"/>
                  <a:pt x="f37" y="f38"/>
                </a:cubicBezTo>
                <a:lnTo>
                  <a:pt x="f39" y="f38"/>
                </a:lnTo>
                <a:lnTo>
                  <a:pt x="f39" y="f40"/>
                </a:lnTo>
                <a:cubicBezTo>
                  <a:pt x="f41" y="f42"/>
                  <a:pt x="f43" y="f44"/>
                  <a:pt x="f45" y="f46"/>
                </a:cubicBezTo>
                <a:lnTo>
                  <a:pt x="f39" y="f47"/>
                </a:lnTo>
                <a:lnTo>
                  <a:pt x="f39" y="f48"/>
                </a:lnTo>
                <a:lnTo>
                  <a:pt x="f49" y="f48"/>
                </a:lnTo>
                <a:lnTo>
                  <a:pt x="f49" y="f38"/>
                </a:lnTo>
                <a:lnTo>
                  <a:pt x="f50" y="f38"/>
                </a:lnTo>
                <a:cubicBezTo>
                  <a:pt x="f51" y="f52"/>
                  <a:pt x="f53" y="f54"/>
                  <a:pt x="f55" y="f56"/>
                </a:cubicBezTo>
                <a:cubicBezTo>
                  <a:pt x="f57" y="f58"/>
                  <a:pt x="f59" y="f60"/>
                  <a:pt x="f61" y="f62"/>
                </a:cubicBezTo>
                <a:cubicBezTo>
                  <a:pt x="f63" y="f64"/>
                  <a:pt x="f65" y="f66"/>
                  <a:pt x="f67" y="f68"/>
                </a:cubicBezTo>
                <a:cubicBezTo>
                  <a:pt x="f69" y="f70"/>
                  <a:pt x="f71" y="f72"/>
                  <a:pt x="f73" y="f74"/>
                </a:cubicBezTo>
                <a:lnTo>
                  <a:pt x="f75" y="f76"/>
                </a:lnTo>
                <a:cubicBezTo>
                  <a:pt x="f77" y="f78"/>
                  <a:pt x="f79" y="f80"/>
                  <a:pt x="f13" y="f14"/>
                </a:cubicBezTo>
                <a:close/>
                <a:moveTo>
                  <a:pt x="f81" y="f2"/>
                </a:moveTo>
                <a:lnTo>
                  <a:pt x="f82" y="f2"/>
                </a:lnTo>
                <a:cubicBezTo>
                  <a:pt x="f83" y="f2"/>
                  <a:pt x="f3" y="f84"/>
                  <a:pt x="f3" y="f81"/>
                </a:cubicBezTo>
                <a:lnTo>
                  <a:pt x="f3" y="f85"/>
                </a:lnTo>
                <a:cubicBezTo>
                  <a:pt x="f3" y="f86"/>
                  <a:pt x="f83" y="f4"/>
                  <a:pt x="f82" y="f4"/>
                </a:cubicBezTo>
                <a:lnTo>
                  <a:pt x="f81" y="f4"/>
                </a:lnTo>
                <a:cubicBezTo>
                  <a:pt x="f84" y="f4"/>
                  <a:pt x="f2" y="f86"/>
                  <a:pt x="f2" y="f85"/>
                </a:cubicBezTo>
                <a:lnTo>
                  <a:pt x="f2" y="f81"/>
                </a:lnTo>
                <a:cubicBezTo>
                  <a:pt x="f2" y="f84"/>
                  <a:pt x="f84" y="f2"/>
                  <a:pt x="f81" y="f2"/>
                </a:cubicBez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Block Arc 6">
            <a:extLst>
              <a:ext uri="{FF2B5EF4-FFF2-40B4-BE49-F238E27FC236}">
                <a16:creationId xmlns:a16="http://schemas.microsoft.com/office/drawing/2014/main" id="{C15AA360-9247-315A-1690-AAB48BA4C130}"/>
              </a:ext>
            </a:extLst>
          </p:cNvPr>
          <p:cNvSpPr/>
          <p:nvPr/>
        </p:nvSpPr>
        <p:spPr>
          <a:xfrm>
            <a:off x="6985786" y="5646492"/>
            <a:ext cx="539153" cy="580265"/>
          </a:xfrm>
          <a:custGeom>
            <a:avLst/>
            <a:gdLst>
              <a:gd name="f0" fmla="val 10800000"/>
              <a:gd name="f1" fmla="val 5400000"/>
              <a:gd name="f2" fmla="val 180"/>
              <a:gd name="f3" fmla="val w"/>
              <a:gd name="f4" fmla="val h"/>
              <a:gd name="f5" fmla="val 0"/>
              <a:gd name="f6" fmla="val 3189723"/>
              <a:gd name="f7" fmla="val 3221116"/>
              <a:gd name="f8" fmla="val 2664630"/>
              <a:gd name="f9" fmla="val 2175617"/>
              <a:gd name="f10" fmla="val 2658205"/>
              <a:gd name="f11" fmla="val 2178566"/>
              <a:gd name="f12" fmla="val 2662222"/>
              <a:gd name="f13" fmla="val 2175972"/>
              <a:gd name="f14" fmla="val 2664284"/>
              <a:gd name="f15" fmla="val 2175096"/>
              <a:gd name="f16" fmla="val 1477043"/>
              <a:gd name="f17" fmla="val 1144372"/>
              <a:gd name="f18" fmla="val 1409070"/>
              <a:gd name="f19" fmla="val 1159393"/>
              <a:gd name="f20" fmla="val 1167974"/>
              <a:gd name="f21" fmla="val 1216277"/>
              <a:gd name="f22" fmla="val 1134894"/>
              <a:gd name="f23" fmla="val 1538245"/>
              <a:gd name="f24" fmla="val 1152384"/>
              <a:gd name="f25" fmla="val 1703728"/>
              <a:gd name="f26" fmla="val 1169874"/>
              <a:gd name="f27" fmla="val 1869211"/>
              <a:gd name="f28" fmla="val 1272747"/>
              <a:gd name="f29" fmla="val 2156947"/>
              <a:gd name="f30" fmla="val 1514013"/>
              <a:gd name="f31" fmla="val 2152290"/>
              <a:gd name="f32" fmla="val 1680659"/>
              <a:gd name="f33" fmla="val 2149073"/>
              <a:gd name="f34" fmla="val 1865876"/>
              <a:gd name="f35" fmla="val 1940767"/>
              <a:gd name="f36" fmla="val 1850815"/>
              <a:gd name="f37" fmla="val 1654259"/>
              <a:gd name="f38" fmla="val 1844015"/>
              <a:gd name="f39" fmla="val 1608142"/>
              <a:gd name="f40" fmla="val 1837162"/>
              <a:gd name="f41" fmla="val 1561942"/>
              <a:gd name="f42" fmla="val 1830467"/>
              <a:gd name="f43" fmla="val 1515986"/>
              <a:gd name="f44" fmla="val 1779361"/>
              <a:gd name="f45" fmla="val 1292438"/>
              <a:gd name="f46" fmla="val 1635542"/>
              <a:gd name="f47" fmla="val 1134285"/>
              <a:gd name="f48" fmla="val 1651152"/>
              <a:gd name="f49" fmla="val 501"/>
              <a:gd name="f50" fmla="val 1977584"/>
              <a:gd name="f51" fmla="val 8635"/>
              <a:gd name="f52" fmla="val 2235425"/>
              <a:gd name="f53" fmla="val 52153"/>
              <a:gd name="f54" fmla="val 2580395"/>
              <a:gd name="f55" fmla="val 324821"/>
              <a:gd name="f56" fmla="val 3000061"/>
              <a:gd name="f57" fmla="val 656529"/>
              <a:gd name="f58" fmla="val 3430704"/>
              <a:gd name="f59" fmla="val 1549940"/>
              <a:gd name="f60" fmla="val 3030464"/>
              <a:gd name="f61" fmla="val 2249544"/>
              <a:gd name="f62" fmla="val 2882259"/>
              <a:gd name="f63" fmla="val 2451798"/>
              <a:gd name="f64" fmla="val 2785813"/>
              <a:gd name="f65" fmla="val 2507403"/>
              <a:gd name="f66" fmla="val 2585849"/>
              <a:gd name="f67" fmla="val 2588887"/>
              <a:gd name="f68" fmla="val 2194785"/>
              <a:gd name="f69" fmla="val 2615774"/>
              <a:gd name="f70" fmla="val 1984876"/>
              <a:gd name="f71" fmla="val 2478759"/>
              <a:gd name="f72" fmla="val 1973374"/>
              <a:gd name="f73" fmla="val 2195096"/>
              <a:gd name="f74" fmla="val 1841986"/>
              <a:gd name="f75" fmla="val 2496540"/>
              <a:gd name="f76" fmla="val 1610941"/>
              <a:gd name="f77" fmla="val 2555551"/>
              <a:gd name="f78" fmla="val 1390827"/>
              <a:gd name="f79" fmla="val 2527630"/>
              <a:gd name="f80" fmla="val 1131071"/>
              <a:gd name="f81" fmla="val 2494680"/>
              <a:gd name="f82" fmla="val 853863"/>
              <a:gd name="f83" fmla="val 2136270"/>
              <a:gd name="f84" fmla="val 783896"/>
              <a:gd name="f85" fmla="val 1665044"/>
              <a:gd name="f86" fmla="val 715204"/>
              <a:gd name="f87" fmla="val 1202409"/>
              <a:gd name="f88" fmla="val 991941"/>
              <a:gd name="f89" fmla="val 900416"/>
              <a:gd name="f90" fmla="val 1268509"/>
              <a:gd name="f91" fmla="val 819983"/>
              <a:gd name="f92" fmla="val 1288264"/>
              <a:gd name="f93" fmla="val 814237"/>
              <a:gd name="f94" fmla="val 1308391"/>
              <a:gd name="f95" fmla="val 810536"/>
              <a:gd name="f96" fmla="val 1328805"/>
              <a:gd name="f97" fmla="val 807930"/>
              <a:gd name="f98" fmla="val 1349219"/>
              <a:gd name="f99" fmla="val 805325"/>
              <a:gd name="f100" fmla="val 1369921"/>
              <a:gd name="f101" fmla="val 803817"/>
              <a:gd name="f102" fmla="val 802457"/>
              <a:gd name="f103" fmla="val 1416795"/>
              <a:gd name="f104" fmla="val 800769"/>
              <a:gd name="f105" fmla="val 1355770"/>
              <a:gd name="f106" fmla="val 788713"/>
              <a:gd name="f107" fmla="val 1462242"/>
              <a:gd name="f108" fmla="val 801708"/>
              <a:gd name="f109" fmla="val 1599590"/>
              <a:gd name="f110" fmla="val 818472"/>
              <a:gd name="f111" fmla="val 1776043"/>
              <a:gd name="f112" fmla="val 890774"/>
              <a:gd name="f113" fmla="val 1956122"/>
              <a:gd name="f114" fmla="val 1110076"/>
              <a:gd name="f115" fmla="val 875315"/>
              <a:gd name="f116" fmla="val 2333414"/>
              <a:gd name="f117" fmla="val 2330539"/>
              <a:gd name="f118" fmla="val 1325736"/>
              <a:gd name="f119" fmla="val 2327663"/>
              <a:gd name="f120" fmla="val 1603628"/>
              <a:gd name="f121" fmla="val 2324788"/>
              <a:gd name="f122" fmla="val 2054049"/>
              <a:gd name="f123" fmla="val 2290850"/>
              <a:gd name="f124" fmla="val 2479718"/>
              <a:gd name="f125" fmla="val 2627788"/>
              <a:gd name="f126" fmla="val 2217580"/>
              <a:gd name="f127" fmla="val 2661746"/>
              <a:gd name="f128" fmla="val 2179658"/>
              <a:gd name="f129" fmla="val 2691046"/>
              <a:gd name="f130" fmla="val 2188689"/>
              <a:gd name="f131" fmla="val 2667011"/>
              <a:gd name="f132" fmla="val 2175828"/>
              <a:gd name="f133" fmla="val 2945550"/>
              <a:gd name="f134" fmla="val 1655295"/>
              <a:gd name="f135" fmla="val 2803444"/>
              <a:gd name="f136" fmla="val 1009445"/>
              <a:gd name="f137" fmla="val 2332141"/>
              <a:gd name="f138" fmla="val 653899"/>
              <a:gd name="f139" fmla="val 1860838"/>
              <a:gd name="f140" fmla="val 298353"/>
              <a:gd name="f141" fmla="val 1200794"/>
              <a:gd name="f142" fmla="val 339069"/>
              <a:gd name="f143" fmla="val 776764"/>
              <a:gd name="f144" fmla="val 749845"/>
              <a:gd name="f145" fmla="val 352733"/>
              <a:gd name="f146" fmla="val 1160621"/>
              <a:gd name="f147" fmla="val 291083"/>
              <a:gd name="f148" fmla="val 1819040"/>
              <a:gd name="f149" fmla="val 631487"/>
              <a:gd name="f150" fmla="val 2301392"/>
              <a:gd name="f151" fmla="val 971891"/>
              <a:gd name="f152" fmla="val 2783745"/>
              <a:gd name="f153" fmla="val 1612904"/>
              <a:gd name="f154" fmla="val 2946283"/>
              <a:gd name="f155" fmla="val 2142017"/>
              <a:gd name="f156" fmla="val 2684410"/>
              <a:gd name="f157" fmla="val 2324866"/>
              <a:gd name="f158" fmla="val 3053856"/>
              <a:gd name="f159" fmla="val 1613730"/>
              <a:gd name="f160" fmla="val 3405817"/>
              <a:gd name="f161" fmla="val 752200"/>
              <a:gd name="f162" fmla="val 3187363"/>
              <a:gd name="f163" fmla="val 294693"/>
              <a:gd name="f164" fmla="val 2539075"/>
              <a:gd name="f165" fmla="val -162814"/>
              <a:gd name="f166" fmla="val 1890787"/>
              <a:gd name="f167" fmla="val -79956"/>
              <a:gd name="f168" fmla="val 1005863"/>
              <a:gd name="f169" fmla="val 489947"/>
              <a:gd name="f170" fmla="val 453774"/>
              <a:gd name="f171" fmla="val 810518"/>
              <a:gd name="f172" fmla="val 143225"/>
              <a:gd name="f173" fmla="val 1231454"/>
              <a:gd name="f174" fmla="val -9956"/>
              <a:gd name="f175" fmla="+- 0 0 -90"/>
              <a:gd name="f176" fmla="*/ f3 1 3189723"/>
              <a:gd name="f177" fmla="*/ f4 1 3221116"/>
              <a:gd name="f178" fmla="val f5"/>
              <a:gd name="f179" fmla="val f6"/>
              <a:gd name="f180" fmla="val f7"/>
              <a:gd name="f181" fmla="*/ f175 f0 1"/>
              <a:gd name="f182" fmla="+- f180 0 f178"/>
              <a:gd name="f183" fmla="+- f179 0 f178"/>
              <a:gd name="f184" fmla="*/ f181 1 f2"/>
              <a:gd name="f185" fmla="*/ f183 1 3189723"/>
              <a:gd name="f186" fmla="*/ f182 1 3221116"/>
              <a:gd name="f187" fmla="*/ 2175617 f182 1"/>
              <a:gd name="f188" fmla="*/ 2178566 f182 1"/>
              <a:gd name="f189" fmla="*/ 1144372 f182 1"/>
              <a:gd name="f190" fmla="*/ 1159393 f182 1"/>
              <a:gd name="f191" fmla="*/ 1703728 f182 1"/>
              <a:gd name="f192" fmla="*/ 2152290 f182 1"/>
              <a:gd name="f193" fmla="*/ 1654259 f182 1"/>
              <a:gd name="f194" fmla="*/ 1515986 f182 1"/>
              <a:gd name="f195" fmla="*/ 501 f182 1"/>
              <a:gd name="f196" fmla="*/ 324821 f182 1"/>
              <a:gd name="f197" fmla="*/ 2588887 f182 1"/>
              <a:gd name="f198" fmla="*/ 2195096 f182 1"/>
              <a:gd name="f199" fmla="*/ 2527630 f182 1"/>
              <a:gd name="f200" fmla="*/ 1665044 f182 1"/>
              <a:gd name="f201" fmla="*/ 819983 f182 1"/>
              <a:gd name="f202" fmla="*/ 807930 f182 1"/>
              <a:gd name="f203" fmla="*/ 802457 f182 1"/>
              <a:gd name="f204" fmla="*/ 801708 f182 1"/>
              <a:gd name="f205" fmla="*/ 1110076 f182 1"/>
              <a:gd name="f206" fmla="*/ 875315 f182 1"/>
              <a:gd name="f207" fmla="*/ 2054049 f182 1"/>
              <a:gd name="f208" fmla="*/ 2179658 f182 1"/>
              <a:gd name="f209" fmla="*/ 2188689 f182 1"/>
              <a:gd name="f210" fmla="*/ 2175828 f182 1"/>
              <a:gd name="f211" fmla="*/ 653899 f182 1"/>
              <a:gd name="f212" fmla="*/ 749845 f182 1"/>
              <a:gd name="f213" fmla="*/ 2301392 f182 1"/>
              <a:gd name="f214" fmla="*/ 2684410 f182 1"/>
              <a:gd name="f215" fmla="*/ 3053856 f182 1"/>
              <a:gd name="f216" fmla="*/ 2539075 f182 1"/>
              <a:gd name="f217" fmla="*/ 453774 f182 1"/>
              <a:gd name="f218" fmla="*/ 2249544 f182 1"/>
              <a:gd name="f219" fmla="*/ 2664630 f183 1"/>
              <a:gd name="f220" fmla="*/ 2658205 f183 1"/>
              <a:gd name="f221" fmla="*/ 1477043 f183 1"/>
              <a:gd name="f222" fmla="*/ 1409070 f183 1"/>
              <a:gd name="f223" fmla="*/ 1152384 f183 1"/>
              <a:gd name="f224" fmla="*/ 1514013 f183 1"/>
              <a:gd name="f225" fmla="*/ 1850815 f183 1"/>
              <a:gd name="f226" fmla="*/ 1830467 f183 1"/>
              <a:gd name="f227" fmla="*/ 1651152 f183 1"/>
              <a:gd name="f228" fmla="*/ 2580395 f183 1"/>
              <a:gd name="f229" fmla="*/ 3030464 f183 1"/>
              <a:gd name="f230" fmla="*/ 2585849 f183 1"/>
              <a:gd name="f231" fmla="*/ 1973374 f183 1"/>
              <a:gd name="f232" fmla="*/ 1390827 f183 1"/>
              <a:gd name="f233" fmla="*/ 783896 f183 1"/>
              <a:gd name="f234" fmla="*/ 1268509 f183 1"/>
              <a:gd name="f235" fmla="*/ 1328805 f183 1"/>
              <a:gd name="f236" fmla="*/ 1462242 f183 1"/>
              <a:gd name="f237" fmla="*/ 1956122 f183 1"/>
              <a:gd name="f238" fmla="*/ 2333414 f183 1"/>
              <a:gd name="f239" fmla="*/ 2324788 f183 1"/>
              <a:gd name="f240" fmla="*/ 2661746 f183 1"/>
              <a:gd name="f241" fmla="*/ 2691046 f183 1"/>
              <a:gd name="f242" fmla="*/ 2667011 f183 1"/>
              <a:gd name="f243" fmla="*/ 2332141 f183 1"/>
              <a:gd name="f244" fmla="*/ 776764 f183 1"/>
              <a:gd name="f245" fmla="*/ 631487 f183 1"/>
              <a:gd name="f246" fmla="*/ 2142017 f183 1"/>
              <a:gd name="f247" fmla="*/ 2324866 f183 1"/>
              <a:gd name="f248" fmla="*/ 294693 f183 1"/>
              <a:gd name="f249" fmla="*/ 489947 f183 1"/>
              <a:gd name="f250" fmla="+- f184 0 f1"/>
              <a:gd name="f251" fmla="*/ f187 1 3221116"/>
              <a:gd name="f252" fmla="*/ f188 1 3221116"/>
              <a:gd name="f253" fmla="*/ f189 1 3221116"/>
              <a:gd name="f254" fmla="*/ f190 1 3221116"/>
              <a:gd name="f255" fmla="*/ f191 1 3221116"/>
              <a:gd name="f256" fmla="*/ f192 1 3221116"/>
              <a:gd name="f257" fmla="*/ f193 1 3221116"/>
              <a:gd name="f258" fmla="*/ f194 1 3221116"/>
              <a:gd name="f259" fmla="*/ f195 1 3221116"/>
              <a:gd name="f260" fmla="*/ f196 1 3221116"/>
              <a:gd name="f261" fmla="*/ f197 1 3221116"/>
              <a:gd name="f262" fmla="*/ f198 1 3221116"/>
              <a:gd name="f263" fmla="*/ f199 1 3221116"/>
              <a:gd name="f264" fmla="*/ f200 1 3221116"/>
              <a:gd name="f265" fmla="*/ f201 1 3221116"/>
              <a:gd name="f266" fmla="*/ f202 1 3221116"/>
              <a:gd name="f267" fmla="*/ f203 1 3221116"/>
              <a:gd name="f268" fmla="*/ f204 1 3221116"/>
              <a:gd name="f269" fmla="*/ f205 1 3221116"/>
              <a:gd name="f270" fmla="*/ f206 1 3221116"/>
              <a:gd name="f271" fmla="*/ f207 1 3221116"/>
              <a:gd name="f272" fmla="*/ f208 1 3221116"/>
              <a:gd name="f273" fmla="*/ f209 1 3221116"/>
              <a:gd name="f274" fmla="*/ f210 1 3221116"/>
              <a:gd name="f275" fmla="*/ f211 1 3221116"/>
              <a:gd name="f276" fmla="*/ f212 1 3221116"/>
              <a:gd name="f277" fmla="*/ f213 1 3221116"/>
              <a:gd name="f278" fmla="*/ f214 1 3221116"/>
              <a:gd name="f279" fmla="*/ f215 1 3221116"/>
              <a:gd name="f280" fmla="*/ f216 1 3221116"/>
              <a:gd name="f281" fmla="*/ f217 1 3221116"/>
              <a:gd name="f282" fmla="*/ f218 1 3221116"/>
              <a:gd name="f283" fmla="*/ f219 1 3189723"/>
              <a:gd name="f284" fmla="*/ f220 1 3189723"/>
              <a:gd name="f285" fmla="*/ f221 1 3189723"/>
              <a:gd name="f286" fmla="*/ f222 1 3189723"/>
              <a:gd name="f287" fmla="*/ f223 1 3189723"/>
              <a:gd name="f288" fmla="*/ f224 1 3189723"/>
              <a:gd name="f289" fmla="*/ f225 1 3189723"/>
              <a:gd name="f290" fmla="*/ f226 1 3189723"/>
              <a:gd name="f291" fmla="*/ f227 1 3189723"/>
              <a:gd name="f292" fmla="*/ f228 1 3189723"/>
              <a:gd name="f293" fmla="*/ f229 1 3189723"/>
              <a:gd name="f294" fmla="*/ f230 1 3189723"/>
              <a:gd name="f295" fmla="*/ f231 1 3189723"/>
              <a:gd name="f296" fmla="*/ f232 1 3189723"/>
              <a:gd name="f297" fmla="*/ f233 1 3189723"/>
              <a:gd name="f298" fmla="*/ f234 1 3189723"/>
              <a:gd name="f299" fmla="*/ f235 1 3189723"/>
              <a:gd name="f300" fmla="*/ f236 1 3189723"/>
              <a:gd name="f301" fmla="*/ f237 1 3189723"/>
              <a:gd name="f302" fmla="*/ f238 1 3189723"/>
              <a:gd name="f303" fmla="*/ f239 1 3189723"/>
              <a:gd name="f304" fmla="*/ f240 1 3189723"/>
              <a:gd name="f305" fmla="*/ f241 1 3189723"/>
              <a:gd name="f306" fmla="*/ f242 1 3189723"/>
              <a:gd name="f307" fmla="*/ f243 1 3189723"/>
              <a:gd name="f308" fmla="*/ f244 1 3189723"/>
              <a:gd name="f309" fmla="*/ f245 1 3189723"/>
              <a:gd name="f310" fmla="*/ f246 1 3189723"/>
              <a:gd name="f311" fmla="*/ f247 1 3189723"/>
              <a:gd name="f312" fmla="*/ f248 1 3189723"/>
              <a:gd name="f313" fmla="*/ f249 1 3189723"/>
              <a:gd name="f314" fmla="*/ f178 1 f185"/>
              <a:gd name="f315" fmla="*/ f179 1 f185"/>
              <a:gd name="f316" fmla="*/ f178 1 f186"/>
              <a:gd name="f317" fmla="*/ f180 1 f186"/>
              <a:gd name="f318" fmla="*/ f283 1 f185"/>
              <a:gd name="f319" fmla="*/ f251 1 f186"/>
              <a:gd name="f320" fmla="*/ f284 1 f185"/>
              <a:gd name="f321" fmla="*/ f252 1 f186"/>
              <a:gd name="f322" fmla="*/ f285 1 f185"/>
              <a:gd name="f323" fmla="*/ f253 1 f186"/>
              <a:gd name="f324" fmla="*/ f286 1 f185"/>
              <a:gd name="f325" fmla="*/ f254 1 f186"/>
              <a:gd name="f326" fmla="*/ f287 1 f185"/>
              <a:gd name="f327" fmla="*/ f255 1 f186"/>
              <a:gd name="f328" fmla="*/ f288 1 f185"/>
              <a:gd name="f329" fmla="*/ f256 1 f186"/>
              <a:gd name="f330" fmla="*/ f289 1 f185"/>
              <a:gd name="f331" fmla="*/ f257 1 f186"/>
              <a:gd name="f332" fmla="*/ f290 1 f185"/>
              <a:gd name="f333" fmla="*/ f258 1 f186"/>
              <a:gd name="f334" fmla="*/ f291 1 f185"/>
              <a:gd name="f335" fmla="*/ f259 1 f186"/>
              <a:gd name="f336" fmla="*/ f292 1 f185"/>
              <a:gd name="f337" fmla="*/ f260 1 f186"/>
              <a:gd name="f338" fmla="*/ f293 1 f185"/>
              <a:gd name="f339" fmla="*/ f282 1 f186"/>
              <a:gd name="f340" fmla="*/ f294 1 f185"/>
              <a:gd name="f341" fmla="*/ f261 1 f186"/>
              <a:gd name="f342" fmla="*/ f295 1 f185"/>
              <a:gd name="f343" fmla="*/ f262 1 f186"/>
              <a:gd name="f344" fmla="*/ f296 1 f185"/>
              <a:gd name="f345" fmla="*/ f263 1 f186"/>
              <a:gd name="f346" fmla="*/ f297 1 f185"/>
              <a:gd name="f347" fmla="*/ f264 1 f186"/>
              <a:gd name="f348" fmla="*/ f298 1 f185"/>
              <a:gd name="f349" fmla="*/ f265 1 f186"/>
              <a:gd name="f350" fmla="*/ f299 1 f185"/>
              <a:gd name="f351" fmla="*/ f266 1 f186"/>
              <a:gd name="f352" fmla="*/ f267 1 f186"/>
              <a:gd name="f353" fmla="*/ f300 1 f185"/>
              <a:gd name="f354" fmla="*/ f268 1 f186"/>
              <a:gd name="f355" fmla="*/ f301 1 f185"/>
              <a:gd name="f356" fmla="*/ f269 1 f186"/>
              <a:gd name="f357" fmla="*/ f270 1 f186"/>
              <a:gd name="f358" fmla="*/ f302 1 f185"/>
              <a:gd name="f359" fmla="*/ f303 1 f185"/>
              <a:gd name="f360" fmla="*/ f271 1 f186"/>
              <a:gd name="f361" fmla="*/ f304 1 f185"/>
              <a:gd name="f362" fmla="*/ f272 1 f186"/>
              <a:gd name="f363" fmla="*/ f305 1 f185"/>
              <a:gd name="f364" fmla="*/ f273 1 f186"/>
              <a:gd name="f365" fmla="*/ f306 1 f185"/>
              <a:gd name="f366" fmla="*/ f274 1 f186"/>
              <a:gd name="f367" fmla="*/ f307 1 f185"/>
              <a:gd name="f368" fmla="*/ f275 1 f186"/>
              <a:gd name="f369" fmla="*/ f308 1 f185"/>
              <a:gd name="f370" fmla="*/ f276 1 f186"/>
              <a:gd name="f371" fmla="*/ f309 1 f185"/>
              <a:gd name="f372" fmla="*/ f277 1 f186"/>
              <a:gd name="f373" fmla="*/ f310 1 f185"/>
              <a:gd name="f374" fmla="*/ f278 1 f186"/>
              <a:gd name="f375" fmla="*/ f311 1 f185"/>
              <a:gd name="f376" fmla="*/ f279 1 f186"/>
              <a:gd name="f377" fmla="*/ f312 1 f185"/>
              <a:gd name="f378" fmla="*/ f280 1 f186"/>
              <a:gd name="f379" fmla="*/ f313 1 f185"/>
              <a:gd name="f380" fmla="*/ f281 1 f186"/>
              <a:gd name="f381" fmla="*/ f314 f176 1"/>
              <a:gd name="f382" fmla="*/ f315 f176 1"/>
              <a:gd name="f383" fmla="*/ f317 f177 1"/>
              <a:gd name="f384" fmla="*/ f316 f177 1"/>
              <a:gd name="f385" fmla="*/ f318 f176 1"/>
              <a:gd name="f386" fmla="*/ f319 f177 1"/>
              <a:gd name="f387" fmla="*/ f320 f176 1"/>
              <a:gd name="f388" fmla="*/ f321 f177 1"/>
              <a:gd name="f389" fmla="*/ f322 f176 1"/>
              <a:gd name="f390" fmla="*/ f323 f177 1"/>
              <a:gd name="f391" fmla="*/ f324 f176 1"/>
              <a:gd name="f392" fmla="*/ f325 f177 1"/>
              <a:gd name="f393" fmla="*/ f326 f176 1"/>
              <a:gd name="f394" fmla="*/ f327 f177 1"/>
              <a:gd name="f395" fmla="*/ f328 f176 1"/>
              <a:gd name="f396" fmla="*/ f329 f177 1"/>
              <a:gd name="f397" fmla="*/ f330 f176 1"/>
              <a:gd name="f398" fmla="*/ f331 f177 1"/>
              <a:gd name="f399" fmla="*/ f332 f176 1"/>
              <a:gd name="f400" fmla="*/ f333 f177 1"/>
              <a:gd name="f401" fmla="*/ f334 f176 1"/>
              <a:gd name="f402" fmla="*/ f335 f177 1"/>
              <a:gd name="f403" fmla="*/ f336 f176 1"/>
              <a:gd name="f404" fmla="*/ f337 f177 1"/>
              <a:gd name="f405" fmla="*/ f338 f176 1"/>
              <a:gd name="f406" fmla="*/ f339 f177 1"/>
              <a:gd name="f407" fmla="*/ f340 f176 1"/>
              <a:gd name="f408" fmla="*/ f341 f177 1"/>
              <a:gd name="f409" fmla="*/ f342 f176 1"/>
              <a:gd name="f410" fmla="*/ f343 f177 1"/>
              <a:gd name="f411" fmla="*/ f344 f176 1"/>
              <a:gd name="f412" fmla="*/ f345 f177 1"/>
              <a:gd name="f413" fmla="*/ f346 f176 1"/>
              <a:gd name="f414" fmla="*/ f347 f177 1"/>
              <a:gd name="f415" fmla="*/ f348 f176 1"/>
              <a:gd name="f416" fmla="*/ f349 f177 1"/>
              <a:gd name="f417" fmla="*/ f350 f176 1"/>
              <a:gd name="f418" fmla="*/ f351 f177 1"/>
              <a:gd name="f419" fmla="*/ f352 f177 1"/>
              <a:gd name="f420" fmla="*/ f353 f176 1"/>
              <a:gd name="f421" fmla="*/ f354 f177 1"/>
              <a:gd name="f422" fmla="*/ f355 f176 1"/>
              <a:gd name="f423" fmla="*/ f356 f177 1"/>
              <a:gd name="f424" fmla="*/ f357 f177 1"/>
              <a:gd name="f425" fmla="*/ f358 f176 1"/>
              <a:gd name="f426" fmla="*/ f359 f176 1"/>
              <a:gd name="f427" fmla="*/ f360 f177 1"/>
              <a:gd name="f428" fmla="*/ f361 f176 1"/>
              <a:gd name="f429" fmla="*/ f362 f177 1"/>
              <a:gd name="f430" fmla="*/ f363 f176 1"/>
              <a:gd name="f431" fmla="*/ f364 f177 1"/>
              <a:gd name="f432" fmla="*/ f365 f176 1"/>
              <a:gd name="f433" fmla="*/ f366 f177 1"/>
              <a:gd name="f434" fmla="*/ f367 f176 1"/>
              <a:gd name="f435" fmla="*/ f368 f177 1"/>
              <a:gd name="f436" fmla="*/ f369 f176 1"/>
              <a:gd name="f437" fmla="*/ f370 f177 1"/>
              <a:gd name="f438" fmla="*/ f371 f176 1"/>
              <a:gd name="f439" fmla="*/ f372 f177 1"/>
              <a:gd name="f440" fmla="*/ f373 f176 1"/>
              <a:gd name="f441" fmla="*/ f374 f177 1"/>
              <a:gd name="f442" fmla="*/ f375 f176 1"/>
              <a:gd name="f443" fmla="*/ f376 f177 1"/>
              <a:gd name="f444" fmla="*/ f377 f176 1"/>
              <a:gd name="f445" fmla="*/ f378 f177 1"/>
              <a:gd name="f446" fmla="*/ f379 f176 1"/>
              <a:gd name="f447" fmla="*/ f380 f177 1"/>
            </a:gdLst>
            <a:ahLst/>
            <a:cxnLst>
              <a:cxn ang="3cd4">
                <a:pos x="hc" y="t"/>
              </a:cxn>
              <a:cxn ang="0">
                <a:pos x="r" y="vc"/>
              </a:cxn>
              <a:cxn ang="cd4">
                <a:pos x="hc" y="b"/>
              </a:cxn>
              <a:cxn ang="cd2">
                <a:pos x="l" y="vc"/>
              </a:cxn>
              <a:cxn ang="f250">
                <a:pos x="f385" y="f386"/>
              </a:cxn>
              <a:cxn ang="f250">
                <a:pos x="f387" y="f388"/>
              </a:cxn>
              <a:cxn ang="f250">
                <a:pos x="f385" y="f386"/>
              </a:cxn>
              <a:cxn ang="f250">
                <a:pos x="f389" y="f390"/>
              </a:cxn>
              <a:cxn ang="f250">
                <a:pos x="f391" y="f392"/>
              </a:cxn>
              <a:cxn ang="f250">
                <a:pos x="f393" y="f394"/>
              </a:cxn>
              <a:cxn ang="f250">
                <a:pos x="f395" y="f396"/>
              </a:cxn>
              <a:cxn ang="f250">
                <a:pos x="f397" y="f398"/>
              </a:cxn>
              <a:cxn ang="f250">
                <a:pos x="f399" y="f400"/>
              </a:cxn>
              <a:cxn ang="f250">
                <a:pos x="f389" y="f390"/>
              </a:cxn>
              <a:cxn ang="f250">
                <a:pos x="f401" y="f402"/>
              </a:cxn>
              <a:cxn ang="f250">
                <a:pos x="f403" y="f404"/>
              </a:cxn>
              <a:cxn ang="f250">
                <a:pos x="f405" y="f406"/>
              </a:cxn>
              <a:cxn ang="f250">
                <a:pos x="f407" y="f408"/>
              </a:cxn>
              <a:cxn ang="f250">
                <a:pos x="f409" y="f410"/>
              </a:cxn>
              <a:cxn ang="f250">
                <a:pos x="f411" y="f412"/>
              </a:cxn>
              <a:cxn ang="f250">
                <a:pos x="f413" y="f414"/>
              </a:cxn>
              <a:cxn ang="f250">
                <a:pos x="f415" y="f416"/>
              </a:cxn>
              <a:cxn ang="f250">
                <a:pos x="f417" y="f418"/>
              </a:cxn>
              <a:cxn ang="f250">
                <a:pos x="f411" y="f419"/>
              </a:cxn>
              <a:cxn ang="f250">
                <a:pos x="f420" y="f421"/>
              </a:cxn>
              <a:cxn ang="f250">
                <a:pos x="f422" y="f423"/>
              </a:cxn>
              <a:cxn ang="f250">
                <a:pos x="f409" y="f424"/>
              </a:cxn>
              <a:cxn ang="f250">
                <a:pos x="f425" y="f424"/>
              </a:cxn>
              <a:cxn ang="f250">
                <a:pos x="f426" y="f427"/>
              </a:cxn>
              <a:cxn ang="f250">
                <a:pos x="f428" y="f429"/>
              </a:cxn>
              <a:cxn ang="f250">
                <a:pos x="f430" y="f431"/>
              </a:cxn>
              <a:cxn ang="f250">
                <a:pos x="f432" y="f433"/>
              </a:cxn>
              <a:cxn ang="f250">
                <a:pos x="f434" y="f435"/>
              </a:cxn>
              <a:cxn ang="f250">
                <a:pos x="f436" y="f437"/>
              </a:cxn>
              <a:cxn ang="f250">
                <a:pos x="f438" y="f439"/>
              </a:cxn>
              <a:cxn ang="f250">
                <a:pos x="f440" y="f441"/>
              </a:cxn>
              <a:cxn ang="f250">
                <a:pos x="f442" y="f443"/>
              </a:cxn>
              <a:cxn ang="f250">
                <a:pos x="f444" y="f445"/>
              </a:cxn>
              <a:cxn ang="f250">
                <a:pos x="f446" y="f447"/>
              </a:cxn>
              <a:cxn ang="f250">
                <a:pos x="f401" y="f402"/>
              </a:cxn>
            </a:cxnLst>
            <a:rect l="f381" t="f384" r="f382" b="f383"/>
            <a:pathLst>
              <a:path w="3189723" h="3221116">
                <a:moveTo>
                  <a:pt x="f8" y="f9"/>
                </a:moveTo>
                <a:lnTo>
                  <a:pt x="f10" y="f11"/>
                </a:lnTo>
                <a:cubicBezTo>
                  <a:pt x="f12" y="f13"/>
                  <a:pt x="f14" y="f15"/>
                  <a:pt x="f8" y="f9"/>
                </a:cubicBezTo>
                <a:close/>
                <a:moveTo>
                  <a:pt x="f16" y="f17"/>
                </a:moveTo>
                <a:lnTo>
                  <a:pt x="f18" y="f19"/>
                </a:lnTo>
                <a:cubicBezTo>
                  <a:pt x="f20" y="f21"/>
                  <a:pt x="f22" y="f23"/>
                  <a:pt x="f24" y="f25"/>
                </a:cubicBezTo>
                <a:cubicBezTo>
                  <a:pt x="f26" y="f27"/>
                  <a:pt x="f28" y="f29"/>
                  <a:pt x="f30" y="f31"/>
                </a:cubicBezTo>
                <a:cubicBezTo>
                  <a:pt x="f32" y="f33"/>
                  <a:pt x="f34" y="f35"/>
                  <a:pt x="f36" y="f37"/>
                </a:cubicBezTo>
                <a:cubicBezTo>
                  <a:pt x="f38" y="f39"/>
                  <a:pt x="f40" y="f41"/>
                  <a:pt x="f42" y="f43"/>
                </a:cubicBezTo>
                <a:cubicBezTo>
                  <a:pt x="f44" y="f45"/>
                  <a:pt x="f46" y="f47"/>
                  <a:pt x="f16" y="f17"/>
                </a:cubicBezTo>
                <a:close/>
                <a:moveTo>
                  <a:pt x="f48" y="f49"/>
                </a:moveTo>
                <a:cubicBezTo>
                  <a:pt x="f50" y="f51"/>
                  <a:pt x="f52" y="f53"/>
                  <a:pt x="f54" y="f55"/>
                </a:cubicBezTo>
                <a:cubicBezTo>
                  <a:pt x="f56" y="f57"/>
                  <a:pt x="f58" y="f59"/>
                  <a:pt x="f60" y="f61"/>
                </a:cubicBezTo>
                <a:cubicBezTo>
                  <a:pt x="f62" y="f63"/>
                  <a:pt x="f64" y="f65"/>
                  <a:pt x="f66" y="f67"/>
                </a:cubicBezTo>
                <a:cubicBezTo>
                  <a:pt x="f68" y="f69"/>
                  <a:pt x="f70" y="f71"/>
                  <a:pt x="f72" y="f73"/>
                </a:cubicBezTo>
                <a:cubicBezTo>
                  <a:pt x="f74" y="f75"/>
                  <a:pt x="f76" y="f77"/>
                  <a:pt x="f78" y="f79"/>
                </a:cubicBezTo>
                <a:cubicBezTo>
                  <a:pt x="f80" y="f81"/>
                  <a:pt x="f82" y="f83"/>
                  <a:pt x="f84" y="f85"/>
                </a:cubicBezTo>
                <a:cubicBezTo>
                  <a:pt x="f86" y="f87"/>
                  <a:pt x="f88" y="f89"/>
                  <a:pt x="f90" y="f91"/>
                </a:cubicBezTo>
                <a:cubicBezTo>
                  <a:pt x="f92" y="f93"/>
                  <a:pt x="f94" y="f95"/>
                  <a:pt x="f96" y="f97"/>
                </a:cubicBezTo>
                <a:cubicBezTo>
                  <a:pt x="f98" y="f99"/>
                  <a:pt x="f100" y="f101"/>
                  <a:pt x="f78" y="f102"/>
                </a:cubicBezTo>
                <a:cubicBezTo>
                  <a:pt x="f103" y="f104"/>
                  <a:pt x="f105" y="f106"/>
                  <a:pt x="f107" y="f108"/>
                </a:cubicBezTo>
                <a:cubicBezTo>
                  <a:pt x="f109" y="f110"/>
                  <a:pt x="f111" y="f112"/>
                  <a:pt x="f113" y="f114"/>
                </a:cubicBezTo>
                <a:lnTo>
                  <a:pt x="f72" y="f115"/>
                </a:lnTo>
                <a:lnTo>
                  <a:pt x="f116" y="f115"/>
                </a:lnTo>
                <a:cubicBezTo>
                  <a:pt x="f117" y="f118"/>
                  <a:pt x="f119" y="f120"/>
                  <a:pt x="f121" y="f122"/>
                </a:cubicBezTo>
                <a:cubicBezTo>
                  <a:pt x="f123" y="f124"/>
                  <a:pt x="f125" y="f126"/>
                  <a:pt x="f127" y="f128"/>
                </a:cubicBezTo>
                <a:lnTo>
                  <a:pt x="f129" y="f130"/>
                </a:lnTo>
                <a:lnTo>
                  <a:pt x="f131" y="f132"/>
                </a:lnTo>
                <a:cubicBezTo>
                  <a:pt x="f133" y="f134"/>
                  <a:pt x="f135" y="f136"/>
                  <a:pt x="f137" y="f138"/>
                </a:cubicBezTo>
                <a:cubicBezTo>
                  <a:pt x="f139" y="f140"/>
                  <a:pt x="f141" y="f142"/>
                  <a:pt x="f143" y="f144"/>
                </a:cubicBezTo>
                <a:cubicBezTo>
                  <a:pt x="f145" y="f146"/>
                  <a:pt x="f147" y="f148"/>
                  <a:pt x="f149" y="f150"/>
                </a:cubicBezTo>
                <a:cubicBezTo>
                  <a:pt x="f151" y="f152"/>
                  <a:pt x="f153" y="f154"/>
                  <a:pt x="f155" y="f156"/>
                </a:cubicBezTo>
                <a:lnTo>
                  <a:pt x="f157" y="f158"/>
                </a:lnTo>
                <a:cubicBezTo>
                  <a:pt x="f159" y="f160"/>
                  <a:pt x="f161" y="f162"/>
                  <a:pt x="f163" y="f164"/>
                </a:cubicBezTo>
                <a:cubicBezTo>
                  <a:pt x="f165" y="f166"/>
                  <a:pt x="f167" y="f168"/>
                  <a:pt x="f169" y="f170"/>
                </a:cubicBezTo>
                <a:cubicBezTo>
                  <a:pt x="f171" y="f172"/>
                  <a:pt x="f173" y="f174"/>
                  <a:pt x="f48" y="f49"/>
                </a:cubicBez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15" name="Google Shape;10001;p74">
            <a:extLst>
              <a:ext uri="{FF2B5EF4-FFF2-40B4-BE49-F238E27FC236}">
                <a16:creationId xmlns:a16="http://schemas.microsoft.com/office/drawing/2014/main" id="{B71716DC-AE8F-54D5-615B-BD6F0C5E371D}"/>
              </a:ext>
            </a:extLst>
          </p:cNvPr>
          <p:cNvGrpSpPr/>
          <p:nvPr/>
        </p:nvGrpSpPr>
        <p:grpSpPr>
          <a:xfrm>
            <a:off x="8639912" y="5591786"/>
            <a:ext cx="547785" cy="583839"/>
            <a:chOff x="7851532" y="4063209"/>
            <a:chExt cx="410839" cy="437879"/>
          </a:xfrm>
          <a:solidFill>
            <a:schemeClr val="tx1">
              <a:lumMod val="50000"/>
              <a:lumOff val="50000"/>
            </a:schemeClr>
          </a:solidFill>
        </p:grpSpPr>
        <p:sp>
          <p:nvSpPr>
            <p:cNvPr id="16" name="Google Shape;10002;p74">
              <a:extLst>
                <a:ext uri="{FF2B5EF4-FFF2-40B4-BE49-F238E27FC236}">
                  <a16:creationId xmlns:a16="http://schemas.microsoft.com/office/drawing/2014/main" id="{7DDC7370-A3F3-DE58-F233-D470E755008D}"/>
                </a:ext>
              </a:extLst>
            </p:cNvPr>
            <p:cNvSpPr/>
            <p:nvPr/>
          </p:nvSpPr>
          <p:spPr>
            <a:xfrm>
              <a:off x="7851532" y="4120771"/>
              <a:ext cx="356808" cy="380317"/>
            </a:xfrm>
            <a:custGeom>
              <a:avLst/>
              <a:gdLst>
                <a:gd name="f0" fmla="val w"/>
                <a:gd name="f1" fmla="val h"/>
                <a:gd name="f2" fmla="val 0"/>
                <a:gd name="f3" fmla="val 11027"/>
                <a:gd name="f4" fmla="val 11028"/>
                <a:gd name="f5" fmla="val 5514"/>
                <a:gd name="f6" fmla="val 1"/>
                <a:gd name="f7" fmla="val 2489"/>
                <a:gd name="f8" fmla="val 2458"/>
                <a:gd name="f9" fmla="val 8539"/>
                <a:gd name="f10" fmla="val 8538"/>
                <a:gd name="f11" fmla="val 5294"/>
                <a:gd name="f12" fmla="val 10869"/>
                <a:gd name="f13" fmla="val 5105"/>
                <a:gd name="f14" fmla="val 10649"/>
                <a:gd name="f15" fmla="val 5955"/>
                <a:gd name="f16" fmla="val 410"/>
                <a:gd name="f17" fmla="val 190"/>
                <a:gd name="f18" fmla="val 5766"/>
                <a:gd name="f19" fmla="*/ f0 1 11027"/>
                <a:gd name="f20" fmla="*/ f1 1 11028"/>
                <a:gd name="f21" fmla="val f2"/>
                <a:gd name="f22" fmla="val f3"/>
                <a:gd name="f23" fmla="val f4"/>
                <a:gd name="f24" fmla="+- f23 0 f21"/>
                <a:gd name="f25" fmla="+- f22 0 f21"/>
                <a:gd name="f26" fmla="*/ f25 1 11027"/>
                <a:gd name="f27" fmla="*/ f24 1 1102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1027" h="11028">
                  <a:moveTo>
                    <a:pt x="f5" y="f6"/>
                  </a:moveTo>
                  <a:cubicBezTo>
                    <a:pt x="f7" y="f6"/>
                    <a:pt x="f2" y="f8"/>
                    <a:pt x="f2" y="f5"/>
                  </a:cubicBezTo>
                  <a:cubicBezTo>
                    <a:pt x="f2" y="f9"/>
                    <a:pt x="f7" y="f3"/>
                    <a:pt x="f5" y="f3"/>
                  </a:cubicBezTo>
                  <a:cubicBezTo>
                    <a:pt x="f10" y="f3"/>
                    <a:pt x="f3" y="f9"/>
                    <a:pt x="f3" y="f5"/>
                  </a:cubicBezTo>
                  <a:cubicBezTo>
                    <a:pt x="f3" y="f11"/>
                    <a:pt x="f12" y="f13"/>
                    <a:pt x="f14" y="f13"/>
                  </a:cubicBezTo>
                  <a:lnTo>
                    <a:pt x="f15" y="f13"/>
                  </a:lnTo>
                  <a:lnTo>
                    <a:pt x="f15" y="f16"/>
                  </a:lnTo>
                  <a:cubicBezTo>
                    <a:pt x="f15" y="f1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 name="Google Shape;10003;p74">
              <a:extLst>
                <a:ext uri="{FF2B5EF4-FFF2-40B4-BE49-F238E27FC236}">
                  <a16:creationId xmlns:a16="http://schemas.microsoft.com/office/drawing/2014/main" id="{C146D23A-59A5-366D-F657-B26619146ECC}"/>
                </a:ext>
              </a:extLst>
            </p:cNvPr>
            <p:cNvSpPr/>
            <p:nvPr/>
          </p:nvSpPr>
          <p:spPr>
            <a:xfrm>
              <a:off x="8069680" y="4063209"/>
              <a:ext cx="192691" cy="203188"/>
            </a:xfrm>
            <a:custGeom>
              <a:avLst/>
              <a:gdLst>
                <a:gd name="f0" fmla="val w"/>
                <a:gd name="f1" fmla="val h"/>
                <a:gd name="f2" fmla="val 0"/>
                <a:gd name="f3" fmla="val 5955"/>
                <a:gd name="f4" fmla="val 5892"/>
                <a:gd name="f5" fmla="val 441"/>
                <a:gd name="f6" fmla="val 189"/>
                <a:gd name="f7" fmla="val 158"/>
                <a:gd name="f8" fmla="val 378"/>
                <a:gd name="f9" fmla="val 5513"/>
                <a:gd name="f10" fmla="val 5702"/>
                <a:gd name="f11" fmla="val 5891"/>
                <a:gd name="f12" fmla="val 5514"/>
                <a:gd name="f13" fmla="val 5734"/>
                <a:gd name="f14" fmla="val 2489"/>
                <a:gd name="f15" fmla="val 3466"/>
                <a:gd name="f16" fmla="*/ f0 1 5955"/>
                <a:gd name="f17" fmla="*/ f1 1 5892"/>
                <a:gd name="f18" fmla="val f2"/>
                <a:gd name="f19" fmla="val f3"/>
                <a:gd name="f20" fmla="val f4"/>
                <a:gd name="f21" fmla="+- f20 0 f18"/>
                <a:gd name="f22" fmla="+- f19 0 f18"/>
                <a:gd name="f23" fmla="*/ f22 1 5955"/>
                <a:gd name="f24" fmla="*/ f21 1 5892"/>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955" h="5892">
                  <a:moveTo>
                    <a:pt x="f5" y="f2"/>
                  </a:moveTo>
                  <a:cubicBezTo>
                    <a:pt x="f6" y="f2"/>
                    <a:pt x="f2" y="f7"/>
                    <a:pt x="f2" y="f8"/>
                  </a:cubicBezTo>
                  <a:lnTo>
                    <a:pt x="f2" y="f9"/>
                  </a:lnTo>
                  <a:cubicBezTo>
                    <a:pt x="f2" y="f10"/>
                    <a:pt x="f6" y="f11"/>
                    <a:pt x="f5" y="f11"/>
                  </a:cubicBezTo>
                  <a:lnTo>
                    <a:pt x="f12" y="f11"/>
                  </a:lnTo>
                  <a:cubicBezTo>
                    <a:pt x="f13" y="f11"/>
                    <a:pt x="f3" y="f10"/>
                    <a:pt x="f3" y="f9"/>
                  </a:cubicBezTo>
                  <a:cubicBezTo>
                    <a:pt x="f3" y="f14"/>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8" name="Google Shape;10027;p74">
            <a:extLst>
              <a:ext uri="{FF2B5EF4-FFF2-40B4-BE49-F238E27FC236}">
                <a16:creationId xmlns:a16="http://schemas.microsoft.com/office/drawing/2014/main" id="{1A36E0E3-7E49-CB13-0C09-E0D1684CBD17}"/>
              </a:ext>
            </a:extLst>
          </p:cNvPr>
          <p:cNvGrpSpPr/>
          <p:nvPr/>
        </p:nvGrpSpPr>
        <p:grpSpPr>
          <a:xfrm>
            <a:off x="3482658" y="3876994"/>
            <a:ext cx="523671" cy="508113"/>
            <a:chOff x="3983592" y="2777115"/>
            <a:chExt cx="392753" cy="381085"/>
          </a:xfrm>
          <a:solidFill>
            <a:schemeClr val="tx1">
              <a:lumMod val="50000"/>
              <a:lumOff val="50000"/>
            </a:schemeClr>
          </a:solidFill>
        </p:grpSpPr>
        <p:sp>
          <p:nvSpPr>
            <p:cNvPr id="19" name="Google Shape;10028;p74">
              <a:extLst>
                <a:ext uri="{FF2B5EF4-FFF2-40B4-BE49-F238E27FC236}">
                  <a16:creationId xmlns:a16="http://schemas.microsoft.com/office/drawing/2014/main" id="{87E18032-E7D2-8832-8329-1F01C71754CC}"/>
                </a:ext>
              </a:extLst>
            </p:cNvPr>
            <p:cNvSpPr/>
            <p:nvPr/>
          </p:nvSpPr>
          <p:spPr>
            <a:xfrm>
              <a:off x="4175068" y="2941597"/>
              <a:ext cx="51819" cy="54196"/>
            </a:xfrm>
            <a:custGeom>
              <a:avLst/>
              <a:gdLst>
                <a:gd name="f0" fmla="val w"/>
                <a:gd name="f1" fmla="val h"/>
                <a:gd name="f2" fmla="val 0"/>
                <a:gd name="f3" fmla="val 1671"/>
                <a:gd name="f4" fmla="val 1640"/>
                <a:gd name="f5" fmla="val 820"/>
                <a:gd name="f6" fmla="val 1"/>
                <a:gd name="f7" fmla="val 379"/>
                <a:gd name="f8" fmla="val 348"/>
                <a:gd name="f9" fmla="val 1261"/>
                <a:gd name="f10" fmla="val 1639"/>
                <a:gd name="f11" fmla="val 1292"/>
                <a:gd name="f12" fmla="val 1670"/>
                <a:gd name="f13" fmla="*/ f0 1 1671"/>
                <a:gd name="f14" fmla="*/ f1 1 1640"/>
                <a:gd name="f15" fmla="val f2"/>
                <a:gd name="f16" fmla="val f3"/>
                <a:gd name="f17" fmla="val f4"/>
                <a:gd name="f18" fmla="+- f17 0 f15"/>
                <a:gd name="f19" fmla="+- f16 0 f15"/>
                <a:gd name="f20" fmla="*/ f19 1 1671"/>
                <a:gd name="f21" fmla="*/ f18 1 164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671" h="1640">
                  <a:moveTo>
                    <a:pt x="f5" y="f6"/>
                  </a:moveTo>
                  <a:cubicBezTo>
                    <a:pt x="f7" y="f6"/>
                    <a:pt x="f6" y="f8"/>
                    <a:pt x="f6" y="f5"/>
                  </a:cubicBezTo>
                  <a:cubicBezTo>
                    <a:pt x="f6" y="f9"/>
                    <a:pt x="f7" y="f10"/>
                    <a:pt x="f5" y="f10"/>
                  </a:cubicBezTo>
                  <a:cubicBezTo>
                    <a:pt x="f11" y="f10"/>
                    <a:pt x="f12" y="f9"/>
                    <a:pt x="f12" y="f5"/>
                  </a:cubicBezTo>
                  <a:cubicBezTo>
                    <a:pt x="f12"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 name="Google Shape;10029;p74">
              <a:extLst>
                <a:ext uri="{FF2B5EF4-FFF2-40B4-BE49-F238E27FC236}">
                  <a16:creationId xmlns:a16="http://schemas.microsoft.com/office/drawing/2014/main" id="{58A18C1A-305E-BD04-9D7D-CA98B7BDD03F}"/>
                </a:ext>
              </a:extLst>
            </p:cNvPr>
            <p:cNvSpPr/>
            <p:nvPr/>
          </p:nvSpPr>
          <p:spPr>
            <a:xfrm>
              <a:off x="4059807" y="2859374"/>
              <a:ext cx="239353" cy="218678"/>
            </a:xfrm>
            <a:custGeom>
              <a:avLst/>
              <a:gdLst>
                <a:gd name="f0" fmla="val w"/>
                <a:gd name="f1" fmla="val h"/>
                <a:gd name="f2" fmla="val 0"/>
                <a:gd name="f3" fmla="val 7719"/>
                <a:gd name="f4" fmla="val 6617"/>
                <a:gd name="f5" fmla="val 6191"/>
                <a:gd name="f6" fmla="val 1260"/>
                <a:gd name="f7" fmla="val 6301"/>
                <a:gd name="f8" fmla="val 6411"/>
                <a:gd name="f9" fmla="val 1292"/>
                <a:gd name="f10" fmla="val 6490"/>
                <a:gd name="f11" fmla="val 1355"/>
                <a:gd name="f12" fmla="val 6648"/>
                <a:gd name="f13" fmla="val 1512"/>
                <a:gd name="f14" fmla="val 1796"/>
                <a:gd name="f15" fmla="val 1953"/>
                <a:gd name="f16" fmla="val 5954"/>
                <a:gd name="f17" fmla="val 2457"/>
                <a:gd name="f18" fmla="val 6112"/>
                <a:gd name="f19" fmla="val 2709"/>
                <a:gd name="f20" fmla="val 6207"/>
                <a:gd name="f21" fmla="val 3025"/>
                <a:gd name="f22" fmla="val 3308"/>
                <a:gd name="f23" fmla="val 3592"/>
                <a:gd name="f24" fmla="val 3907"/>
                <a:gd name="f25" fmla="val 4127"/>
                <a:gd name="f26" fmla="val 4631"/>
                <a:gd name="f27" fmla="val 4789"/>
                <a:gd name="f28" fmla="val 5072"/>
                <a:gd name="f29" fmla="val 5230"/>
                <a:gd name="f30" fmla="val 6396"/>
                <a:gd name="f31" fmla="val 5324"/>
                <a:gd name="f32" fmla="val 6270"/>
                <a:gd name="f33" fmla="val 5356"/>
                <a:gd name="f34" fmla="val 6080"/>
                <a:gd name="f35" fmla="val 6017"/>
                <a:gd name="f36" fmla="val 5923"/>
                <a:gd name="f37" fmla="val 5419"/>
                <a:gd name="f38" fmla="val 4726"/>
                <a:gd name="f39" fmla="val 5167"/>
                <a:gd name="f40" fmla="val 4883"/>
                <a:gd name="f41" fmla="val 4852"/>
                <a:gd name="f42" fmla="val 4946"/>
                <a:gd name="f43" fmla="val 4600"/>
                <a:gd name="f44" fmla="val 4316"/>
                <a:gd name="f45" fmla="val 4001"/>
                <a:gd name="f46" fmla="val 3749"/>
                <a:gd name="f47" fmla="val 3245"/>
                <a:gd name="f48" fmla="val 3182"/>
                <a:gd name="f49" fmla="val 3056"/>
                <a:gd name="f50" fmla="val 2961"/>
                <a:gd name="f51" fmla="val 2835"/>
                <a:gd name="f52" fmla="val 2772"/>
                <a:gd name="f53" fmla="val 2552"/>
                <a:gd name="f54" fmla="val 3214"/>
                <a:gd name="f55" fmla="val 2898"/>
                <a:gd name="f56" fmla="val 3623"/>
                <a:gd name="f57" fmla="val 2993"/>
                <a:gd name="f58" fmla="val 3119"/>
                <a:gd name="f59" fmla="val 2615"/>
                <a:gd name="f60" fmla="val 2694"/>
                <a:gd name="f61" fmla="val 2804"/>
                <a:gd name="f62" fmla="val 2914"/>
                <a:gd name="f63" fmla="val 3135"/>
                <a:gd name="f64" fmla="val 3718"/>
                <a:gd name="f65" fmla="val 1890"/>
                <a:gd name="f66" fmla="val 3970"/>
                <a:gd name="f67" fmla="val 1733"/>
                <a:gd name="f68" fmla="val 4253"/>
                <a:gd name="f69" fmla="val 1638"/>
                <a:gd name="f70" fmla="val 4537"/>
                <a:gd name="f71" fmla="val 4820"/>
                <a:gd name="f72" fmla="val 5135"/>
                <a:gd name="f73" fmla="val 5387"/>
                <a:gd name="f74" fmla="val 5891"/>
                <a:gd name="f75" fmla="val 5970"/>
                <a:gd name="f76" fmla="val 851"/>
                <a:gd name="f77" fmla="val 1071"/>
                <a:gd name="f78" fmla="val 1449"/>
                <a:gd name="f79" fmla="val 1859"/>
                <a:gd name="f80" fmla="val 2079"/>
                <a:gd name="f81" fmla="val 4568"/>
                <a:gd name="f82" fmla="val 4757"/>
                <a:gd name="f83" fmla="val 5198"/>
                <a:gd name="f84" fmla="val 6616"/>
                <a:gd name="f85" fmla="*/ f0 1 7719"/>
                <a:gd name="f86" fmla="*/ f1 1 6617"/>
                <a:gd name="f87" fmla="val f2"/>
                <a:gd name="f88" fmla="val f3"/>
                <a:gd name="f89" fmla="val f4"/>
                <a:gd name="f90" fmla="+- f89 0 f87"/>
                <a:gd name="f91" fmla="+- f88 0 f87"/>
                <a:gd name="f92" fmla="*/ f91 1 7719"/>
                <a:gd name="f93" fmla="*/ f90 1 6617"/>
                <a:gd name="f94" fmla="*/ f87 1 f92"/>
                <a:gd name="f95" fmla="*/ f88 1 f92"/>
                <a:gd name="f96" fmla="*/ f87 1 f93"/>
                <a:gd name="f97" fmla="*/ f89 1 f93"/>
                <a:gd name="f98" fmla="*/ f94 f85 1"/>
                <a:gd name="f99" fmla="*/ f95 f85 1"/>
                <a:gd name="f100" fmla="*/ f97 f86 1"/>
                <a:gd name="f101" fmla="*/ f96 f86 1"/>
              </a:gdLst>
              <a:ahLst/>
              <a:cxnLst>
                <a:cxn ang="3cd4">
                  <a:pos x="hc" y="t"/>
                </a:cxn>
                <a:cxn ang="0">
                  <a:pos x="r" y="vc"/>
                </a:cxn>
                <a:cxn ang="cd4">
                  <a:pos x="hc" y="b"/>
                </a:cxn>
                <a:cxn ang="cd2">
                  <a:pos x="l" y="vc"/>
                </a:cxn>
              </a:cxnLst>
              <a:rect l="f98" t="f101" r="f99" b="f100"/>
              <a:pathLst>
                <a:path w="7719" h="6617">
                  <a:moveTo>
                    <a:pt x="f5" y="f6"/>
                  </a:moveTo>
                  <a:cubicBezTo>
                    <a:pt x="f7" y="f6"/>
                    <a:pt x="f8" y="f9"/>
                    <a:pt x="f10" y="f11"/>
                  </a:cubicBezTo>
                  <a:cubicBezTo>
                    <a:pt x="f12" y="f13"/>
                    <a:pt x="f12" y="f14"/>
                    <a:pt x="f10" y="f15"/>
                  </a:cubicBezTo>
                  <a:lnTo>
                    <a:pt x="f16" y="f17"/>
                  </a:lnTo>
                  <a:cubicBezTo>
                    <a:pt x="f18" y="f19"/>
                    <a:pt x="f20" y="f21"/>
                    <a:pt x="f20" y="f22"/>
                  </a:cubicBezTo>
                  <a:cubicBezTo>
                    <a:pt x="f20" y="f23"/>
                    <a:pt x="f18" y="f24"/>
                    <a:pt x="f16" y="f25"/>
                  </a:cubicBezTo>
                  <a:lnTo>
                    <a:pt x="f10" y="f26"/>
                  </a:lnTo>
                  <a:cubicBezTo>
                    <a:pt x="f12" y="f27"/>
                    <a:pt x="f12" y="f28"/>
                    <a:pt x="f10" y="f29"/>
                  </a:cubicBezTo>
                  <a:cubicBezTo>
                    <a:pt x="f30" y="f31"/>
                    <a:pt x="f32" y="f33"/>
                    <a:pt x="f20" y="f33"/>
                  </a:cubicBezTo>
                  <a:cubicBezTo>
                    <a:pt x="f34" y="f33"/>
                    <a:pt x="f35" y="f31"/>
                    <a:pt x="f36" y="f29"/>
                  </a:cubicBezTo>
                  <a:lnTo>
                    <a:pt x="f37" y="f38"/>
                  </a:lnTo>
                  <a:cubicBezTo>
                    <a:pt x="f39" y="f40"/>
                    <a:pt x="f41" y="f42"/>
                    <a:pt x="f43" y="f42"/>
                  </a:cubicBezTo>
                  <a:cubicBezTo>
                    <a:pt x="f44" y="f42"/>
                    <a:pt x="f45" y="f40"/>
                    <a:pt x="f46" y="f38"/>
                  </a:cubicBezTo>
                  <a:lnTo>
                    <a:pt x="f47" y="f29"/>
                  </a:lnTo>
                  <a:cubicBezTo>
                    <a:pt x="f48" y="f31"/>
                    <a:pt x="f49" y="f33"/>
                    <a:pt x="f50" y="f33"/>
                  </a:cubicBezTo>
                  <a:cubicBezTo>
                    <a:pt x="f51" y="f33"/>
                    <a:pt x="f52" y="f31"/>
                    <a:pt x="f19" y="f29"/>
                  </a:cubicBezTo>
                  <a:cubicBezTo>
                    <a:pt x="f53" y="f28"/>
                    <a:pt x="f53" y="f27"/>
                    <a:pt x="f19" y="f26"/>
                  </a:cubicBezTo>
                  <a:lnTo>
                    <a:pt x="f54" y="f25"/>
                  </a:lnTo>
                  <a:cubicBezTo>
                    <a:pt x="f50" y="f24"/>
                    <a:pt x="f55" y="f56"/>
                    <a:pt x="f55" y="f22"/>
                  </a:cubicBezTo>
                  <a:cubicBezTo>
                    <a:pt x="f55" y="f57"/>
                    <a:pt x="f50" y="f19"/>
                    <a:pt x="f58" y="f17"/>
                  </a:cubicBezTo>
                  <a:lnTo>
                    <a:pt x="f59" y="f15"/>
                  </a:lnTo>
                  <a:cubicBezTo>
                    <a:pt x="f17" y="f14"/>
                    <a:pt x="f17" y="f13"/>
                    <a:pt x="f59" y="f11"/>
                  </a:cubicBezTo>
                  <a:cubicBezTo>
                    <a:pt x="f60" y="f9"/>
                    <a:pt x="f61" y="f6"/>
                    <a:pt x="f62" y="f6"/>
                  </a:cubicBezTo>
                  <a:cubicBezTo>
                    <a:pt x="f21" y="f6"/>
                    <a:pt x="f63" y="f9"/>
                    <a:pt x="f54" y="f11"/>
                  </a:cubicBezTo>
                  <a:lnTo>
                    <a:pt x="f64" y="f65"/>
                  </a:lnTo>
                  <a:cubicBezTo>
                    <a:pt x="f66" y="f67"/>
                    <a:pt x="f68" y="f69"/>
                    <a:pt x="f70" y="f69"/>
                  </a:cubicBezTo>
                  <a:cubicBezTo>
                    <a:pt x="f71" y="f69"/>
                    <a:pt x="f72" y="f67"/>
                    <a:pt x="f73" y="f65"/>
                  </a:cubicBezTo>
                  <a:lnTo>
                    <a:pt x="f74" y="f11"/>
                  </a:lnTo>
                  <a:cubicBezTo>
                    <a:pt x="f75" y="f9"/>
                    <a:pt x="f34" y="f6"/>
                    <a:pt x="f5" y="f6"/>
                  </a:cubicBezTo>
                  <a:close/>
                  <a:moveTo>
                    <a:pt x="f2" y="f2"/>
                  </a:moveTo>
                  <a:lnTo>
                    <a:pt x="f2" y="f6"/>
                  </a:lnTo>
                  <a:lnTo>
                    <a:pt x="f76" y="f6"/>
                  </a:lnTo>
                  <a:cubicBezTo>
                    <a:pt x="f77" y="f6"/>
                    <a:pt x="f6" y="f78"/>
                    <a:pt x="f6" y="f69"/>
                  </a:cubicBezTo>
                  <a:cubicBezTo>
                    <a:pt x="f6" y="f79"/>
                    <a:pt x="f77" y="f80"/>
                    <a:pt x="f76" y="f80"/>
                  </a:cubicBezTo>
                  <a:lnTo>
                    <a:pt x="f2" y="f80"/>
                  </a:lnTo>
                  <a:lnTo>
                    <a:pt x="f2" y="f81"/>
                  </a:lnTo>
                  <a:lnTo>
                    <a:pt x="f76" y="f81"/>
                  </a:lnTo>
                  <a:cubicBezTo>
                    <a:pt x="f77" y="f81"/>
                    <a:pt x="f6" y="f82"/>
                    <a:pt x="f6" y="f42"/>
                  </a:cubicBezTo>
                  <a:cubicBezTo>
                    <a:pt x="f6" y="f83"/>
                    <a:pt x="f77" y="f73"/>
                    <a:pt x="f76" y="f73"/>
                  </a:cubicBezTo>
                  <a:lnTo>
                    <a:pt x="f2" y="f73"/>
                  </a:lnTo>
                  <a:lnTo>
                    <a:pt x="f2" y="f84"/>
                  </a:lnTo>
                  <a:lnTo>
                    <a:pt x="f3" y="f8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 name="Google Shape;10030;p74">
              <a:extLst>
                <a:ext uri="{FF2B5EF4-FFF2-40B4-BE49-F238E27FC236}">
                  <a16:creationId xmlns:a16="http://schemas.microsoft.com/office/drawing/2014/main" id="{9DC3D761-16AA-97C3-02B0-DDC6850F795A}"/>
                </a:ext>
              </a:extLst>
            </p:cNvPr>
            <p:cNvSpPr/>
            <p:nvPr/>
          </p:nvSpPr>
          <p:spPr>
            <a:xfrm>
              <a:off x="3983592" y="2777115"/>
              <a:ext cx="392753" cy="381085"/>
            </a:xfrm>
            <a:custGeom>
              <a:avLst/>
              <a:gdLst>
                <a:gd name="f0" fmla="val w"/>
                <a:gd name="f1" fmla="val h"/>
                <a:gd name="f2" fmla="val 0"/>
                <a:gd name="f3" fmla="val 12666"/>
                <a:gd name="f4" fmla="val 11531"/>
                <a:gd name="f5" fmla="val 10618"/>
                <a:gd name="f6" fmla="val 1701"/>
                <a:gd name="f7" fmla="val 10870"/>
                <a:gd name="f8" fmla="val 11027"/>
                <a:gd name="f9" fmla="val 1890"/>
                <a:gd name="f10" fmla="val 2080"/>
                <a:gd name="f11" fmla="val 9546"/>
                <a:gd name="f12" fmla="val 9767"/>
                <a:gd name="f13" fmla="val 10807"/>
                <a:gd name="f14" fmla="val 9956"/>
                <a:gd name="f15" fmla="val 1828"/>
                <a:gd name="f16" fmla="val 1670"/>
                <a:gd name="f17" fmla="val 1859"/>
                <a:gd name="f18" fmla="val 1891"/>
                <a:gd name="f19" fmla="val 1198"/>
                <a:gd name="f20" fmla="val 536"/>
                <a:gd name="f21" fmla="val 1"/>
                <a:gd name="f22" fmla="val 567"/>
                <a:gd name="f23" fmla="val 1229"/>
                <a:gd name="f24" fmla="val 10334"/>
                <a:gd name="f25" fmla="val 10995"/>
                <a:gd name="f26" fmla="val 11405"/>
                <a:gd name="f27" fmla="val 12067"/>
                <a:gd name="f28" fmla="val 1260"/>
                <a:gd name="f29" fmla="val 12130"/>
                <a:gd name="f30" fmla="*/ f0 1 12666"/>
                <a:gd name="f31" fmla="*/ f1 1 11531"/>
                <a:gd name="f32" fmla="val f2"/>
                <a:gd name="f33" fmla="val f3"/>
                <a:gd name="f34" fmla="val f4"/>
                <a:gd name="f35" fmla="+- f34 0 f32"/>
                <a:gd name="f36" fmla="+- f33 0 f32"/>
                <a:gd name="f37" fmla="*/ f36 1 12666"/>
                <a:gd name="f38" fmla="*/ f35 1 11531"/>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666" h="11531">
                  <a:moveTo>
                    <a:pt x="f5" y="f6"/>
                  </a:moveTo>
                  <a:cubicBezTo>
                    <a:pt x="f7" y="f6"/>
                    <a:pt x="f8" y="f9"/>
                    <a:pt x="f8" y="f10"/>
                  </a:cubicBezTo>
                  <a:lnTo>
                    <a:pt x="f8" y="f11"/>
                  </a:lnTo>
                  <a:cubicBezTo>
                    <a:pt x="f8" y="f12"/>
                    <a:pt x="f13" y="f14"/>
                    <a:pt x="f5" y="f14"/>
                  </a:cubicBezTo>
                  <a:lnTo>
                    <a:pt x="f10" y="f14"/>
                  </a:lnTo>
                  <a:cubicBezTo>
                    <a:pt x="f15" y="f14"/>
                    <a:pt x="f16" y="f12"/>
                    <a:pt x="f16" y="f11"/>
                  </a:cubicBezTo>
                  <a:lnTo>
                    <a:pt x="f16" y="f10"/>
                  </a:lnTo>
                  <a:cubicBezTo>
                    <a:pt x="f16" y="f17"/>
                    <a:pt x="f18" y="f6"/>
                    <a:pt x="f10" y="f6"/>
                  </a:cubicBezTo>
                  <a:close/>
                  <a:moveTo>
                    <a:pt x="f19" y="f2"/>
                  </a:moveTo>
                  <a:cubicBezTo>
                    <a:pt x="f20" y="f2"/>
                    <a:pt x="f21" y="f22"/>
                    <a:pt x="f21" y="f23"/>
                  </a:cubicBezTo>
                  <a:lnTo>
                    <a:pt x="f21" y="f24"/>
                  </a:lnTo>
                  <a:cubicBezTo>
                    <a:pt x="f21" y="f25"/>
                    <a:pt x="f20" y="f4"/>
                    <a:pt x="f19" y="f4"/>
                  </a:cubicBezTo>
                  <a:lnTo>
                    <a:pt x="f26" y="f4"/>
                  </a:lnTo>
                  <a:cubicBezTo>
                    <a:pt x="f27" y="f4"/>
                    <a:pt x="f3" y="f25"/>
                    <a:pt x="f3" y="f24"/>
                  </a:cubicBezTo>
                  <a:lnTo>
                    <a:pt x="f3" y="f28"/>
                  </a:lnTo>
                  <a:cubicBezTo>
                    <a:pt x="f3" y="f22"/>
                    <a:pt x="f29"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2" name="Google Shape;10074;p74">
            <a:extLst>
              <a:ext uri="{FF2B5EF4-FFF2-40B4-BE49-F238E27FC236}">
                <a16:creationId xmlns:a16="http://schemas.microsoft.com/office/drawing/2014/main" id="{D70F848B-FB17-AE24-9369-B89F976AC3BD}"/>
              </a:ext>
            </a:extLst>
          </p:cNvPr>
          <p:cNvGrpSpPr/>
          <p:nvPr/>
        </p:nvGrpSpPr>
        <p:grpSpPr>
          <a:xfrm>
            <a:off x="4275479" y="3843246"/>
            <a:ext cx="523671" cy="547017"/>
            <a:chOff x="4578208" y="2751804"/>
            <a:chExt cx="392753" cy="410263"/>
          </a:xfrm>
          <a:solidFill>
            <a:schemeClr val="tx1">
              <a:lumMod val="50000"/>
              <a:lumOff val="50000"/>
            </a:schemeClr>
          </a:solidFill>
        </p:grpSpPr>
        <p:sp>
          <p:nvSpPr>
            <p:cNvPr id="23" name="Google Shape;10075;p74">
              <a:extLst>
                <a:ext uri="{FF2B5EF4-FFF2-40B4-BE49-F238E27FC236}">
                  <a16:creationId xmlns:a16="http://schemas.microsoft.com/office/drawing/2014/main" id="{2E8FC911-CE61-4B53-8661-93C90AEBBF1F}"/>
                </a:ext>
              </a:extLst>
            </p:cNvPr>
            <p:cNvSpPr/>
            <p:nvPr/>
          </p:nvSpPr>
          <p:spPr>
            <a:xfrm>
              <a:off x="4578208" y="2751804"/>
              <a:ext cx="385904" cy="410263"/>
            </a:xfrm>
            <a:custGeom>
              <a:avLst/>
              <a:gdLst>
                <a:gd name="f0" fmla="val w"/>
                <a:gd name="f1" fmla="val h"/>
                <a:gd name="f2" fmla="val 0"/>
                <a:gd name="f3" fmla="val 12445"/>
                <a:gd name="f4" fmla="val 12414"/>
                <a:gd name="f5" fmla="val 7026"/>
                <a:gd name="f6" fmla="val 1670"/>
                <a:gd name="f7" fmla="val 7278"/>
                <a:gd name="f8" fmla="val 7467"/>
                <a:gd name="f9" fmla="val 1859"/>
                <a:gd name="f10" fmla="val 2111"/>
                <a:gd name="f11" fmla="val 2332"/>
                <a:gd name="f12" fmla="val 2490"/>
                <a:gd name="f13" fmla="val 2080"/>
                <a:gd name="f14" fmla="val 1828"/>
                <a:gd name="f15" fmla="val 1639"/>
                <a:gd name="f16" fmla="val 2300"/>
                <a:gd name="f17" fmla="val 4159"/>
                <a:gd name="f18" fmla="val 4348"/>
                <a:gd name="f19" fmla="val 4537"/>
                <a:gd name="f20" fmla="val 4789"/>
                <a:gd name="f21" fmla="val 4978"/>
                <a:gd name="f22" fmla="val 4317"/>
                <a:gd name="f23" fmla="val 6648"/>
                <a:gd name="f24" fmla="val 6837"/>
                <a:gd name="f25" fmla="val 7058"/>
                <a:gd name="f26" fmla="val 7310"/>
                <a:gd name="f27" fmla="val 6806"/>
                <a:gd name="f28" fmla="val 9106"/>
                <a:gd name="f29" fmla="val 9295"/>
                <a:gd name="f30" fmla="val 9515"/>
                <a:gd name="f31" fmla="val 9736"/>
                <a:gd name="f32" fmla="val 9893"/>
                <a:gd name="f33" fmla="val 9704"/>
                <a:gd name="f34" fmla="val 9263"/>
                <a:gd name="f35" fmla="val 11500"/>
                <a:gd name="f36" fmla="val 10775"/>
                <a:gd name="f37" fmla="val 11342"/>
                <a:gd name="f38" fmla="val 11248"/>
                <a:gd name="f39" fmla="val 10870"/>
                <a:gd name="f40" fmla="val 11594"/>
                <a:gd name="f41" fmla="val 10303"/>
                <a:gd name="f42" fmla="val 9767"/>
                <a:gd name="f43" fmla="val 9326"/>
                <a:gd name="f44" fmla="val 9137"/>
                <a:gd name="f45" fmla="val 1261"/>
                <a:gd name="f46" fmla="val 1"/>
                <a:gd name="f47" fmla="val 568"/>
                <a:gd name="f48" fmla="val 32"/>
                <a:gd name="f49" fmla="val 1229"/>
                <a:gd name="f50" fmla="val 10334"/>
                <a:gd name="f51" fmla="val 11468"/>
                <a:gd name="f52" fmla="val 946"/>
                <a:gd name="f53" fmla="val 10082"/>
                <a:gd name="f54" fmla="val 12224"/>
                <a:gd name="f55" fmla="val 12004"/>
                <a:gd name="f56" fmla="val 9074"/>
                <a:gd name="f57" fmla="val 8538"/>
                <a:gd name="f58" fmla="val 7877"/>
                <a:gd name="f59" fmla="*/ f0 1 12445"/>
                <a:gd name="f60" fmla="*/ f1 1 12414"/>
                <a:gd name="f61" fmla="val f2"/>
                <a:gd name="f62" fmla="val f3"/>
                <a:gd name="f63" fmla="val f4"/>
                <a:gd name="f64" fmla="+- f63 0 f61"/>
                <a:gd name="f65" fmla="+- f62 0 f61"/>
                <a:gd name="f66" fmla="*/ f65 1 12445"/>
                <a:gd name="f67" fmla="*/ f64 1 12414"/>
                <a:gd name="f68" fmla="*/ f61 1 f66"/>
                <a:gd name="f69" fmla="*/ f62 1 f66"/>
                <a:gd name="f70" fmla="*/ f61 1 f67"/>
                <a:gd name="f71" fmla="*/ f63 1 f67"/>
                <a:gd name="f72" fmla="*/ f68 f59 1"/>
                <a:gd name="f73" fmla="*/ f69 f59 1"/>
                <a:gd name="f74" fmla="*/ f71 f60 1"/>
                <a:gd name="f75" fmla="*/ f70 f60 1"/>
              </a:gdLst>
              <a:ahLst/>
              <a:cxnLst>
                <a:cxn ang="3cd4">
                  <a:pos x="hc" y="t"/>
                </a:cxn>
                <a:cxn ang="0">
                  <a:pos x="r" y="vc"/>
                </a:cxn>
                <a:cxn ang="cd4">
                  <a:pos x="hc" y="b"/>
                </a:cxn>
                <a:cxn ang="cd2">
                  <a:pos x="l" y="vc"/>
                </a:cxn>
              </a:cxnLst>
              <a:rect l="f72" t="f75" r="f73" b="f74"/>
              <a:pathLst>
                <a:path w="12445" h="12414">
                  <a:moveTo>
                    <a:pt x="f5" y="f6"/>
                  </a:moveTo>
                  <a:cubicBezTo>
                    <a:pt x="f7" y="f6"/>
                    <a:pt x="f8" y="f9"/>
                    <a:pt x="f8" y="f10"/>
                  </a:cubicBezTo>
                  <a:cubicBezTo>
                    <a:pt x="f8" y="f11"/>
                    <a:pt x="f7" y="f12"/>
                    <a:pt x="f5" y="f12"/>
                  </a:cubicBezTo>
                  <a:lnTo>
                    <a:pt x="f13" y="f12"/>
                  </a:lnTo>
                  <a:cubicBezTo>
                    <a:pt x="f14" y="f12"/>
                    <a:pt x="f15" y="f16"/>
                    <a:pt x="f15" y="f10"/>
                  </a:cubicBezTo>
                  <a:cubicBezTo>
                    <a:pt x="f15" y="f14"/>
                    <a:pt x="f14" y="f6"/>
                    <a:pt x="f13" y="f6"/>
                  </a:cubicBezTo>
                  <a:close/>
                  <a:moveTo>
                    <a:pt x="f5" y="f17"/>
                  </a:moveTo>
                  <a:cubicBezTo>
                    <a:pt x="f7" y="f17"/>
                    <a:pt x="f8" y="f18"/>
                    <a:pt x="f8" y="f19"/>
                  </a:cubicBezTo>
                  <a:cubicBezTo>
                    <a:pt x="f8" y="f20"/>
                    <a:pt x="f7" y="f21"/>
                    <a:pt x="f5" y="f21"/>
                  </a:cubicBezTo>
                  <a:lnTo>
                    <a:pt x="f13" y="f21"/>
                  </a:lnTo>
                  <a:cubicBezTo>
                    <a:pt x="f14" y="f21"/>
                    <a:pt x="f15" y="f20"/>
                    <a:pt x="f15" y="f19"/>
                  </a:cubicBezTo>
                  <a:cubicBezTo>
                    <a:pt x="f15" y="f22"/>
                    <a:pt x="f14" y="f17"/>
                    <a:pt x="f13" y="f17"/>
                  </a:cubicBezTo>
                  <a:close/>
                  <a:moveTo>
                    <a:pt x="f5" y="f23"/>
                  </a:moveTo>
                  <a:cubicBezTo>
                    <a:pt x="f7" y="f23"/>
                    <a:pt x="f8" y="f24"/>
                    <a:pt x="f8" y="f25"/>
                  </a:cubicBezTo>
                  <a:cubicBezTo>
                    <a:pt x="f8" y="f26"/>
                    <a:pt x="f7" y="f8"/>
                    <a:pt x="f5" y="f8"/>
                  </a:cubicBezTo>
                  <a:lnTo>
                    <a:pt x="f13" y="f8"/>
                  </a:lnTo>
                  <a:cubicBezTo>
                    <a:pt x="f14" y="f8"/>
                    <a:pt x="f15" y="f7"/>
                    <a:pt x="f15" y="f25"/>
                  </a:cubicBezTo>
                  <a:cubicBezTo>
                    <a:pt x="f15" y="f27"/>
                    <a:pt x="f14" y="f23"/>
                    <a:pt x="f13" y="f23"/>
                  </a:cubicBezTo>
                  <a:close/>
                  <a:moveTo>
                    <a:pt x="f5" y="f28"/>
                  </a:moveTo>
                  <a:cubicBezTo>
                    <a:pt x="f7" y="f28"/>
                    <a:pt x="f8" y="f29"/>
                    <a:pt x="f8" y="f30"/>
                  </a:cubicBezTo>
                  <a:cubicBezTo>
                    <a:pt x="f8" y="f31"/>
                    <a:pt x="f7" y="f32"/>
                    <a:pt x="f5" y="f32"/>
                  </a:cubicBezTo>
                  <a:lnTo>
                    <a:pt x="f13" y="f32"/>
                  </a:lnTo>
                  <a:cubicBezTo>
                    <a:pt x="f14" y="f32"/>
                    <a:pt x="f15" y="f33"/>
                    <a:pt x="f15" y="f30"/>
                  </a:cubicBezTo>
                  <a:cubicBezTo>
                    <a:pt x="f15" y="f34"/>
                    <a:pt x="f14" y="f28"/>
                    <a:pt x="f13" y="f28"/>
                  </a:cubicBezTo>
                  <a:close/>
                  <a:moveTo>
                    <a:pt x="f35" y="f36"/>
                  </a:moveTo>
                  <a:cubicBezTo>
                    <a:pt x="f37" y="f38"/>
                    <a:pt x="f39" y="f40"/>
                    <a:pt x="f41" y="f40"/>
                  </a:cubicBezTo>
                  <a:cubicBezTo>
                    <a:pt x="f42" y="f40"/>
                    <a:pt x="f43" y="f38"/>
                    <a:pt x="f44" y="f36"/>
                  </a:cubicBezTo>
                  <a:close/>
                  <a:moveTo>
                    <a:pt x="f45" y="f46"/>
                  </a:moveTo>
                  <a:cubicBezTo>
                    <a:pt x="f47" y="f46"/>
                    <a:pt x="f48" y="f47"/>
                    <a:pt x="f48" y="f49"/>
                  </a:cubicBezTo>
                  <a:lnTo>
                    <a:pt x="f48" y="f50"/>
                  </a:lnTo>
                  <a:cubicBezTo>
                    <a:pt x="f2" y="f51"/>
                    <a:pt x="f52" y="f4"/>
                    <a:pt x="f13" y="f4"/>
                  </a:cubicBezTo>
                  <a:lnTo>
                    <a:pt x="f50" y="f4"/>
                  </a:lnTo>
                  <a:cubicBezTo>
                    <a:pt x="f35" y="f4"/>
                    <a:pt x="f3" y="f51"/>
                    <a:pt x="f3" y="f50"/>
                  </a:cubicBezTo>
                  <a:cubicBezTo>
                    <a:pt x="f3" y="f53"/>
                    <a:pt x="f54" y="f32"/>
                    <a:pt x="f55" y="f32"/>
                  </a:cubicBezTo>
                  <a:lnTo>
                    <a:pt x="f56" y="f32"/>
                  </a:lnTo>
                  <a:lnTo>
                    <a:pt x="f56" y="f49"/>
                  </a:lnTo>
                  <a:cubicBezTo>
                    <a:pt x="f56" y="f47"/>
                    <a:pt x="f57" y="f46"/>
                    <a:pt x="f58" y="f4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4" name="Google Shape;10076;p74">
              <a:extLst>
                <a:ext uri="{FF2B5EF4-FFF2-40B4-BE49-F238E27FC236}">
                  <a16:creationId xmlns:a16="http://schemas.microsoft.com/office/drawing/2014/main" id="{976AA30B-3BCB-E88B-B1F3-0F558D8A6F78}"/>
                </a:ext>
              </a:extLst>
            </p:cNvPr>
            <p:cNvSpPr/>
            <p:nvPr/>
          </p:nvSpPr>
          <p:spPr>
            <a:xfrm>
              <a:off x="4883984" y="2989191"/>
              <a:ext cx="85030" cy="72941"/>
            </a:xfrm>
            <a:custGeom>
              <a:avLst/>
              <a:gdLst>
                <a:gd name="f0" fmla="val w"/>
                <a:gd name="f1" fmla="val h"/>
                <a:gd name="f2" fmla="val 0"/>
                <a:gd name="f3" fmla="val 2742"/>
                <a:gd name="f4" fmla="val 2207"/>
                <a:gd name="f5" fmla="val 1"/>
                <a:gd name="f6" fmla="val 32"/>
                <a:gd name="f7" fmla="val 1009"/>
                <a:gd name="f8" fmla="val 1986"/>
                <a:gd name="f9" fmla="val 1103"/>
                <a:gd name="f10" fmla="val 2080"/>
                <a:gd name="f11" fmla="val 1261"/>
                <a:gd name="f12" fmla="val 2206"/>
                <a:gd name="f13" fmla="val 1418"/>
                <a:gd name="f14" fmla="val 1576"/>
                <a:gd name="f15" fmla="val 1733"/>
                <a:gd name="f16" fmla="val 2143"/>
                <a:gd name="f17" fmla="val 1796"/>
                <a:gd name="f18" fmla="val 2741"/>
                <a:gd name="f19" fmla="*/ f0 1 2742"/>
                <a:gd name="f20" fmla="*/ f1 1 2207"/>
                <a:gd name="f21" fmla="val f2"/>
                <a:gd name="f22" fmla="val f3"/>
                <a:gd name="f23" fmla="val f4"/>
                <a:gd name="f24" fmla="+- f23 0 f21"/>
                <a:gd name="f25" fmla="+- f22 0 f21"/>
                <a:gd name="f26" fmla="*/ f25 1 2742"/>
                <a:gd name="f27" fmla="*/ f24 1 220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2" h="2207">
                  <a:moveTo>
                    <a:pt x="f2" y="f5"/>
                  </a:moveTo>
                  <a:lnTo>
                    <a:pt x="f2" y="f6"/>
                  </a:lnTo>
                  <a:lnTo>
                    <a:pt x="f7" y="f8"/>
                  </a:lnTo>
                  <a:cubicBezTo>
                    <a:pt x="f9" y="f10"/>
                    <a:pt x="f11" y="f12"/>
                    <a:pt x="f13" y="f12"/>
                  </a:cubicBezTo>
                  <a:cubicBezTo>
                    <a:pt x="f14" y="f12"/>
                    <a:pt x="f15" y="f16"/>
                    <a:pt x="f17" y="f8"/>
                  </a:cubicBezTo>
                  <a:lnTo>
                    <a:pt x="f18" y="f6"/>
                  </a:lnTo>
                  <a:lnTo>
                    <a:pt x="f18"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5" name="Google Shape;10077;p74">
              <a:extLst>
                <a:ext uri="{FF2B5EF4-FFF2-40B4-BE49-F238E27FC236}">
                  <a16:creationId xmlns:a16="http://schemas.microsoft.com/office/drawing/2014/main" id="{56DA7F50-1518-2499-0712-30B6549D8189}"/>
                </a:ext>
              </a:extLst>
            </p:cNvPr>
            <p:cNvSpPr/>
            <p:nvPr/>
          </p:nvSpPr>
          <p:spPr>
            <a:xfrm>
              <a:off x="4885931" y="2752856"/>
              <a:ext cx="85030" cy="209297"/>
            </a:xfrm>
            <a:custGeom>
              <a:avLst/>
              <a:gdLst>
                <a:gd name="f0" fmla="val w"/>
                <a:gd name="f1" fmla="val h"/>
                <a:gd name="f2" fmla="val 0"/>
                <a:gd name="f3" fmla="val 2742"/>
                <a:gd name="f4" fmla="val 6333"/>
                <a:gd name="f5" fmla="val 1796"/>
                <a:gd name="f6" fmla="val 819"/>
                <a:gd name="f7" fmla="val 1891"/>
                <a:gd name="f8" fmla="val 1922"/>
                <a:gd name="f9" fmla="val 882"/>
                <a:gd name="f10" fmla="val 945"/>
                <a:gd name="f11" fmla="val 1638"/>
                <a:gd name="f12" fmla="val 820"/>
                <a:gd name="f13" fmla="val 851"/>
                <a:gd name="f14" fmla="val 883"/>
                <a:gd name="f15" fmla="val 977"/>
                <a:gd name="f16" fmla="val 410"/>
                <a:gd name="f17" fmla="val 1"/>
                <a:gd name="f18" fmla="val 2741"/>
                <a:gd name="f19" fmla="val 2300"/>
                <a:gd name="f20" fmla="*/ f0 1 2742"/>
                <a:gd name="f21" fmla="*/ f1 1 6333"/>
                <a:gd name="f22" fmla="val f2"/>
                <a:gd name="f23" fmla="val f3"/>
                <a:gd name="f24" fmla="val f4"/>
                <a:gd name="f25" fmla="+- f24 0 f22"/>
                <a:gd name="f26" fmla="+- f23 0 f22"/>
                <a:gd name="f27" fmla="*/ f26 1 2742"/>
                <a:gd name="f28" fmla="*/ f25 1 6333"/>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2742" h="6333">
                  <a:moveTo>
                    <a:pt x="f5" y="f6"/>
                  </a:moveTo>
                  <a:cubicBezTo>
                    <a:pt x="f7" y="f6"/>
                    <a:pt x="f8" y="f9"/>
                    <a:pt x="f8" y="f10"/>
                  </a:cubicBezTo>
                  <a:lnTo>
                    <a:pt x="f8" y="f11"/>
                  </a:lnTo>
                  <a:lnTo>
                    <a:pt x="f12" y="f11"/>
                  </a:lnTo>
                  <a:lnTo>
                    <a:pt x="f12" y="f10"/>
                  </a:lnTo>
                  <a:cubicBezTo>
                    <a:pt x="f12" y="f13"/>
                    <a:pt x="f14" y="f6"/>
                    <a:pt x="f15" y="f6"/>
                  </a:cubicBezTo>
                  <a:close/>
                  <a:moveTo>
                    <a:pt x="f15" y="f2"/>
                  </a:moveTo>
                  <a:cubicBezTo>
                    <a:pt x="f16" y="f2"/>
                    <a:pt x="f17" y="f16"/>
                    <a:pt x="f17" y="f10"/>
                  </a:cubicBezTo>
                  <a:lnTo>
                    <a:pt x="f17" y="f4"/>
                  </a:lnTo>
                  <a:lnTo>
                    <a:pt x="f18" y="f4"/>
                  </a:lnTo>
                  <a:lnTo>
                    <a:pt x="f18" y="f10"/>
                  </a:lnTo>
                  <a:cubicBezTo>
                    <a:pt x="f18" y="f16"/>
                    <a:pt x="f1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6" name="Google Shape;10084;p74">
            <a:extLst>
              <a:ext uri="{FF2B5EF4-FFF2-40B4-BE49-F238E27FC236}">
                <a16:creationId xmlns:a16="http://schemas.microsoft.com/office/drawing/2014/main" id="{3515E2F3-3FD9-7354-C019-3713DDB1C75B}"/>
              </a:ext>
            </a:extLst>
          </p:cNvPr>
          <p:cNvGrpSpPr/>
          <p:nvPr/>
        </p:nvGrpSpPr>
        <p:grpSpPr>
          <a:xfrm>
            <a:off x="7678033" y="3855265"/>
            <a:ext cx="479547" cy="494715"/>
            <a:chOff x="7130125" y="2760820"/>
            <a:chExt cx="359660" cy="371036"/>
          </a:xfrm>
          <a:solidFill>
            <a:schemeClr val="tx1">
              <a:lumMod val="50000"/>
              <a:lumOff val="50000"/>
            </a:schemeClr>
          </a:solidFill>
        </p:grpSpPr>
        <p:sp>
          <p:nvSpPr>
            <p:cNvPr id="27" name="Google Shape;10085;p74">
              <a:extLst>
                <a:ext uri="{FF2B5EF4-FFF2-40B4-BE49-F238E27FC236}">
                  <a16:creationId xmlns:a16="http://schemas.microsoft.com/office/drawing/2014/main" id="{180067AC-0620-5EF7-83B5-95317386487B}"/>
                </a:ext>
              </a:extLst>
            </p:cNvPr>
            <p:cNvSpPr/>
            <p:nvPr/>
          </p:nvSpPr>
          <p:spPr>
            <a:xfrm>
              <a:off x="7203835" y="3021095"/>
              <a:ext cx="89720" cy="35990"/>
            </a:xfrm>
            <a:custGeom>
              <a:avLst/>
              <a:gdLst>
                <a:gd name="f0" fmla="val w"/>
                <a:gd name="f1" fmla="val h"/>
                <a:gd name="f2" fmla="val 0"/>
                <a:gd name="f3" fmla="val 3183"/>
                <a:gd name="f4" fmla="val 1198"/>
                <a:gd name="f5" fmla="val 1607"/>
                <a:gd name="f6" fmla="val 820"/>
                <a:gd name="f7" fmla="val 190"/>
                <a:gd name="f8" fmla="val 504"/>
                <a:gd name="f9" fmla="val 1"/>
                <a:gd name="f10" fmla="val 1197"/>
                <a:gd name="f11" fmla="val 3025"/>
                <a:gd name="f12" fmla="val 536"/>
                <a:gd name="f13" fmla="val 2363"/>
                <a:gd name="f14" fmla="*/ f0 1 3183"/>
                <a:gd name="f15" fmla="*/ f1 1 1198"/>
                <a:gd name="f16" fmla="val f2"/>
                <a:gd name="f17" fmla="val f3"/>
                <a:gd name="f18" fmla="val f4"/>
                <a:gd name="f19" fmla="+- f18 0 f16"/>
                <a:gd name="f20" fmla="+- f17 0 f16"/>
                <a:gd name="f21" fmla="*/ f20 1 3183"/>
                <a:gd name="f22" fmla="*/ f19 1 1198"/>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3183" h="1198">
                  <a:moveTo>
                    <a:pt x="f5" y="f2"/>
                  </a:moveTo>
                  <a:cubicBezTo>
                    <a:pt x="f6" y="f2"/>
                    <a:pt x="f7" y="f8"/>
                    <a:pt x="f9" y="f10"/>
                  </a:cubicBezTo>
                  <a:lnTo>
                    <a:pt x="f3" y="f10"/>
                  </a:lnTo>
                  <a:cubicBezTo>
                    <a:pt x="f11" y="f12"/>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10086;p74">
              <a:extLst>
                <a:ext uri="{FF2B5EF4-FFF2-40B4-BE49-F238E27FC236}">
                  <a16:creationId xmlns:a16="http://schemas.microsoft.com/office/drawing/2014/main" id="{C4C794C5-9638-DA37-A0D3-39D206939BCD}"/>
                </a:ext>
              </a:extLst>
            </p:cNvPr>
            <p:cNvSpPr/>
            <p:nvPr/>
          </p:nvSpPr>
          <p:spPr>
            <a:xfrm>
              <a:off x="7223375" y="2947522"/>
              <a:ext cx="48874" cy="49149"/>
            </a:xfrm>
            <a:custGeom>
              <a:avLst/>
              <a:gdLst>
                <a:gd name="f0" fmla="val w"/>
                <a:gd name="f1" fmla="val h"/>
                <a:gd name="f2" fmla="val 0"/>
                <a:gd name="f3" fmla="val 1734"/>
                <a:gd name="f4" fmla="val 1636"/>
                <a:gd name="f5" fmla="val 858"/>
                <a:gd name="f6" fmla="val 784"/>
                <a:gd name="f7" fmla="val 707"/>
                <a:gd name="f8" fmla="val 8"/>
                <a:gd name="f9" fmla="val 631"/>
                <a:gd name="f10" fmla="val 23"/>
                <a:gd name="f11" fmla="val 347"/>
                <a:gd name="f12" fmla="val 118"/>
                <a:gd name="f13" fmla="val 127"/>
                <a:gd name="f14" fmla="val 307"/>
                <a:gd name="f15" fmla="val 95"/>
                <a:gd name="f16" fmla="val 590"/>
                <a:gd name="f17" fmla="val 1"/>
                <a:gd name="f18" fmla="val 906"/>
                <a:gd name="f19" fmla="val 1189"/>
                <a:gd name="f20" fmla="val 284"/>
                <a:gd name="f21" fmla="val 1410"/>
                <a:gd name="f22" fmla="val 446"/>
                <a:gd name="f23" fmla="val 1548"/>
                <a:gd name="f24" fmla="val 658"/>
                <a:gd name="f25" fmla="val 871"/>
                <a:gd name="f26" fmla="val 949"/>
                <a:gd name="f27" fmla="val 1027"/>
                <a:gd name="f28" fmla="val 1624"/>
                <a:gd name="f29" fmla="val 1103"/>
                <a:gd name="f30" fmla="val 1599"/>
                <a:gd name="f31" fmla="val 1387"/>
                <a:gd name="f32" fmla="val 1536"/>
                <a:gd name="f33" fmla="val 1607"/>
                <a:gd name="f34" fmla="val 1347"/>
                <a:gd name="f35" fmla="val 1670"/>
                <a:gd name="f36" fmla="val 1063"/>
                <a:gd name="f37" fmla="val 1733"/>
                <a:gd name="f38" fmla="val 748"/>
                <a:gd name="f39" fmla="val 464"/>
                <a:gd name="f40" fmla="val 1450"/>
                <a:gd name="f41" fmla="val 244"/>
                <a:gd name="f42" fmla="val 1307"/>
                <a:gd name="f43" fmla="val 77"/>
                <a:gd name="f44" fmla="val 1091"/>
                <a:gd name="f45" fmla="*/ f0 1 1734"/>
                <a:gd name="f46" fmla="*/ f1 1 1636"/>
                <a:gd name="f47" fmla="val f2"/>
                <a:gd name="f48" fmla="val f3"/>
                <a:gd name="f49" fmla="val f4"/>
                <a:gd name="f50" fmla="+- f49 0 f47"/>
                <a:gd name="f51" fmla="+- f48 0 f47"/>
                <a:gd name="f52" fmla="*/ f51 1 1734"/>
                <a:gd name="f53" fmla="*/ f50 1 1636"/>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1734" h="1636">
                  <a:moveTo>
                    <a:pt x="f5" y="f2"/>
                  </a:moveTo>
                  <a:cubicBezTo>
                    <a:pt x="f6" y="f2"/>
                    <a:pt x="f7" y="f8"/>
                    <a:pt x="f9" y="f10"/>
                  </a:cubicBezTo>
                  <a:cubicBezTo>
                    <a:pt x="f11" y="f12"/>
                    <a:pt x="f13" y="f14"/>
                    <a:pt x="f15" y="f16"/>
                  </a:cubicBezTo>
                  <a:cubicBezTo>
                    <a:pt x="f17" y="f18"/>
                    <a:pt x="f15" y="f19"/>
                    <a:pt x="f20" y="f21"/>
                  </a:cubicBezTo>
                  <a:cubicBezTo>
                    <a:pt x="f22" y="f23"/>
                    <a:pt x="f24" y="f4"/>
                    <a:pt x="f25" y="f4"/>
                  </a:cubicBezTo>
                  <a:cubicBezTo>
                    <a:pt x="f26" y="f4"/>
                    <a:pt x="f27" y="f28"/>
                    <a:pt x="f29" y="f30"/>
                  </a:cubicBezTo>
                  <a:cubicBezTo>
                    <a:pt x="f31" y="f32"/>
                    <a:pt x="f33" y="f34"/>
                    <a:pt x="f35" y="f36"/>
                  </a:cubicBezTo>
                  <a:cubicBezTo>
                    <a:pt x="f37" y="f38"/>
                    <a:pt x="f35" y="f39"/>
                    <a:pt x="f40" y="f41"/>
                  </a:cubicBezTo>
                  <a:cubicBezTo>
                    <a:pt x="f42" y="f43"/>
                    <a:pt x="f4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9" name="Google Shape;10087;p74">
              <a:extLst>
                <a:ext uri="{FF2B5EF4-FFF2-40B4-BE49-F238E27FC236}">
                  <a16:creationId xmlns:a16="http://schemas.microsoft.com/office/drawing/2014/main" id="{1E40B60E-C3D5-F907-D23A-63763FCD7978}"/>
                </a:ext>
              </a:extLst>
            </p:cNvPr>
            <p:cNvSpPr/>
            <p:nvPr/>
          </p:nvSpPr>
          <p:spPr>
            <a:xfrm>
              <a:off x="7130125" y="2760820"/>
              <a:ext cx="359660" cy="371036"/>
            </a:xfrm>
            <a:custGeom>
              <a:avLst/>
              <a:gdLst>
                <a:gd name="f0" fmla="val w"/>
                <a:gd name="f1" fmla="val h"/>
                <a:gd name="f2" fmla="val 0"/>
                <a:gd name="f3" fmla="val 12760"/>
                <a:gd name="f4" fmla="val 12351"/>
                <a:gd name="f5" fmla="val 6428"/>
                <a:gd name="f6" fmla="val 820"/>
                <a:gd name="f7" fmla="val 6900"/>
                <a:gd name="f8" fmla="val 7247"/>
                <a:gd name="f9" fmla="val 1166"/>
                <a:gd name="f10" fmla="val 1639"/>
                <a:gd name="f11" fmla="val 4128"/>
                <a:gd name="f12" fmla="val 5609"/>
                <a:gd name="f13" fmla="val 5955"/>
                <a:gd name="f14" fmla="val 10681"/>
                <a:gd name="f15" fmla="val 6616"/>
                <a:gd name="f16" fmla="val 10901"/>
                <a:gd name="f17" fmla="val 11059"/>
                <a:gd name="f18" fmla="val 6805"/>
                <a:gd name="f19" fmla="val 6994"/>
                <a:gd name="f20" fmla="val 11122"/>
                <a:gd name="f21" fmla="val 7436"/>
                <a:gd name="f22" fmla="val 8192"/>
                <a:gd name="f23" fmla="val 7971"/>
                <a:gd name="f24" fmla="val 7751"/>
                <a:gd name="f25" fmla="val 6742"/>
                <a:gd name="f26" fmla="val 8255"/>
                <a:gd name="f27" fmla="val 8444"/>
                <a:gd name="f28" fmla="val 8696"/>
                <a:gd name="f29" fmla="val 8885"/>
                <a:gd name="f30" fmla="val 9074"/>
                <a:gd name="f31" fmla="val 4233"/>
                <a:gd name="f32" fmla="val 5360"/>
                <a:gd name="f33" fmla="val 4671"/>
                <a:gd name="f34" fmla="val 5082"/>
                <a:gd name="f35" fmla="val 5531"/>
                <a:gd name="f36" fmla="val 5388"/>
                <a:gd name="f37" fmla="val 5860"/>
                <a:gd name="f38" fmla="val 5829"/>
                <a:gd name="f39" fmla="val 6301"/>
                <a:gd name="f40" fmla="val 5987"/>
                <a:gd name="f41" fmla="val 6868"/>
                <a:gd name="f42" fmla="val 7467"/>
                <a:gd name="f43" fmla="val 5766"/>
                <a:gd name="f44" fmla="val 5640"/>
                <a:gd name="f45" fmla="val 5451"/>
                <a:gd name="f46" fmla="val 6176"/>
                <a:gd name="f47" fmla="val 8601"/>
                <a:gd name="f48" fmla="val 6711"/>
                <a:gd name="f49" fmla="val 9389"/>
                <a:gd name="f50" fmla="val 10334"/>
                <a:gd name="f51" fmla="val 10555"/>
                <a:gd name="f52" fmla="val 6491"/>
                <a:gd name="f53" fmla="val 10744"/>
                <a:gd name="f54" fmla="val 6270"/>
                <a:gd name="f55" fmla="val 2143"/>
                <a:gd name="f56" fmla="val 1891"/>
                <a:gd name="f57" fmla="val 1733"/>
                <a:gd name="f58" fmla="val 10303"/>
                <a:gd name="f59" fmla="val 9357"/>
                <a:gd name="f60" fmla="val 2238"/>
                <a:gd name="f61" fmla="val 8570"/>
                <a:gd name="f62" fmla="val 3025"/>
                <a:gd name="f63" fmla="val 8129"/>
                <a:gd name="f64" fmla="val 2647"/>
                <a:gd name="f65" fmla="val 7688"/>
                <a:gd name="f66" fmla="val 2490"/>
                <a:gd name="f67" fmla="val 7121"/>
                <a:gd name="f68" fmla="val 6553"/>
                <a:gd name="f69" fmla="val 2805"/>
                <a:gd name="f70" fmla="val 6018"/>
                <a:gd name="f71" fmla="val 3246"/>
                <a:gd name="f72" fmla="val 5577"/>
                <a:gd name="f73" fmla="val 3781"/>
                <a:gd name="f74" fmla="val 5419"/>
                <a:gd name="f75" fmla="val 3933"/>
                <a:gd name="f76" fmla="val 5379"/>
                <a:gd name="f77" fmla="val 4084"/>
                <a:gd name="f78" fmla="val 9893"/>
                <a:gd name="f79" fmla="val 10113"/>
                <a:gd name="f80" fmla="val 10050"/>
                <a:gd name="f81" fmla="val 6396"/>
                <a:gd name="f82" fmla="val 5483"/>
                <a:gd name="f83" fmla="val 4726"/>
                <a:gd name="f84" fmla="val 725"/>
                <a:gd name="f85" fmla="val 2458"/>
                <a:gd name="f86" fmla="val 1261"/>
                <a:gd name="f87" fmla="val 599"/>
                <a:gd name="f88" fmla="val 1"/>
                <a:gd name="f89" fmla="val 3686"/>
                <a:gd name="f90" fmla="val 11815"/>
                <a:gd name="f91" fmla="val 568"/>
                <a:gd name="f92" fmla="val 12350"/>
                <a:gd name="f93" fmla="val 11468"/>
                <a:gd name="f94" fmla="val 12130"/>
                <a:gd name="f95" fmla="val 12697"/>
                <a:gd name="f96" fmla="val 12162"/>
                <a:gd name="f97" fmla="val 11500"/>
                <a:gd name="f98" fmla="val 8034"/>
                <a:gd name="f99" fmla="val 7278"/>
                <a:gd name="f100" fmla="*/ f0 1 12760"/>
                <a:gd name="f101" fmla="*/ f1 1 12351"/>
                <a:gd name="f102" fmla="val f2"/>
                <a:gd name="f103" fmla="val f3"/>
                <a:gd name="f104" fmla="val f4"/>
                <a:gd name="f105" fmla="+- f104 0 f102"/>
                <a:gd name="f106" fmla="+- f103 0 f102"/>
                <a:gd name="f107" fmla="*/ f106 1 12760"/>
                <a:gd name="f108" fmla="*/ f105 1 12351"/>
                <a:gd name="f109" fmla="*/ f102 1 f107"/>
                <a:gd name="f110" fmla="*/ f103 1 f107"/>
                <a:gd name="f111" fmla="*/ f102 1 f108"/>
                <a:gd name="f112" fmla="*/ f104 1 f108"/>
                <a:gd name="f113" fmla="*/ f109 f100 1"/>
                <a:gd name="f114" fmla="*/ f110 f100 1"/>
                <a:gd name="f115" fmla="*/ f112 f101 1"/>
                <a:gd name="f116" fmla="*/ f111 f101 1"/>
              </a:gdLst>
              <a:ahLst/>
              <a:cxnLst>
                <a:cxn ang="3cd4">
                  <a:pos x="hc" y="t"/>
                </a:cxn>
                <a:cxn ang="0">
                  <a:pos x="r" y="vc"/>
                </a:cxn>
                <a:cxn ang="cd4">
                  <a:pos x="hc" y="b"/>
                </a:cxn>
                <a:cxn ang="cd2">
                  <a:pos x="l" y="vc"/>
                </a:cxn>
              </a:cxnLst>
              <a:rect l="f113" t="f116" r="f114" b="f115"/>
              <a:pathLst>
                <a:path w="12760" h="12351">
                  <a:moveTo>
                    <a:pt x="f5" y="f6"/>
                  </a:moveTo>
                  <a:cubicBezTo>
                    <a:pt x="f7" y="f6"/>
                    <a:pt x="f8" y="f9"/>
                    <a:pt x="f8" y="f10"/>
                  </a:cubicBezTo>
                  <a:lnTo>
                    <a:pt x="f8" y="f11"/>
                  </a:lnTo>
                  <a:lnTo>
                    <a:pt x="f12" y="f11"/>
                  </a:lnTo>
                  <a:lnTo>
                    <a:pt x="f12" y="f10"/>
                  </a:lnTo>
                  <a:cubicBezTo>
                    <a:pt x="f12" y="f9"/>
                    <a:pt x="f13" y="f6"/>
                    <a:pt x="f5" y="f6"/>
                  </a:cubicBezTo>
                  <a:close/>
                  <a:moveTo>
                    <a:pt x="f14" y="f15"/>
                  </a:moveTo>
                  <a:cubicBezTo>
                    <a:pt x="f16" y="f15"/>
                    <a:pt x="f17" y="f18"/>
                    <a:pt x="f17" y="f19"/>
                  </a:cubicBezTo>
                  <a:cubicBezTo>
                    <a:pt x="f20" y="f8"/>
                    <a:pt x="f16" y="f21"/>
                    <a:pt x="f14" y="f21"/>
                  </a:cubicBezTo>
                  <a:lnTo>
                    <a:pt x="f22" y="f21"/>
                  </a:lnTo>
                  <a:cubicBezTo>
                    <a:pt x="f23" y="f21"/>
                    <a:pt x="f24" y="f8"/>
                    <a:pt x="f24" y="f19"/>
                  </a:cubicBezTo>
                  <a:cubicBezTo>
                    <a:pt x="f24" y="f25"/>
                    <a:pt x="f23" y="f15"/>
                    <a:pt x="f22" y="f15"/>
                  </a:cubicBezTo>
                  <a:close/>
                  <a:moveTo>
                    <a:pt x="f14" y="f26"/>
                  </a:moveTo>
                  <a:cubicBezTo>
                    <a:pt x="f16" y="f26"/>
                    <a:pt x="f17" y="f27"/>
                    <a:pt x="f17" y="f28"/>
                  </a:cubicBezTo>
                  <a:cubicBezTo>
                    <a:pt x="f20" y="f29"/>
                    <a:pt x="f16" y="f30"/>
                    <a:pt x="f14" y="f30"/>
                  </a:cubicBezTo>
                  <a:lnTo>
                    <a:pt x="f22" y="f30"/>
                  </a:lnTo>
                  <a:cubicBezTo>
                    <a:pt x="f23" y="f30"/>
                    <a:pt x="f24" y="f29"/>
                    <a:pt x="f24" y="f28"/>
                  </a:cubicBezTo>
                  <a:cubicBezTo>
                    <a:pt x="f24" y="f27"/>
                    <a:pt x="f23" y="f26"/>
                    <a:pt x="f22" y="f26"/>
                  </a:cubicBezTo>
                  <a:close/>
                  <a:moveTo>
                    <a:pt x="f31" y="f32"/>
                  </a:moveTo>
                  <a:cubicBezTo>
                    <a:pt x="f33" y="f32"/>
                    <a:pt x="f34" y="f35"/>
                    <a:pt x="f36" y="f37"/>
                  </a:cubicBezTo>
                  <a:cubicBezTo>
                    <a:pt x="f38" y="f39"/>
                    <a:pt x="f40" y="f41"/>
                    <a:pt x="f38" y="f42"/>
                  </a:cubicBezTo>
                  <a:cubicBezTo>
                    <a:pt x="f43" y="f24"/>
                    <a:pt x="f44" y="f23"/>
                    <a:pt x="f45" y="f22"/>
                  </a:cubicBezTo>
                  <a:cubicBezTo>
                    <a:pt x="f46" y="f47"/>
                    <a:pt x="f48" y="f49"/>
                    <a:pt x="f48" y="f50"/>
                  </a:cubicBezTo>
                  <a:cubicBezTo>
                    <a:pt x="f48" y="f51"/>
                    <a:pt x="f52" y="f53"/>
                    <a:pt x="f54" y="f53"/>
                  </a:cubicBezTo>
                  <a:lnTo>
                    <a:pt x="f55" y="f53"/>
                  </a:lnTo>
                  <a:cubicBezTo>
                    <a:pt x="f56" y="f53"/>
                    <a:pt x="f57" y="f51"/>
                    <a:pt x="f57" y="f58"/>
                  </a:cubicBezTo>
                  <a:cubicBezTo>
                    <a:pt x="f57" y="f59"/>
                    <a:pt x="f60" y="f61"/>
                    <a:pt x="f62" y="f63"/>
                  </a:cubicBezTo>
                  <a:cubicBezTo>
                    <a:pt x="f64" y="f65"/>
                    <a:pt x="f66" y="f67"/>
                    <a:pt x="f64" y="f68"/>
                  </a:cubicBezTo>
                  <a:cubicBezTo>
                    <a:pt x="f69" y="f70"/>
                    <a:pt x="f71" y="f72"/>
                    <a:pt x="f73" y="f74"/>
                  </a:cubicBezTo>
                  <a:cubicBezTo>
                    <a:pt x="f75" y="f76"/>
                    <a:pt x="f77" y="f32"/>
                    <a:pt x="f31" y="f32"/>
                  </a:cubicBezTo>
                  <a:close/>
                  <a:moveTo>
                    <a:pt x="f14" y="f78"/>
                  </a:moveTo>
                  <a:cubicBezTo>
                    <a:pt x="f16" y="f78"/>
                    <a:pt x="f17" y="f79"/>
                    <a:pt x="f17" y="f58"/>
                  </a:cubicBezTo>
                  <a:cubicBezTo>
                    <a:pt x="f20" y="f51"/>
                    <a:pt x="f16" y="f53"/>
                    <a:pt x="f14" y="f53"/>
                  </a:cubicBezTo>
                  <a:lnTo>
                    <a:pt x="f22" y="f53"/>
                  </a:lnTo>
                  <a:cubicBezTo>
                    <a:pt x="f23" y="f53"/>
                    <a:pt x="f24" y="f51"/>
                    <a:pt x="f24" y="f58"/>
                  </a:cubicBezTo>
                  <a:cubicBezTo>
                    <a:pt x="f24" y="f80"/>
                    <a:pt x="f23" y="f78"/>
                    <a:pt x="f22" y="f78"/>
                  </a:cubicBezTo>
                  <a:close/>
                  <a:moveTo>
                    <a:pt x="f81" y="f2"/>
                  </a:moveTo>
                  <a:cubicBezTo>
                    <a:pt x="f82" y="f2"/>
                    <a:pt x="f83" y="f84"/>
                    <a:pt x="f83" y="f10"/>
                  </a:cubicBezTo>
                  <a:lnTo>
                    <a:pt x="f83" y="f85"/>
                  </a:lnTo>
                  <a:lnTo>
                    <a:pt x="f86" y="f85"/>
                  </a:lnTo>
                  <a:cubicBezTo>
                    <a:pt x="f87" y="f85"/>
                    <a:pt x="f88" y="f62"/>
                    <a:pt x="f88" y="f89"/>
                  </a:cubicBezTo>
                  <a:lnTo>
                    <a:pt x="f88" y="f20"/>
                  </a:lnTo>
                  <a:cubicBezTo>
                    <a:pt x="f88" y="f90"/>
                    <a:pt x="f91" y="f92"/>
                    <a:pt x="f86" y="f92"/>
                  </a:cubicBezTo>
                  <a:lnTo>
                    <a:pt x="f93" y="f92"/>
                  </a:lnTo>
                  <a:cubicBezTo>
                    <a:pt x="f94" y="f92"/>
                    <a:pt x="f95" y="f90"/>
                    <a:pt x="f95" y="f20"/>
                  </a:cubicBezTo>
                  <a:lnTo>
                    <a:pt x="f95" y="f89"/>
                  </a:lnTo>
                  <a:cubicBezTo>
                    <a:pt x="f3" y="f62"/>
                    <a:pt x="f96" y="f85"/>
                    <a:pt x="f97" y="f85"/>
                  </a:cubicBezTo>
                  <a:lnTo>
                    <a:pt x="f98" y="f85"/>
                  </a:lnTo>
                  <a:lnTo>
                    <a:pt x="f98" y="f10"/>
                  </a:lnTo>
                  <a:cubicBezTo>
                    <a:pt x="f98" y="f84"/>
                    <a:pt x="f99" y="f2"/>
                    <a:pt x="f8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0" name="Google Shape;10088;p74">
              <a:extLst>
                <a:ext uri="{FF2B5EF4-FFF2-40B4-BE49-F238E27FC236}">
                  <a16:creationId xmlns:a16="http://schemas.microsoft.com/office/drawing/2014/main" id="{69CE11DD-0088-6199-6B24-83BA8E9BC105}"/>
                </a:ext>
              </a:extLst>
            </p:cNvPr>
            <p:cNvSpPr/>
            <p:nvPr/>
          </p:nvSpPr>
          <p:spPr>
            <a:xfrm>
              <a:off x="7303312" y="2801520"/>
              <a:ext cx="15983" cy="17062"/>
            </a:xfrm>
            <a:custGeom>
              <a:avLst/>
              <a:gdLst>
                <a:gd name="f0" fmla="val w"/>
                <a:gd name="f1" fmla="val h"/>
                <a:gd name="f2" fmla="val 0"/>
                <a:gd name="f3" fmla="val 567"/>
                <a:gd name="f4" fmla="val 568"/>
                <a:gd name="f5" fmla="val 284"/>
                <a:gd name="f6" fmla="val 126"/>
                <a:gd name="f7" fmla="val 441"/>
                <a:gd name="f8" fmla="*/ f0 1 567"/>
                <a:gd name="f9" fmla="*/ f1 1 568"/>
                <a:gd name="f10" fmla="val f2"/>
                <a:gd name="f11" fmla="val f3"/>
                <a:gd name="f12" fmla="val f4"/>
                <a:gd name="f13" fmla="+- f12 0 f10"/>
                <a:gd name="f14" fmla="+- f11 0 f10"/>
                <a:gd name="f15" fmla="*/ f14 1 567"/>
                <a:gd name="f16" fmla="*/ f13 1 568"/>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567" h="568">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1" name="Google Shape;10089;p74">
            <a:extLst>
              <a:ext uri="{FF2B5EF4-FFF2-40B4-BE49-F238E27FC236}">
                <a16:creationId xmlns:a16="http://schemas.microsoft.com/office/drawing/2014/main" id="{44A65D54-ECB0-20C5-C561-45370B18393B}"/>
              </a:ext>
            </a:extLst>
          </p:cNvPr>
          <p:cNvGrpSpPr/>
          <p:nvPr/>
        </p:nvGrpSpPr>
        <p:grpSpPr>
          <a:xfrm>
            <a:off x="6709222" y="1747002"/>
            <a:ext cx="687348" cy="724668"/>
            <a:chOff x="6403515" y="1179621"/>
            <a:chExt cx="515511" cy="543501"/>
          </a:xfrm>
          <a:solidFill>
            <a:schemeClr val="tx1">
              <a:lumMod val="50000"/>
              <a:lumOff val="50000"/>
            </a:schemeClr>
          </a:solidFill>
        </p:grpSpPr>
        <p:sp>
          <p:nvSpPr>
            <p:cNvPr id="32" name="Google Shape;10090;p74">
              <a:extLst>
                <a:ext uri="{FF2B5EF4-FFF2-40B4-BE49-F238E27FC236}">
                  <a16:creationId xmlns:a16="http://schemas.microsoft.com/office/drawing/2014/main" id="{318EA694-4CA1-B43D-043A-D10EA227F81F}"/>
                </a:ext>
              </a:extLst>
            </p:cNvPr>
            <p:cNvSpPr/>
            <p:nvPr/>
          </p:nvSpPr>
          <p:spPr>
            <a:xfrm>
              <a:off x="6523439" y="1179621"/>
              <a:ext cx="275636" cy="343622"/>
            </a:xfrm>
            <a:custGeom>
              <a:avLst/>
              <a:gdLst>
                <a:gd name="f0" fmla="val w"/>
                <a:gd name="f1" fmla="val h"/>
                <a:gd name="f2" fmla="val 0"/>
                <a:gd name="f3" fmla="val 6806"/>
                <a:gd name="f4" fmla="val 7961"/>
                <a:gd name="f5" fmla="val 4506"/>
                <a:gd name="f6" fmla="val 3266"/>
                <a:gd name="f7" fmla="val 4569"/>
                <a:gd name="f8" fmla="val 4601"/>
                <a:gd name="f9" fmla="val 3298"/>
                <a:gd name="f10" fmla="val 4632"/>
                <a:gd name="f11" fmla="val 5577"/>
                <a:gd name="f12" fmla="val 4621"/>
                <a:gd name="f13" fmla="val 5420"/>
                <a:gd name="f14" fmla="val 5881"/>
                <a:gd name="f15" fmla="val 4664"/>
                <a:gd name="f16" fmla="val 7110"/>
                <a:gd name="f17" fmla="val 3403"/>
                <a:gd name="f18" fmla="val 2206"/>
                <a:gd name="f19" fmla="val 1419"/>
                <a:gd name="f20" fmla="val 5944"/>
                <a:gd name="f21" fmla="val 1261"/>
                <a:gd name="f22" fmla="val 2238"/>
                <a:gd name="f23" fmla="val 2269"/>
                <a:gd name="f24" fmla="val 2301"/>
                <a:gd name="f25" fmla="val 4055"/>
                <a:gd name="f26" fmla="val 1"/>
                <a:gd name="f27" fmla="val 3400"/>
                <a:gd name="f28" fmla="val 2703"/>
                <a:gd name="f29" fmla="val 167"/>
                <a:gd name="f30" fmla="val 2049"/>
                <a:gd name="f31" fmla="val 494"/>
                <a:gd name="f32" fmla="val 1957"/>
                <a:gd name="f33" fmla="val 483"/>
                <a:gd name="f34" fmla="val 1867"/>
                <a:gd name="f35" fmla="val 478"/>
                <a:gd name="f36" fmla="val 1779"/>
                <a:gd name="f37" fmla="val 1354"/>
                <a:gd name="f38" fmla="val 976"/>
                <a:gd name="f39" fmla="val 600"/>
                <a:gd name="f40" fmla="val 662"/>
                <a:gd name="f41" fmla="val 809"/>
                <a:gd name="f42" fmla="val 347"/>
                <a:gd name="f43" fmla="val 1061"/>
                <a:gd name="f44" fmla="val 1534"/>
                <a:gd name="f45" fmla="val 2384"/>
                <a:gd name="f46" fmla="val 2857"/>
                <a:gd name="f47" fmla="val 95"/>
                <a:gd name="f48" fmla="val 3613"/>
                <a:gd name="f49" fmla="val 473"/>
                <a:gd name="f50" fmla="val 4810"/>
                <a:gd name="f51" fmla="val 536"/>
                <a:gd name="f52" fmla="val 6070"/>
                <a:gd name="f53" fmla="val 1482"/>
                <a:gd name="f54" fmla="val 7078"/>
                <a:gd name="f55" fmla="val 7646"/>
                <a:gd name="f56" fmla="val 2710"/>
                <a:gd name="f57" fmla="val 5136"/>
                <a:gd name="f58" fmla="val 6207"/>
                <a:gd name="f59" fmla="val 6417"/>
                <a:gd name="f60" fmla="val 6396"/>
                <a:gd name="f61" fmla="val 6554"/>
                <a:gd name="f62" fmla="val 4085"/>
                <a:gd name="f63" fmla="val 6774"/>
                <a:gd name="f64" fmla="val 3046"/>
                <a:gd name="f65" fmla="val 2447"/>
                <a:gd name="f66" fmla="val 1565"/>
                <a:gd name="f67" fmla="val 6459"/>
                <a:gd name="f68" fmla="val 872"/>
                <a:gd name="f69" fmla="val 5703"/>
                <a:gd name="f70" fmla="val 431"/>
                <a:gd name="f71" fmla="val 5234"/>
                <a:gd name="f72" fmla="val 143"/>
                <a:gd name="f73" fmla="val 4662"/>
                <a:gd name="f74" fmla="*/ f0 1 6806"/>
                <a:gd name="f75" fmla="*/ f1 1 7961"/>
                <a:gd name="f76" fmla="val f2"/>
                <a:gd name="f77" fmla="val f3"/>
                <a:gd name="f78" fmla="val f4"/>
                <a:gd name="f79" fmla="+- f78 0 f76"/>
                <a:gd name="f80" fmla="+- f77 0 f76"/>
                <a:gd name="f81" fmla="*/ f80 1 6806"/>
                <a:gd name="f82" fmla="*/ f79 1 7961"/>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6806" h="7961">
                  <a:moveTo>
                    <a:pt x="f5" y="f6"/>
                  </a:moveTo>
                  <a:cubicBezTo>
                    <a:pt x="f7" y="f6"/>
                    <a:pt x="f8" y="f9"/>
                    <a:pt x="f10" y="f9"/>
                  </a:cubicBezTo>
                  <a:lnTo>
                    <a:pt x="f11" y="f12"/>
                  </a:lnTo>
                  <a:cubicBezTo>
                    <a:pt x="f13" y="f14"/>
                    <a:pt x="f15" y="f16"/>
                    <a:pt x="f17" y="f16"/>
                  </a:cubicBezTo>
                  <a:cubicBezTo>
                    <a:pt x="f18" y="f16"/>
                    <a:pt x="f19" y="f20"/>
                    <a:pt x="f21" y="f12"/>
                  </a:cubicBezTo>
                  <a:lnTo>
                    <a:pt x="f18" y="f9"/>
                  </a:lnTo>
                  <a:cubicBezTo>
                    <a:pt x="f22" y="f6"/>
                    <a:pt x="f23" y="f6"/>
                    <a:pt x="f24" y="f6"/>
                  </a:cubicBezTo>
                  <a:close/>
                  <a:moveTo>
                    <a:pt x="f25" y="f26"/>
                  </a:moveTo>
                  <a:cubicBezTo>
                    <a:pt x="f27" y="f26"/>
                    <a:pt x="f28" y="f29"/>
                    <a:pt x="f30" y="f31"/>
                  </a:cubicBezTo>
                  <a:cubicBezTo>
                    <a:pt x="f32" y="f33"/>
                    <a:pt x="f34" y="f35"/>
                    <a:pt x="f36" y="f35"/>
                  </a:cubicBezTo>
                  <a:cubicBezTo>
                    <a:pt x="f37" y="f35"/>
                    <a:pt x="f38" y="f39"/>
                    <a:pt x="f40" y="f41"/>
                  </a:cubicBezTo>
                  <a:cubicBezTo>
                    <a:pt x="f42" y="f43"/>
                    <a:pt x="f26" y="f44"/>
                    <a:pt x="f26" y="f45"/>
                  </a:cubicBezTo>
                  <a:cubicBezTo>
                    <a:pt x="f26" y="f46"/>
                    <a:pt x="f47" y="f48"/>
                    <a:pt x="f42" y="f12"/>
                  </a:cubicBezTo>
                  <a:cubicBezTo>
                    <a:pt x="f49" y="f50"/>
                    <a:pt x="f51" y="f52"/>
                    <a:pt x="f53" y="f54"/>
                  </a:cubicBezTo>
                  <a:cubicBezTo>
                    <a:pt x="f30" y="f55"/>
                    <a:pt x="f56" y="f4"/>
                    <a:pt x="f17" y="f4"/>
                  </a:cubicBezTo>
                  <a:cubicBezTo>
                    <a:pt x="f57" y="f4"/>
                    <a:pt x="f58" y="f59"/>
                    <a:pt x="f60" y="f12"/>
                  </a:cubicBezTo>
                  <a:cubicBezTo>
                    <a:pt x="f61" y="f62"/>
                    <a:pt x="f63" y="f64"/>
                    <a:pt x="f3" y="f65"/>
                  </a:cubicBezTo>
                  <a:cubicBezTo>
                    <a:pt x="f3" y="f66"/>
                    <a:pt x="f67" y="f68"/>
                    <a:pt x="f69" y="f70"/>
                  </a:cubicBezTo>
                  <a:cubicBezTo>
                    <a:pt x="f71" y="f72"/>
                    <a:pt x="f73" y="f26"/>
                    <a:pt x="f25" y="f2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3" name="Google Shape;10091;p74">
              <a:extLst>
                <a:ext uri="{FF2B5EF4-FFF2-40B4-BE49-F238E27FC236}">
                  <a16:creationId xmlns:a16="http://schemas.microsoft.com/office/drawing/2014/main" id="{8A987930-5292-F187-41F8-F24228AFF3C8}"/>
                </a:ext>
              </a:extLst>
            </p:cNvPr>
            <p:cNvSpPr/>
            <p:nvPr/>
          </p:nvSpPr>
          <p:spPr>
            <a:xfrm>
              <a:off x="6403515" y="1519440"/>
              <a:ext cx="515511" cy="203682"/>
            </a:xfrm>
            <a:custGeom>
              <a:avLst/>
              <a:gdLst>
                <a:gd name="f0" fmla="val w"/>
                <a:gd name="f1" fmla="val h"/>
                <a:gd name="f2" fmla="val 0"/>
                <a:gd name="f3" fmla="val 12729"/>
                <a:gd name="f4" fmla="val 4719"/>
                <a:gd name="f5" fmla="val 4474"/>
                <a:gd name="f6" fmla="val 1001"/>
                <a:gd name="f7" fmla="val 5797"/>
                <a:gd name="f8" fmla="val 2293"/>
                <a:gd name="f9" fmla="val 5199"/>
                <a:gd name="f10" fmla="val 2891"/>
                <a:gd name="f11" fmla="val 4002"/>
                <a:gd name="f12" fmla="val 1159"/>
                <a:gd name="f13" fmla="val 4159"/>
                <a:gd name="f14" fmla="val 1096"/>
                <a:gd name="f15" fmla="val 4380"/>
                <a:gd name="f16" fmla="val 1064"/>
                <a:gd name="f17" fmla="val 8318"/>
                <a:gd name="f18" fmla="val 8475"/>
                <a:gd name="f19" fmla="val 8633"/>
                <a:gd name="f20" fmla="val 8790"/>
                <a:gd name="f21" fmla="val 1190"/>
                <a:gd name="f22" fmla="val 7593"/>
                <a:gd name="f23" fmla="val 6995"/>
                <a:gd name="f24" fmla="val 10681"/>
                <a:gd name="f25" fmla="val 3112"/>
                <a:gd name="f26" fmla="val 10901"/>
                <a:gd name="f27" fmla="val 11059"/>
                <a:gd name="f28" fmla="val 3301"/>
                <a:gd name="f29" fmla="val 3553"/>
                <a:gd name="f30" fmla="val 3742"/>
                <a:gd name="f31" fmla="val 10870"/>
                <a:gd name="f32" fmla="val 3931"/>
                <a:gd name="f33" fmla="val 9578"/>
                <a:gd name="f34" fmla="val 9326"/>
                <a:gd name="f35" fmla="val 9137"/>
                <a:gd name="f36" fmla="val 4458"/>
                <a:gd name="f37" fmla="val 1"/>
                <a:gd name="f38" fmla="val 4348"/>
                <a:gd name="f39" fmla="val 4238"/>
                <a:gd name="f40" fmla="val 40"/>
                <a:gd name="f41" fmla="val 119"/>
                <a:gd name="f42" fmla="val 4065"/>
                <a:gd name="f43" fmla="val 245"/>
                <a:gd name="f44" fmla="val 3939"/>
                <a:gd name="f45" fmla="val 308"/>
                <a:gd name="f46" fmla="val 3781"/>
                <a:gd name="f47" fmla="val 2395"/>
                <a:gd name="f48" fmla="val 914"/>
                <a:gd name="f49" fmla="val 1442"/>
                <a:gd name="f50" fmla="val 2639"/>
                <a:gd name="f51" fmla="val 4341"/>
                <a:gd name="f52" fmla="val 4561"/>
                <a:gd name="f53" fmla="val 189"/>
                <a:gd name="f54" fmla="val 441"/>
                <a:gd name="f55" fmla="val 12287"/>
                <a:gd name="f56" fmla="val 12508"/>
                <a:gd name="f57" fmla="val 12665"/>
                <a:gd name="f58" fmla="val 4530"/>
                <a:gd name="f59" fmla="val 12728"/>
                <a:gd name="f60" fmla="val 1474"/>
                <a:gd name="f61" fmla="val 11783"/>
                <a:gd name="f62" fmla="val 371"/>
                <a:gd name="f63" fmla="val 10303"/>
                <a:gd name="f64" fmla="val 8948"/>
                <a:gd name="f65" fmla="val 8727"/>
                <a:gd name="f66" fmla="val 8664"/>
                <a:gd name="f67" fmla="val 277"/>
                <a:gd name="f68" fmla="val 8538"/>
                <a:gd name="f69" fmla="val 151"/>
                <a:gd name="f70" fmla="val 8456"/>
                <a:gd name="f71" fmla="val 52"/>
                <a:gd name="f72" fmla="val 8339"/>
                <a:gd name="f73" fmla="val 5"/>
                <a:gd name="f74" fmla="val 8219"/>
                <a:gd name="f75" fmla="val 8110"/>
                <a:gd name="f76" fmla="val 7998"/>
                <a:gd name="f77" fmla="val 44"/>
                <a:gd name="f78" fmla="val 7908"/>
                <a:gd name="f79" fmla="val 6333"/>
                <a:gd name="f80" fmla="val 1694"/>
                <a:gd name="f81" fmla="val 4758"/>
                <a:gd name="f82" fmla="val 4679"/>
                <a:gd name="f83" fmla="val 4569"/>
                <a:gd name="f84" fmla="*/ f0 1 12729"/>
                <a:gd name="f85" fmla="*/ f1 1 4719"/>
                <a:gd name="f86" fmla="val f2"/>
                <a:gd name="f87" fmla="val f3"/>
                <a:gd name="f88" fmla="val f4"/>
                <a:gd name="f89" fmla="+- f88 0 f86"/>
                <a:gd name="f90" fmla="+- f87 0 f86"/>
                <a:gd name="f91" fmla="*/ f90 1 12729"/>
                <a:gd name="f92" fmla="*/ f89 1 4719"/>
                <a:gd name="f93" fmla="*/ f86 1 f91"/>
                <a:gd name="f94" fmla="*/ f87 1 f91"/>
                <a:gd name="f95" fmla="*/ f86 1 f92"/>
                <a:gd name="f96" fmla="*/ f88 1 f92"/>
                <a:gd name="f97" fmla="*/ f93 f84 1"/>
                <a:gd name="f98" fmla="*/ f94 f84 1"/>
                <a:gd name="f99" fmla="*/ f96 f85 1"/>
                <a:gd name="f100" fmla="*/ f95 f85 1"/>
              </a:gdLst>
              <a:ahLst/>
              <a:cxnLst>
                <a:cxn ang="3cd4">
                  <a:pos x="hc" y="t"/>
                </a:cxn>
                <a:cxn ang="0">
                  <a:pos x="r" y="vc"/>
                </a:cxn>
                <a:cxn ang="cd4">
                  <a:pos x="hc" y="b"/>
                </a:cxn>
                <a:cxn ang="cd2">
                  <a:pos x="l" y="vc"/>
                </a:cxn>
              </a:cxnLst>
              <a:rect l="f97" t="f100" r="f98" b="f99"/>
              <a:pathLst>
                <a:path w="12729" h="4719">
                  <a:moveTo>
                    <a:pt x="f5" y="f6"/>
                  </a:moveTo>
                  <a:lnTo>
                    <a:pt x="f7" y="f8"/>
                  </a:lnTo>
                  <a:lnTo>
                    <a:pt x="f9" y="f10"/>
                  </a:lnTo>
                  <a:lnTo>
                    <a:pt x="f11" y="f12"/>
                  </a:lnTo>
                  <a:cubicBezTo>
                    <a:pt x="f13" y="f14"/>
                    <a:pt x="f15" y="f16"/>
                    <a:pt x="f5" y="f6"/>
                  </a:cubicBezTo>
                  <a:close/>
                  <a:moveTo>
                    <a:pt x="f17" y="f6"/>
                  </a:moveTo>
                  <a:cubicBezTo>
                    <a:pt x="f18" y="f16"/>
                    <a:pt x="f19" y="f12"/>
                    <a:pt x="f20" y="f21"/>
                  </a:cubicBezTo>
                  <a:lnTo>
                    <a:pt x="f22" y="f10"/>
                  </a:lnTo>
                  <a:lnTo>
                    <a:pt x="f23" y="f8"/>
                  </a:lnTo>
                  <a:lnTo>
                    <a:pt x="f17" y="f6"/>
                  </a:lnTo>
                  <a:close/>
                  <a:moveTo>
                    <a:pt x="f24" y="f25"/>
                  </a:moveTo>
                  <a:cubicBezTo>
                    <a:pt x="f26" y="f25"/>
                    <a:pt x="f27" y="f28"/>
                    <a:pt x="f27" y="f29"/>
                  </a:cubicBezTo>
                  <a:cubicBezTo>
                    <a:pt x="f27" y="f30"/>
                    <a:pt x="f31" y="f32"/>
                    <a:pt x="f24" y="f32"/>
                  </a:cubicBezTo>
                  <a:lnTo>
                    <a:pt x="f33" y="f32"/>
                  </a:lnTo>
                  <a:cubicBezTo>
                    <a:pt x="f34" y="f32"/>
                    <a:pt x="f35" y="f30"/>
                    <a:pt x="f35" y="f29"/>
                  </a:cubicBezTo>
                  <a:cubicBezTo>
                    <a:pt x="f35" y="f28"/>
                    <a:pt x="f34" y="f25"/>
                    <a:pt x="f33" y="f25"/>
                  </a:cubicBezTo>
                  <a:close/>
                  <a:moveTo>
                    <a:pt x="f36" y="f37"/>
                  </a:moveTo>
                  <a:cubicBezTo>
                    <a:pt x="f38" y="f37"/>
                    <a:pt x="f39" y="f40"/>
                    <a:pt x="f13" y="f41"/>
                  </a:cubicBezTo>
                  <a:cubicBezTo>
                    <a:pt x="f42" y="f43"/>
                    <a:pt x="f44" y="f45"/>
                    <a:pt x="f46" y="f45"/>
                  </a:cubicBezTo>
                  <a:lnTo>
                    <a:pt x="f47" y="f45"/>
                  </a:lnTo>
                  <a:cubicBezTo>
                    <a:pt x="f48" y="f45"/>
                    <a:pt x="f2" y="f49"/>
                    <a:pt x="f2" y="f50"/>
                  </a:cubicBezTo>
                  <a:lnTo>
                    <a:pt x="f2" y="f51"/>
                  </a:lnTo>
                  <a:cubicBezTo>
                    <a:pt x="f2" y="f52"/>
                    <a:pt x="f53" y="f4"/>
                    <a:pt x="f54" y="f4"/>
                  </a:cubicBezTo>
                  <a:lnTo>
                    <a:pt x="f55" y="f4"/>
                  </a:lnTo>
                  <a:cubicBezTo>
                    <a:pt x="f56" y="f4"/>
                    <a:pt x="f57" y="f58"/>
                    <a:pt x="f57" y="f51"/>
                  </a:cubicBezTo>
                  <a:lnTo>
                    <a:pt x="f57" y="f50"/>
                  </a:lnTo>
                  <a:cubicBezTo>
                    <a:pt x="f59" y="f60"/>
                    <a:pt x="f61" y="f62"/>
                    <a:pt x="f63" y="f62"/>
                  </a:cubicBezTo>
                  <a:lnTo>
                    <a:pt x="f64" y="f62"/>
                  </a:lnTo>
                  <a:cubicBezTo>
                    <a:pt x="f65" y="f62"/>
                    <a:pt x="f66" y="f67"/>
                    <a:pt x="f68" y="f69"/>
                  </a:cubicBezTo>
                  <a:cubicBezTo>
                    <a:pt x="f70" y="f71"/>
                    <a:pt x="f72" y="f73"/>
                    <a:pt x="f74" y="f73"/>
                  </a:cubicBezTo>
                  <a:cubicBezTo>
                    <a:pt x="f75" y="f73"/>
                    <a:pt x="f76" y="f77"/>
                    <a:pt x="f78" y="f41"/>
                  </a:cubicBezTo>
                  <a:lnTo>
                    <a:pt x="f79" y="f80"/>
                  </a:lnTo>
                  <a:lnTo>
                    <a:pt x="f81" y="f41"/>
                  </a:lnTo>
                  <a:cubicBezTo>
                    <a:pt x="f82" y="f40"/>
                    <a:pt x="f83"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34" name="Google Shape;10113;p74">
            <a:extLst>
              <a:ext uri="{FF2B5EF4-FFF2-40B4-BE49-F238E27FC236}">
                <a16:creationId xmlns:a16="http://schemas.microsoft.com/office/drawing/2014/main" id="{498F4135-BE10-54D0-F029-7319F1CBFDAE}"/>
              </a:ext>
            </a:extLst>
          </p:cNvPr>
          <p:cNvSpPr/>
          <p:nvPr/>
        </p:nvSpPr>
        <p:spPr>
          <a:xfrm>
            <a:off x="5143841" y="3815058"/>
            <a:ext cx="527560" cy="556052"/>
          </a:xfrm>
          <a:custGeom>
            <a:avLst/>
            <a:gdLst>
              <a:gd name="f0" fmla="val w"/>
              <a:gd name="f1" fmla="val h"/>
              <a:gd name="f2" fmla="val 0"/>
              <a:gd name="f3" fmla="val 12760"/>
              <a:gd name="f4" fmla="val 12619"/>
              <a:gd name="f5" fmla="val 10082"/>
              <a:gd name="f6" fmla="val 2190"/>
              <a:gd name="f7" fmla="val 11027"/>
              <a:gd name="f8" fmla="val 2726"/>
              <a:gd name="f9" fmla="val 8948"/>
              <a:gd name="f10" fmla="val 6317"/>
              <a:gd name="f11" fmla="val 8003"/>
              <a:gd name="f12" fmla="val 5781"/>
              <a:gd name="f13" fmla="val 8349"/>
              <a:gd name="f14" fmla="val 5151"/>
              <a:gd name="f15" fmla="val 9704"/>
              <a:gd name="f16" fmla="val 2820"/>
              <a:gd name="f17" fmla="val 7813"/>
              <a:gd name="f18" fmla="val 6601"/>
              <a:gd name="f19" fmla="val 8318"/>
              <a:gd name="f20" fmla="val 6916"/>
              <a:gd name="f21" fmla="val 7782"/>
              <a:gd name="f22" fmla="val 7262"/>
              <a:gd name="f23" fmla="val 10554"/>
              <a:gd name="f24" fmla="val 8522"/>
              <a:gd name="f25" fmla="val 10806"/>
              <a:gd name="f26" fmla="val 10964"/>
              <a:gd name="f27" fmla="val 8711"/>
              <a:gd name="f28" fmla="val 8900"/>
              <a:gd name="f29" fmla="val 9153"/>
              <a:gd name="f30" fmla="val 9342"/>
              <a:gd name="f31" fmla="val 5608"/>
              <a:gd name="f32" fmla="val 5356"/>
              <a:gd name="f33" fmla="val 5167"/>
              <a:gd name="f34" fmla="val 8680"/>
              <a:gd name="f35" fmla="val 3088"/>
              <a:gd name="f36" fmla="val 5592"/>
              <a:gd name="f37" fmla="val 3308"/>
              <a:gd name="f38" fmla="val 3497"/>
              <a:gd name="f39" fmla="val 5813"/>
              <a:gd name="f40" fmla="val 6002"/>
              <a:gd name="f41" fmla="val 6286"/>
              <a:gd name="f42" fmla="val 3970"/>
              <a:gd name="f43" fmla="val 6443"/>
              <a:gd name="f44" fmla="val 4348"/>
              <a:gd name="f45" fmla="val 7451"/>
              <a:gd name="f46" fmla="val 7703"/>
              <a:gd name="f47" fmla="val 4159"/>
              <a:gd name="f48" fmla="val 7861"/>
              <a:gd name="f49" fmla="val 3907"/>
              <a:gd name="f50" fmla="val 3655"/>
              <a:gd name="f51" fmla="val 7640"/>
              <a:gd name="f52" fmla="val 7231"/>
              <a:gd name="f53" fmla="val 7010"/>
              <a:gd name="f54" fmla="val 2836"/>
              <a:gd name="f55" fmla="val 2678"/>
              <a:gd name="f56" fmla="val 3025"/>
              <a:gd name="f57" fmla="val 7924"/>
              <a:gd name="f58" fmla="val 3340"/>
              <a:gd name="f59" fmla="val 8176"/>
              <a:gd name="f60" fmla="val 3781"/>
              <a:gd name="f61" fmla="val 8491"/>
              <a:gd name="f62" fmla="val 8869"/>
              <a:gd name="f63" fmla="val 9531"/>
              <a:gd name="f64" fmla="val 10098"/>
              <a:gd name="f65" fmla="val 10539"/>
              <a:gd name="f66" fmla="val 10728"/>
              <a:gd name="f67" fmla="val 11011"/>
              <a:gd name="f68" fmla="val 11232"/>
              <a:gd name="f69" fmla="val 11452"/>
              <a:gd name="f70" fmla="val 2206"/>
              <a:gd name="f71" fmla="val 10570"/>
              <a:gd name="f72" fmla="val 1859"/>
              <a:gd name="f73" fmla="val 9310"/>
              <a:gd name="f74" fmla="val 2048"/>
              <a:gd name="f75" fmla="val 9121"/>
              <a:gd name="f76" fmla="val 2300"/>
              <a:gd name="f77" fmla="val 2521"/>
              <a:gd name="f78" fmla="val 9783"/>
              <a:gd name="f79" fmla="val 2867"/>
              <a:gd name="f80" fmla="val 9940"/>
              <a:gd name="f81" fmla="val 9751"/>
              <a:gd name="f82" fmla="val 3182"/>
              <a:gd name="f83" fmla="val 9089"/>
              <a:gd name="f84" fmla="val 8837"/>
              <a:gd name="f85" fmla="val 2395"/>
              <a:gd name="f86" fmla="val 8113"/>
              <a:gd name="f87" fmla="val 6475"/>
              <a:gd name="f88" fmla="val 5750"/>
              <a:gd name="f89" fmla="val 11200"/>
              <a:gd name="f90" fmla="val 11641"/>
              <a:gd name="f91" fmla="val 11830"/>
              <a:gd name="f92" fmla="val 10933"/>
              <a:gd name="f93" fmla="val 1"/>
              <a:gd name="f94" fmla="val 10599"/>
              <a:gd name="f95" fmla="val 10280"/>
              <a:gd name="f96" fmla="val 176"/>
              <a:gd name="f97" fmla="val 10113"/>
              <a:gd name="f98" fmla="val 489"/>
              <a:gd name="f99" fmla="val 7877"/>
              <a:gd name="f100" fmla="val 4395"/>
              <a:gd name="f101" fmla="val 1229"/>
              <a:gd name="f102" fmla="val 567"/>
              <a:gd name="f103" fmla="val 4931"/>
              <a:gd name="f104" fmla="val 11389"/>
              <a:gd name="f105" fmla="val 12051"/>
              <a:gd name="f106" fmla="val 12618"/>
              <a:gd name="f107" fmla="val 11437"/>
              <a:gd name="f108" fmla="val 12098"/>
              <a:gd name="f109" fmla="val 12697"/>
              <a:gd name="f110" fmla="val 12082"/>
              <a:gd name="f111" fmla="val 12602"/>
              <a:gd name="f112" fmla="val 12067"/>
              <a:gd name="f113" fmla="val 11374"/>
              <a:gd name="f114" fmla="val 12476"/>
              <a:gd name="f115" fmla="val 1875"/>
              <a:gd name="f116" fmla="val 1402"/>
              <a:gd name="f117" fmla="val 804"/>
              <a:gd name="f118" fmla="val 12130"/>
              <a:gd name="f119" fmla="val 583"/>
              <a:gd name="f120" fmla="val 142"/>
              <a:gd name="f121" fmla="val 11277"/>
              <a:gd name="f122" fmla="val 46"/>
              <a:gd name="f123" fmla="val 11103"/>
              <a:gd name="f124" fmla="*/ f0 1 12760"/>
              <a:gd name="f125" fmla="*/ f1 1 12619"/>
              <a:gd name="f126" fmla="val f2"/>
              <a:gd name="f127" fmla="val f3"/>
              <a:gd name="f128" fmla="val f4"/>
              <a:gd name="f129" fmla="+- f128 0 f126"/>
              <a:gd name="f130" fmla="+- f127 0 f126"/>
              <a:gd name="f131" fmla="*/ f130 1 12760"/>
              <a:gd name="f132" fmla="*/ f129 1 12619"/>
              <a:gd name="f133" fmla="*/ f126 1 f131"/>
              <a:gd name="f134" fmla="*/ f127 1 f131"/>
              <a:gd name="f135" fmla="*/ f126 1 f132"/>
              <a:gd name="f136" fmla="*/ f128 1 f132"/>
              <a:gd name="f137" fmla="*/ f133 f124 1"/>
              <a:gd name="f138" fmla="*/ f134 f124 1"/>
              <a:gd name="f139" fmla="*/ f136 f125 1"/>
              <a:gd name="f140" fmla="*/ f135 f125 1"/>
            </a:gdLst>
            <a:ahLst/>
            <a:cxnLst>
              <a:cxn ang="3cd4">
                <a:pos x="hc" y="t"/>
              </a:cxn>
              <a:cxn ang="0">
                <a:pos x="r" y="vc"/>
              </a:cxn>
              <a:cxn ang="cd4">
                <a:pos x="hc" y="b"/>
              </a:cxn>
              <a:cxn ang="cd2">
                <a:pos x="l" y="vc"/>
              </a:cxn>
            </a:cxnLst>
            <a:rect l="f137" t="f140" r="f138" b="f139"/>
            <a:pathLst>
              <a:path w="12760" h="12619">
                <a:moveTo>
                  <a:pt x="f5" y="f6"/>
                </a:moveTo>
                <a:lnTo>
                  <a:pt x="f7" y="f8"/>
                </a:lnTo>
                <a:lnTo>
                  <a:pt x="f9" y="f10"/>
                </a:lnTo>
                <a:lnTo>
                  <a:pt x="f11" y="f12"/>
                </a:lnTo>
                <a:cubicBezTo>
                  <a:pt x="f13" y="f14"/>
                  <a:pt x="f15" y="f16"/>
                  <a:pt x="f5" y="f6"/>
                </a:cubicBezTo>
                <a:close/>
                <a:moveTo>
                  <a:pt x="f17" y="f18"/>
                </a:moveTo>
                <a:lnTo>
                  <a:pt x="f19" y="f20"/>
                </a:lnTo>
                <a:lnTo>
                  <a:pt x="f21" y="f22"/>
                </a:lnTo>
                <a:lnTo>
                  <a:pt x="f17" y="f18"/>
                </a:lnTo>
                <a:close/>
                <a:moveTo>
                  <a:pt x="f23" y="f24"/>
                </a:moveTo>
                <a:cubicBezTo>
                  <a:pt x="f25" y="f24"/>
                  <a:pt x="f26" y="f27"/>
                  <a:pt x="f26" y="f28"/>
                </a:cubicBezTo>
                <a:cubicBezTo>
                  <a:pt x="f26" y="f29"/>
                  <a:pt x="f25" y="f30"/>
                  <a:pt x="f23" y="f30"/>
                </a:cubicBezTo>
                <a:lnTo>
                  <a:pt x="f31" y="f30"/>
                </a:lnTo>
                <a:cubicBezTo>
                  <a:pt x="f32" y="f30"/>
                  <a:pt x="f33" y="f29"/>
                  <a:pt x="f33" y="f28"/>
                </a:cubicBezTo>
                <a:cubicBezTo>
                  <a:pt x="f33" y="f34"/>
                  <a:pt x="f32" y="f24"/>
                  <a:pt x="f31" y="f24"/>
                </a:cubicBezTo>
                <a:close/>
                <a:moveTo>
                  <a:pt x="f35" y="f36"/>
                </a:moveTo>
                <a:cubicBezTo>
                  <a:pt x="f37" y="f36"/>
                  <a:pt x="f38" y="f39"/>
                  <a:pt x="f38" y="f40"/>
                </a:cubicBezTo>
                <a:lnTo>
                  <a:pt x="f38" y="f41"/>
                </a:lnTo>
                <a:cubicBezTo>
                  <a:pt x="f42" y="f43"/>
                  <a:pt x="f44" y="f20"/>
                  <a:pt x="f44" y="f45"/>
                </a:cubicBezTo>
                <a:cubicBezTo>
                  <a:pt x="f44" y="f46"/>
                  <a:pt x="f47" y="f48"/>
                  <a:pt x="f49" y="f48"/>
                </a:cubicBezTo>
                <a:cubicBezTo>
                  <a:pt x="f50" y="f48"/>
                  <a:pt x="f38" y="f51"/>
                  <a:pt x="f38" y="f45"/>
                </a:cubicBezTo>
                <a:cubicBezTo>
                  <a:pt x="f38" y="f52"/>
                  <a:pt x="f37" y="f53"/>
                  <a:pt x="f35" y="f53"/>
                </a:cubicBezTo>
                <a:cubicBezTo>
                  <a:pt x="f54" y="f53"/>
                  <a:pt x="f55" y="f52"/>
                  <a:pt x="f55" y="f45"/>
                </a:cubicBezTo>
                <a:cubicBezTo>
                  <a:pt x="f55" y="f46"/>
                  <a:pt x="f56" y="f57"/>
                  <a:pt x="f58" y="f59"/>
                </a:cubicBezTo>
                <a:cubicBezTo>
                  <a:pt x="f60" y="f61"/>
                  <a:pt x="f44" y="f62"/>
                  <a:pt x="f44" y="f63"/>
                </a:cubicBezTo>
                <a:cubicBezTo>
                  <a:pt x="f44" y="f64"/>
                  <a:pt x="f42" y="f65"/>
                  <a:pt x="f38" y="f66"/>
                </a:cubicBezTo>
                <a:lnTo>
                  <a:pt x="f38" y="f67"/>
                </a:lnTo>
                <a:cubicBezTo>
                  <a:pt x="f38" y="f68"/>
                  <a:pt x="f37" y="f69"/>
                  <a:pt x="f35" y="f69"/>
                </a:cubicBezTo>
                <a:cubicBezTo>
                  <a:pt x="f54" y="f69"/>
                  <a:pt x="f55" y="f68"/>
                  <a:pt x="f55" y="f67"/>
                </a:cubicBezTo>
                <a:lnTo>
                  <a:pt x="f55" y="f66"/>
                </a:lnTo>
                <a:cubicBezTo>
                  <a:pt x="f70" y="f71"/>
                  <a:pt x="f72" y="f64"/>
                  <a:pt x="f72" y="f63"/>
                </a:cubicBezTo>
                <a:cubicBezTo>
                  <a:pt x="f72" y="f73"/>
                  <a:pt x="f74" y="f75"/>
                  <a:pt x="f76" y="f75"/>
                </a:cubicBezTo>
                <a:cubicBezTo>
                  <a:pt x="f77" y="f75"/>
                  <a:pt x="f55" y="f73"/>
                  <a:pt x="f55" y="f63"/>
                </a:cubicBezTo>
                <a:cubicBezTo>
                  <a:pt x="f55" y="f78"/>
                  <a:pt x="f79" y="f80"/>
                  <a:pt x="f35" y="f80"/>
                </a:cubicBezTo>
                <a:cubicBezTo>
                  <a:pt x="f37" y="f80"/>
                  <a:pt x="f38" y="f81"/>
                  <a:pt x="f38" y="f63"/>
                </a:cubicBezTo>
                <a:cubicBezTo>
                  <a:pt x="f38" y="f73"/>
                  <a:pt x="f82" y="f83"/>
                  <a:pt x="f54" y="f84"/>
                </a:cubicBezTo>
                <a:cubicBezTo>
                  <a:pt x="f85" y="f24"/>
                  <a:pt x="f72" y="f86"/>
                  <a:pt x="f72" y="f45"/>
                </a:cubicBezTo>
                <a:cubicBezTo>
                  <a:pt x="f72" y="f20"/>
                  <a:pt x="f70" y="f87"/>
                  <a:pt x="f55" y="f41"/>
                </a:cubicBezTo>
                <a:lnTo>
                  <a:pt x="f55" y="f40"/>
                </a:lnTo>
                <a:cubicBezTo>
                  <a:pt x="f55" y="f88"/>
                  <a:pt x="f79" y="f36"/>
                  <a:pt x="f35" y="f36"/>
                </a:cubicBezTo>
                <a:close/>
                <a:moveTo>
                  <a:pt x="f23" y="f67"/>
                </a:moveTo>
                <a:cubicBezTo>
                  <a:pt x="f25" y="f67"/>
                  <a:pt x="f26" y="f89"/>
                  <a:pt x="f26" y="f69"/>
                </a:cubicBezTo>
                <a:cubicBezTo>
                  <a:pt x="f26" y="f90"/>
                  <a:pt x="f25" y="f91"/>
                  <a:pt x="f23" y="f91"/>
                </a:cubicBezTo>
                <a:lnTo>
                  <a:pt x="f31" y="f91"/>
                </a:lnTo>
                <a:cubicBezTo>
                  <a:pt x="f32" y="f91"/>
                  <a:pt x="f33" y="f90"/>
                  <a:pt x="f33" y="f69"/>
                </a:cubicBezTo>
                <a:cubicBezTo>
                  <a:pt x="f33" y="f89"/>
                  <a:pt x="f32" y="f67"/>
                  <a:pt x="f31" y="f67"/>
                </a:cubicBezTo>
                <a:close/>
                <a:moveTo>
                  <a:pt x="f92" y="f93"/>
                </a:moveTo>
                <a:cubicBezTo>
                  <a:pt x="f94" y="f93"/>
                  <a:pt x="f95" y="f96"/>
                  <a:pt x="f97" y="f98"/>
                </a:cubicBezTo>
                <a:lnTo>
                  <a:pt x="f99" y="f100"/>
                </a:lnTo>
                <a:lnTo>
                  <a:pt x="f101" y="f100"/>
                </a:lnTo>
                <a:cubicBezTo>
                  <a:pt x="f102" y="f100"/>
                  <a:pt x="f2" y="f103"/>
                  <a:pt x="f2" y="f36"/>
                </a:cubicBezTo>
                <a:lnTo>
                  <a:pt x="f2" y="f104"/>
                </a:lnTo>
                <a:cubicBezTo>
                  <a:pt x="f2" y="f105"/>
                  <a:pt x="f102" y="f106"/>
                  <a:pt x="f101" y="f106"/>
                </a:cubicBezTo>
                <a:lnTo>
                  <a:pt x="f107" y="f106"/>
                </a:lnTo>
                <a:cubicBezTo>
                  <a:pt x="f108" y="f106"/>
                  <a:pt x="f109" y="f110"/>
                  <a:pt x="f109" y="f104"/>
                </a:cubicBezTo>
                <a:lnTo>
                  <a:pt x="f109" y="f36"/>
                </a:lnTo>
                <a:cubicBezTo>
                  <a:pt x="f111" y="f103"/>
                  <a:pt x="f112" y="f100"/>
                  <a:pt x="f113" y="f100"/>
                </a:cubicBezTo>
                <a:lnTo>
                  <a:pt x="f7" y="f100"/>
                </a:lnTo>
                <a:lnTo>
                  <a:pt x="f114" y="f115"/>
                </a:lnTo>
                <a:cubicBezTo>
                  <a:pt x="f3" y="f116"/>
                  <a:pt x="f111" y="f117"/>
                  <a:pt x="f118" y="f119"/>
                </a:cubicBezTo>
                <a:lnTo>
                  <a:pt x="f107" y="f120"/>
                </a:lnTo>
                <a:cubicBezTo>
                  <a:pt x="f121" y="f122"/>
                  <a:pt x="f123" y="f93"/>
                  <a:pt x="f92" y="f93"/>
                </a:cubicBezTo>
                <a:close/>
              </a:path>
            </a:pathLst>
          </a:custGeom>
          <a:solidFill>
            <a:schemeClr val="tx1">
              <a:lumMod val="50000"/>
              <a:lumOff val="50000"/>
            </a:schemeClr>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35" name="Google Shape;10118;p74">
            <a:extLst>
              <a:ext uri="{FF2B5EF4-FFF2-40B4-BE49-F238E27FC236}">
                <a16:creationId xmlns:a16="http://schemas.microsoft.com/office/drawing/2014/main" id="{2DB3AE29-9510-836D-C512-6F883C659868}"/>
              </a:ext>
            </a:extLst>
          </p:cNvPr>
          <p:cNvGrpSpPr/>
          <p:nvPr/>
        </p:nvGrpSpPr>
        <p:grpSpPr>
          <a:xfrm>
            <a:off x="9470295" y="2938355"/>
            <a:ext cx="467527" cy="505895"/>
            <a:chOff x="8474320" y="2073136"/>
            <a:chExt cx="350645" cy="379421"/>
          </a:xfrm>
          <a:solidFill>
            <a:schemeClr val="tx1">
              <a:lumMod val="50000"/>
              <a:lumOff val="50000"/>
            </a:schemeClr>
          </a:solidFill>
        </p:grpSpPr>
        <p:sp>
          <p:nvSpPr>
            <p:cNvPr id="36" name="Google Shape;10119;p74">
              <a:extLst>
                <a:ext uri="{FF2B5EF4-FFF2-40B4-BE49-F238E27FC236}">
                  <a16:creationId xmlns:a16="http://schemas.microsoft.com/office/drawing/2014/main" id="{549C682B-BCDB-FC33-3F4D-9A5B09A637E7}"/>
                </a:ext>
              </a:extLst>
            </p:cNvPr>
            <p:cNvSpPr/>
            <p:nvPr/>
          </p:nvSpPr>
          <p:spPr>
            <a:xfrm>
              <a:off x="8474320" y="2353190"/>
              <a:ext cx="101205" cy="99367"/>
            </a:xfrm>
            <a:custGeom>
              <a:avLst/>
              <a:gdLst>
                <a:gd name="f0" fmla="val w"/>
                <a:gd name="f1" fmla="val h"/>
                <a:gd name="f2" fmla="val 0"/>
                <a:gd name="f3" fmla="val 3592"/>
                <a:gd name="f4" fmla="val 3309"/>
                <a:gd name="f5" fmla="val 1796"/>
                <a:gd name="f6" fmla="val 851"/>
                <a:gd name="f7" fmla="val 2048"/>
                <a:gd name="f8" fmla="val 2237"/>
                <a:gd name="f9" fmla="val 1071"/>
                <a:gd name="f10" fmla="val 1260"/>
                <a:gd name="f11" fmla="val 1449"/>
                <a:gd name="f12" fmla="val 1701"/>
                <a:gd name="f13" fmla="val 1576"/>
                <a:gd name="f14" fmla="val 1418"/>
                <a:gd name="f15" fmla="val 1481"/>
                <a:gd name="f16" fmla="val 1008"/>
                <a:gd name="f17" fmla="val 2079"/>
                <a:gd name="f18" fmla="val 2741"/>
                <a:gd name="f19" fmla="val 536"/>
                <a:gd name="f20" fmla="val 3308"/>
                <a:gd name="f21" fmla="val 1229"/>
                <a:gd name="f22" fmla="val 2332"/>
                <a:gd name="f23" fmla="val 2993"/>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cubicBezTo>
                    <a:pt x="f2" y="f18"/>
                    <a:pt x="f19" y="f20"/>
                    <a:pt x="f21" y="f20"/>
                  </a:cubicBezTo>
                  <a:lnTo>
                    <a:pt x="f22" y="f20"/>
                  </a:lnTo>
                  <a:cubicBezTo>
                    <a:pt x="f23" y="f20"/>
                    <a:pt x="f3" y="f18"/>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7" name="Google Shape;10120;p74">
              <a:extLst>
                <a:ext uri="{FF2B5EF4-FFF2-40B4-BE49-F238E27FC236}">
                  <a16:creationId xmlns:a16="http://schemas.microsoft.com/office/drawing/2014/main" id="{507142E5-6B61-F112-AFD6-948582B58357}"/>
                </a:ext>
              </a:extLst>
            </p:cNvPr>
            <p:cNvSpPr/>
            <p:nvPr/>
          </p:nvSpPr>
          <p:spPr>
            <a:xfrm>
              <a:off x="8475189" y="2073136"/>
              <a:ext cx="101233" cy="255492"/>
            </a:xfrm>
            <a:custGeom>
              <a:avLst/>
              <a:gdLst>
                <a:gd name="f0" fmla="val w"/>
                <a:gd name="f1" fmla="val h"/>
                <a:gd name="f2" fmla="val 0"/>
                <a:gd name="f3" fmla="val 3593"/>
                <a:gd name="f4" fmla="val 8508"/>
                <a:gd name="f5" fmla="val 1734"/>
                <a:gd name="f6" fmla="val 1607"/>
                <a:gd name="f7" fmla="val 1923"/>
                <a:gd name="f8" fmla="val 2175"/>
                <a:gd name="f9" fmla="val 1797"/>
                <a:gd name="f10" fmla="val 2049"/>
                <a:gd name="f11" fmla="val 7278"/>
                <a:gd name="f12" fmla="val 7499"/>
                <a:gd name="f13" fmla="val 1986"/>
                <a:gd name="f14" fmla="val 7656"/>
                <a:gd name="f15" fmla="val 1513"/>
                <a:gd name="f16" fmla="val 1356"/>
                <a:gd name="f17" fmla="val 7467"/>
                <a:gd name="f18" fmla="val 1545"/>
                <a:gd name="f19" fmla="val 1230"/>
                <a:gd name="f20" fmla="val 1"/>
                <a:gd name="f21" fmla="val 568"/>
                <a:gd name="f22" fmla="val 536"/>
                <a:gd name="f23" fmla="val 1198"/>
                <a:gd name="f24" fmla="val 8507"/>
                <a:gd name="f25" fmla="val 3561"/>
                <a:gd name="f26" fmla="val 2994"/>
                <a:gd name="f27" fmla="val 2332"/>
                <a:gd name="f28" fmla="*/ f0 1 3593"/>
                <a:gd name="f29" fmla="*/ f1 1 8508"/>
                <a:gd name="f30" fmla="val f2"/>
                <a:gd name="f31" fmla="val f3"/>
                <a:gd name="f32" fmla="val f4"/>
                <a:gd name="f33" fmla="+- f32 0 f30"/>
                <a:gd name="f34" fmla="+- f31 0 f30"/>
                <a:gd name="f35" fmla="*/ f34 1 3593"/>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3"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0" y="f22"/>
                    <a:pt x="f20" y="f23"/>
                  </a:cubicBezTo>
                  <a:lnTo>
                    <a:pt x="f20"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8" name="Google Shape;10121;p74">
              <a:extLst>
                <a:ext uri="{FF2B5EF4-FFF2-40B4-BE49-F238E27FC236}">
                  <a16:creationId xmlns:a16="http://schemas.microsoft.com/office/drawing/2014/main" id="{ED40DB6B-EE3A-3417-A7AA-998446526D21}"/>
                </a:ext>
              </a:extLst>
            </p:cNvPr>
            <p:cNvSpPr/>
            <p:nvPr/>
          </p:nvSpPr>
          <p:spPr>
            <a:xfrm>
              <a:off x="8598596" y="2353190"/>
              <a:ext cx="101205" cy="99367"/>
            </a:xfrm>
            <a:custGeom>
              <a:avLst/>
              <a:gdLst>
                <a:gd name="f0" fmla="val w"/>
                <a:gd name="f1" fmla="val h"/>
                <a:gd name="f2" fmla="val 0"/>
                <a:gd name="f3" fmla="val 3592"/>
                <a:gd name="f4" fmla="val 3309"/>
                <a:gd name="f5" fmla="val 1796"/>
                <a:gd name="f6" fmla="val 851"/>
                <a:gd name="f7" fmla="val 2048"/>
                <a:gd name="f8" fmla="val 2205"/>
                <a:gd name="f9" fmla="val 1071"/>
                <a:gd name="f10" fmla="val 1260"/>
                <a:gd name="f11" fmla="val 1449"/>
                <a:gd name="f12" fmla="val 2016"/>
                <a:gd name="f13" fmla="val 1701"/>
                <a:gd name="f14" fmla="val 1575"/>
                <a:gd name="f15" fmla="val 1386"/>
                <a:gd name="f16" fmla="val 1481"/>
                <a:gd name="f17" fmla="val 1008"/>
                <a:gd name="f18" fmla="val 2079"/>
                <a:gd name="f19" fmla="val 2741"/>
                <a:gd name="f20" fmla="val 536"/>
                <a:gd name="f21" fmla="val 3308"/>
                <a:gd name="f22" fmla="val 2363"/>
                <a:gd name="f23" fmla="val 3025"/>
                <a:gd name="f24" fmla="*/ f0 1 3592"/>
                <a:gd name="f25" fmla="*/ f1 1 3309"/>
                <a:gd name="f26" fmla="val f2"/>
                <a:gd name="f27" fmla="val f3"/>
                <a:gd name="f28" fmla="val f4"/>
                <a:gd name="f29" fmla="+- f28 0 f26"/>
                <a:gd name="f30" fmla="+- f27 0 f26"/>
                <a:gd name="f31" fmla="*/ f30 1 3592"/>
                <a:gd name="f32" fmla="*/ f29 1 3309"/>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592" h="3309">
                  <a:moveTo>
                    <a:pt x="f5" y="f6"/>
                  </a:moveTo>
                  <a:cubicBezTo>
                    <a:pt x="f7" y="f6"/>
                    <a:pt x="f8" y="f9"/>
                    <a:pt x="f8" y="f10"/>
                  </a:cubicBezTo>
                  <a:cubicBezTo>
                    <a:pt x="f8" y="f11"/>
                    <a:pt x="f12" y="f13"/>
                    <a:pt x="f5" y="f13"/>
                  </a:cubicBezTo>
                  <a:cubicBezTo>
                    <a:pt x="f14" y="f13"/>
                    <a:pt x="f15" y="f16"/>
                    <a:pt x="f15" y="f10"/>
                  </a:cubicBezTo>
                  <a:cubicBezTo>
                    <a:pt x="f15" y="f17"/>
                    <a:pt x="f14" y="f6"/>
                    <a:pt x="f5" y="f6"/>
                  </a:cubicBezTo>
                  <a:close/>
                  <a:moveTo>
                    <a:pt x="f2" y="f2"/>
                  </a:moveTo>
                  <a:lnTo>
                    <a:pt x="f2" y="f18"/>
                  </a:lnTo>
                  <a:cubicBezTo>
                    <a:pt x="f2" y="f19"/>
                    <a:pt x="f20" y="f21"/>
                    <a:pt x="f10" y="f21"/>
                  </a:cubicBezTo>
                  <a:lnTo>
                    <a:pt x="f22" y="f21"/>
                  </a:lnTo>
                  <a:cubicBezTo>
                    <a:pt x="f23" y="f21"/>
                    <a:pt x="f3" y="f19"/>
                    <a:pt x="f3" y="f18"/>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10122;p74">
              <a:extLst>
                <a:ext uri="{FF2B5EF4-FFF2-40B4-BE49-F238E27FC236}">
                  <a16:creationId xmlns:a16="http://schemas.microsoft.com/office/drawing/2014/main" id="{BE7F166F-E26E-9742-DD23-1033A4982A24}"/>
                </a:ext>
              </a:extLst>
            </p:cNvPr>
            <p:cNvSpPr/>
            <p:nvPr/>
          </p:nvSpPr>
          <p:spPr>
            <a:xfrm>
              <a:off x="8598596" y="2073136"/>
              <a:ext cx="101205" cy="255492"/>
            </a:xfrm>
            <a:custGeom>
              <a:avLst/>
              <a:gdLst>
                <a:gd name="f0" fmla="val w"/>
                <a:gd name="f1" fmla="val h"/>
                <a:gd name="f2" fmla="val 0"/>
                <a:gd name="f3" fmla="val 3592"/>
                <a:gd name="f4" fmla="val 8508"/>
                <a:gd name="f5" fmla="val 1796"/>
                <a:gd name="f6" fmla="val 1607"/>
                <a:gd name="f7" fmla="val 2048"/>
                <a:gd name="f8" fmla="val 2205"/>
                <a:gd name="f9" fmla="val 1797"/>
                <a:gd name="f10" fmla="val 2049"/>
                <a:gd name="f11" fmla="val 7278"/>
                <a:gd name="f12" fmla="val 7499"/>
                <a:gd name="f13" fmla="val 2016"/>
                <a:gd name="f14" fmla="val 7656"/>
                <a:gd name="f15" fmla="val 1386"/>
                <a:gd name="f16" fmla="val 7467"/>
                <a:gd name="f17" fmla="val 1575"/>
                <a:gd name="f18" fmla="val 1260"/>
                <a:gd name="f19" fmla="val 1"/>
                <a:gd name="f20" fmla="val 599"/>
                <a:gd name="f21" fmla="val 536"/>
                <a:gd name="f22" fmla="val 1198"/>
                <a:gd name="f23" fmla="val 8507"/>
                <a:gd name="f24" fmla="val 3025"/>
                <a:gd name="f25" fmla="val 2363"/>
                <a:gd name="f26" fmla="*/ f0 1 3592"/>
                <a:gd name="f27" fmla="*/ f1 1 8508"/>
                <a:gd name="f28" fmla="val f2"/>
                <a:gd name="f29" fmla="val f3"/>
                <a:gd name="f30" fmla="val f4"/>
                <a:gd name="f31" fmla="+- f30 0 f28"/>
                <a:gd name="f32" fmla="+- f29 0 f28"/>
                <a:gd name="f33" fmla="*/ f32 1 3592"/>
                <a:gd name="f34" fmla="*/ f31 1 85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3592" h="8508">
                  <a:moveTo>
                    <a:pt x="f5" y="f6"/>
                  </a:moveTo>
                  <a:cubicBezTo>
                    <a:pt x="f7" y="f6"/>
                    <a:pt x="f8" y="f9"/>
                    <a:pt x="f8" y="f10"/>
                  </a:cubicBezTo>
                  <a:lnTo>
                    <a:pt x="f8" y="f11"/>
                  </a:lnTo>
                  <a:cubicBezTo>
                    <a:pt x="f8" y="f12"/>
                    <a:pt x="f13" y="f14"/>
                    <a:pt x="f5" y="f14"/>
                  </a:cubicBezTo>
                  <a:cubicBezTo>
                    <a:pt x="f6" y="f14"/>
                    <a:pt x="f15" y="f16"/>
                    <a:pt x="f15" y="f11"/>
                  </a:cubicBezTo>
                  <a:lnTo>
                    <a:pt x="f15" y="f10"/>
                  </a:lnTo>
                  <a:cubicBezTo>
                    <a:pt x="f15" y="f9"/>
                    <a:pt x="f17" y="f6"/>
                    <a:pt x="f5" y="f6"/>
                  </a:cubicBezTo>
                  <a:close/>
                  <a:moveTo>
                    <a:pt x="f18" y="f19"/>
                  </a:moveTo>
                  <a:cubicBezTo>
                    <a:pt x="f20" y="f19"/>
                    <a:pt x="f2" y="f21"/>
                    <a:pt x="f2" y="f22"/>
                  </a:cubicBezTo>
                  <a:lnTo>
                    <a:pt x="f2" y="f23"/>
                  </a:lnTo>
                  <a:lnTo>
                    <a:pt x="f3" y="f23"/>
                  </a:lnTo>
                  <a:lnTo>
                    <a:pt x="f3" y="f22"/>
                  </a:lnTo>
                  <a:cubicBezTo>
                    <a:pt x="f3" y="f21"/>
                    <a:pt x="f24" y="f19"/>
                    <a:pt x="f25" y="f19"/>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10123;p74">
              <a:extLst>
                <a:ext uri="{FF2B5EF4-FFF2-40B4-BE49-F238E27FC236}">
                  <a16:creationId xmlns:a16="http://schemas.microsoft.com/office/drawing/2014/main" id="{1880CAF7-7806-E86C-05FA-2B0C7D89C1A0}"/>
                </a:ext>
              </a:extLst>
            </p:cNvPr>
            <p:cNvSpPr/>
            <p:nvPr/>
          </p:nvSpPr>
          <p:spPr>
            <a:xfrm>
              <a:off x="8721986" y="2353190"/>
              <a:ext cx="101205" cy="99367"/>
            </a:xfrm>
            <a:custGeom>
              <a:avLst/>
              <a:gdLst>
                <a:gd name="f0" fmla="val w"/>
                <a:gd name="f1" fmla="val h"/>
                <a:gd name="f2" fmla="val 0"/>
                <a:gd name="f3" fmla="val 3592"/>
                <a:gd name="f4" fmla="val 3309"/>
                <a:gd name="f5" fmla="val 1828"/>
                <a:gd name="f6" fmla="val 851"/>
                <a:gd name="f7" fmla="val 2080"/>
                <a:gd name="f8" fmla="val 2269"/>
                <a:gd name="f9" fmla="val 1071"/>
                <a:gd name="f10" fmla="val 1260"/>
                <a:gd name="f11" fmla="val 1449"/>
                <a:gd name="f12" fmla="val 1701"/>
                <a:gd name="f13" fmla="val 1607"/>
                <a:gd name="f14" fmla="val 1450"/>
                <a:gd name="f15" fmla="val 1481"/>
                <a:gd name="f16" fmla="val 1008"/>
                <a:gd name="f17" fmla="val 2079"/>
                <a:gd name="f18" fmla="val 32"/>
                <a:gd name="f19" fmla="val 2741"/>
                <a:gd name="f20" fmla="val 567"/>
                <a:gd name="f21" fmla="val 3308"/>
                <a:gd name="f22" fmla="val 1261"/>
                <a:gd name="f23" fmla="val 2363"/>
                <a:gd name="f24" fmla="val 3025"/>
                <a:gd name="f25" fmla="*/ f0 1 3592"/>
                <a:gd name="f26" fmla="*/ f1 1 3309"/>
                <a:gd name="f27" fmla="val f2"/>
                <a:gd name="f28" fmla="val f3"/>
                <a:gd name="f29" fmla="val f4"/>
                <a:gd name="f30" fmla="+- f29 0 f27"/>
                <a:gd name="f31" fmla="+- f28 0 f27"/>
                <a:gd name="f32" fmla="*/ f31 1 3592"/>
                <a:gd name="f33" fmla="*/ f30 1 330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3592" h="3309">
                  <a:moveTo>
                    <a:pt x="f5" y="f6"/>
                  </a:moveTo>
                  <a:cubicBezTo>
                    <a:pt x="f7" y="f6"/>
                    <a:pt x="f8" y="f9"/>
                    <a:pt x="f8" y="f10"/>
                  </a:cubicBezTo>
                  <a:cubicBezTo>
                    <a:pt x="f8" y="f11"/>
                    <a:pt x="f7" y="f12"/>
                    <a:pt x="f5" y="f12"/>
                  </a:cubicBezTo>
                  <a:cubicBezTo>
                    <a:pt x="f13" y="f12"/>
                    <a:pt x="f14" y="f15"/>
                    <a:pt x="f14" y="f10"/>
                  </a:cubicBezTo>
                  <a:cubicBezTo>
                    <a:pt x="f14" y="f16"/>
                    <a:pt x="f13" y="f6"/>
                    <a:pt x="f5" y="f6"/>
                  </a:cubicBezTo>
                  <a:close/>
                  <a:moveTo>
                    <a:pt x="f2" y="f2"/>
                  </a:moveTo>
                  <a:lnTo>
                    <a:pt x="f2" y="f17"/>
                  </a:lnTo>
                  <a:lnTo>
                    <a:pt x="f18" y="f17"/>
                  </a:lnTo>
                  <a:cubicBezTo>
                    <a:pt x="f18" y="f19"/>
                    <a:pt x="f20" y="f21"/>
                    <a:pt x="f22" y="f21"/>
                  </a:cubicBezTo>
                  <a:lnTo>
                    <a:pt x="f23" y="f21"/>
                  </a:lnTo>
                  <a:cubicBezTo>
                    <a:pt x="f24" y="f21"/>
                    <a:pt x="f3" y="f19"/>
                    <a:pt x="f3" y="f17"/>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1" name="Google Shape;10124;p74">
              <a:extLst>
                <a:ext uri="{FF2B5EF4-FFF2-40B4-BE49-F238E27FC236}">
                  <a16:creationId xmlns:a16="http://schemas.microsoft.com/office/drawing/2014/main" id="{B343E21A-358B-3A1C-ED60-AD0D9BDC9CE3}"/>
                </a:ext>
              </a:extLst>
            </p:cNvPr>
            <p:cNvSpPr/>
            <p:nvPr/>
          </p:nvSpPr>
          <p:spPr>
            <a:xfrm>
              <a:off x="8723760" y="2073136"/>
              <a:ext cx="101205" cy="255492"/>
            </a:xfrm>
            <a:custGeom>
              <a:avLst/>
              <a:gdLst>
                <a:gd name="f0" fmla="val w"/>
                <a:gd name="f1" fmla="val h"/>
                <a:gd name="f2" fmla="val 0"/>
                <a:gd name="f3" fmla="val 3592"/>
                <a:gd name="f4" fmla="val 8508"/>
                <a:gd name="f5" fmla="val 1733"/>
                <a:gd name="f6" fmla="val 1607"/>
                <a:gd name="f7" fmla="val 1922"/>
                <a:gd name="f8" fmla="val 2174"/>
                <a:gd name="f9" fmla="val 1797"/>
                <a:gd name="f10" fmla="val 2049"/>
                <a:gd name="f11" fmla="val 7278"/>
                <a:gd name="f12" fmla="val 7499"/>
                <a:gd name="f13" fmla="val 1985"/>
                <a:gd name="f14" fmla="val 7656"/>
                <a:gd name="f15" fmla="val 1513"/>
                <a:gd name="f16" fmla="val 1355"/>
                <a:gd name="f17" fmla="val 7467"/>
                <a:gd name="f18" fmla="val 1544"/>
                <a:gd name="f19" fmla="val 1229"/>
                <a:gd name="f20" fmla="val 1"/>
                <a:gd name="f21" fmla="val 567"/>
                <a:gd name="f22" fmla="val 536"/>
                <a:gd name="f23" fmla="val 1198"/>
                <a:gd name="f24" fmla="val 8507"/>
                <a:gd name="f25" fmla="val 3560"/>
                <a:gd name="f26" fmla="val 2993"/>
                <a:gd name="f27" fmla="val 2332"/>
                <a:gd name="f28" fmla="*/ f0 1 3592"/>
                <a:gd name="f29" fmla="*/ f1 1 8508"/>
                <a:gd name="f30" fmla="val f2"/>
                <a:gd name="f31" fmla="val f3"/>
                <a:gd name="f32" fmla="val f4"/>
                <a:gd name="f33" fmla="+- f32 0 f30"/>
                <a:gd name="f34" fmla="+- f31 0 f30"/>
                <a:gd name="f35" fmla="*/ f34 1 3592"/>
                <a:gd name="f36" fmla="*/ f33 1 850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3592" h="8508">
                  <a:moveTo>
                    <a:pt x="f5" y="f6"/>
                  </a:moveTo>
                  <a:cubicBezTo>
                    <a:pt x="f7" y="f6"/>
                    <a:pt x="f8" y="f9"/>
                    <a:pt x="f8" y="f10"/>
                  </a:cubicBezTo>
                  <a:lnTo>
                    <a:pt x="f8" y="f11"/>
                  </a:lnTo>
                  <a:cubicBezTo>
                    <a:pt x="f8" y="f12"/>
                    <a:pt x="f13" y="f14"/>
                    <a:pt x="f5" y="f14"/>
                  </a:cubicBezTo>
                  <a:cubicBezTo>
                    <a:pt x="f15" y="f14"/>
                    <a:pt x="f16" y="f17"/>
                    <a:pt x="f16" y="f11"/>
                  </a:cubicBezTo>
                  <a:lnTo>
                    <a:pt x="f16" y="f10"/>
                  </a:lnTo>
                  <a:cubicBezTo>
                    <a:pt x="f16" y="f9"/>
                    <a:pt x="f18" y="f6"/>
                    <a:pt x="f5" y="f6"/>
                  </a:cubicBezTo>
                  <a:close/>
                  <a:moveTo>
                    <a:pt x="f19" y="f20"/>
                  </a:moveTo>
                  <a:cubicBezTo>
                    <a:pt x="f21" y="f20"/>
                    <a:pt x="f2" y="f22"/>
                    <a:pt x="f2" y="f23"/>
                  </a:cubicBezTo>
                  <a:lnTo>
                    <a:pt x="f2" y="f24"/>
                  </a:lnTo>
                  <a:lnTo>
                    <a:pt x="f3" y="f24"/>
                  </a:lnTo>
                  <a:lnTo>
                    <a:pt x="f3" y="f23"/>
                  </a:lnTo>
                  <a:cubicBezTo>
                    <a:pt x="f25" y="f22"/>
                    <a:pt x="f26" y="f20"/>
                    <a:pt x="f27" y="f20"/>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2" name="Google Shape;10129;p74">
            <a:extLst>
              <a:ext uri="{FF2B5EF4-FFF2-40B4-BE49-F238E27FC236}">
                <a16:creationId xmlns:a16="http://schemas.microsoft.com/office/drawing/2014/main" id="{5423C9E4-679A-51A8-CA7C-C3440B137491}"/>
              </a:ext>
            </a:extLst>
          </p:cNvPr>
          <p:cNvGrpSpPr/>
          <p:nvPr/>
        </p:nvGrpSpPr>
        <p:grpSpPr>
          <a:xfrm>
            <a:off x="5992916" y="1787967"/>
            <a:ext cx="570256" cy="714060"/>
            <a:chOff x="5866287" y="1210345"/>
            <a:chExt cx="427692" cy="535545"/>
          </a:xfrm>
          <a:solidFill>
            <a:schemeClr val="tx1">
              <a:lumMod val="50000"/>
              <a:lumOff val="50000"/>
            </a:schemeClr>
          </a:solidFill>
        </p:grpSpPr>
        <p:sp>
          <p:nvSpPr>
            <p:cNvPr id="43" name="Google Shape;10130;p74">
              <a:extLst>
                <a:ext uri="{FF2B5EF4-FFF2-40B4-BE49-F238E27FC236}">
                  <a16:creationId xmlns:a16="http://schemas.microsoft.com/office/drawing/2014/main" id="{E5820C13-BF24-872F-82C5-6740F3CC31D1}"/>
                </a:ext>
              </a:extLst>
            </p:cNvPr>
            <p:cNvSpPr/>
            <p:nvPr/>
          </p:nvSpPr>
          <p:spPr>
            <a:xfrm>
              <a:off x="5866287" y="1522594"/>
              <a:ext cx="427692" cy="152860"/>
            </a:xfrm>
            <a:custGeom>
              <a:avLst/>
              <a:gdLst>
                <a:gd name="f0" fmla="val w"/>
                <a:gd name="f1" fmla="val h"/>
                <a:gd name="f2" fmla="val 0"/>
                <a:gd name="f3" fmla="val 10807"/>
                <a:gd name="f4" fmla="val 3624"/>
                <a:gd name="f5" fmla="val 2111"/>
                <a:gd name="f6" fmla="val 1"/>
                <a:gd name="f7" fmla="val 945"/>
                <a:gd name="f8" fmla="val 946"/>
                <a:gd name="f9" fmla="val 2080"/>
                <a:gd name="f10" fmla="val 3183"/>
                <a:gd name="f11" fmla="val 3435"/>
                <a:gd name="f12" fmla="val 221"/>
                <a:gd name="f13" fmla="val 441"/>
                <a:gd name="f14" fmla="val 10365"/>
                <a:gd name="f15" fmla="val 10618"/>
                <a:gd name="f16" fmla="val 9861"/>
                <a:gd name="f17" fmla="val 8727"/>
                <a:gd name="f18" fmla="*/ f0 1 10807"/>
                <a:gd name="f19" fmla="*/ f1 1 3624"/>
                <a:gd name="f20" fmla="val f2"/>
                <a:gd name="f21" fmla="val f3"/>
                <a:gd name="f22" fmla="val f4"/>
                <a:gd name="f23" fmla="+- f22 0 f20"/>
                <a:gd name="f24" fmla="+- f21 0 f20"/>
                <a:gd name="f25" fmla="*/ f24 1 10807"/>
                <a:gd name="f26" fmla="*/ f23 1 36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0807" h="3624">
                  <a:moveTo>
                    <a:pt x="f5" y="f6"/>
                  </a:moveTo>
                  <a:cubicBezTo>
                    <a:pt x="f7" y="f6"/>
                    <a:pt x="f2" y="f8"/>
                    <a:pt x="f2" y="f9"/>
                  </a:cubicBezTo>
                  <a:lnTo>
                    <a:pt x="f2" y="f10"/>
                  </a:lnTo>
                  <a:cubicBezTo>
                    <a:pt x="f2" y="f11"/>
                    <a:pt x="f12" y="f4"/>
                    <a:pt x="f13" y="f4"/>
                  </a:cubicBezTo>
                  <a:lnTo>
                    <a:pt x="f14" y="f4"/>
                  </a:lnTo>
                  <a:cubicBezTo>
                    <a:pt x="f15" y="f4"/>
                    <a:pt x="f3" y="f11"/>
                    <a:pt x="f3" y="f10"/>
                  </a:cubicBezTo>
                  <a:lnTo>
                    <a:pt x="f3" y="f9"/>
                  </a:lnTo>
                  <a:cubicBezTo>
                    <a:pt x="f3" y="f8"/>
                    <a:pt x="f16" y="f6"/>
                    <a:pt x="f17"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4" name="Google Shape;10131;p74">
              <a:extLst>
                <a:ext uri="{FF2B5EF4-FFF2-40B4-BE49-F238E27FC236}">
                  <a16:creationId xmlns:a16="http://schemas.microsoft.com/office/drawing/2014/main" id="{0F4A041E-67AF-E2D0-0206-4CFA3FC95E9A}"/>
                </a:ext>
              </a:extLst>
            </p:cNvPr>
            <p:cNvSpPr/>
            <p:nvPr/>
          </p:nvSpPr>
          <p:spPr>
            <a:xfrm>
              <a:off x="5901190" y="1709955"/>
              <a:ext cx="360374" cy="35935"/>
            </a:xfrm>
            <a:custGeom>
              <a:avLst/>
              <a:gdLst>
                <a:gd name="f0" fmla="val w"/>
                <a:gd name="f1" fmla="val h"/>
                <a:gd name="f2" fmla="val 0"/>
                <a:gd name="f3" fmla="val 9106"/>
                <a:gd name="f4" fmla="val 852"/>
                <a:gd name="f5" fmla="val 1"/>
                <a:gd name="f6" fmla="val 442"/>
                <a:gd name="f7" fmla="val 694"/>
                <a:gd name="f8" fmla="val 190"/>
                <a:gd name="f9" fmla="val 851"/>
                <a:gd name="f10" fmla="val 8696"/>
                <a:gd name="f11" fmla="val 8948"/>
                <a:gd name="f12" fmla="val 9105"/>
                <a:gd name="f13" fmla="val 631"/>
                <a:gd name="f14" fmla="*/ f0 1 9106"/>
                <a:gd name="f15" fmla="*/ f1 1 852"/>
                <a:gd name="f16" fmla="val f2"/>
                <a:gd name="f17" fmla="val f3"/>
                <a:gd name="f18" fmla="val f4"/>
                <a:gd name="f19" fmla="+- f18 0 f16"/>
                <a:gd name="f20" fmla="+- f17 0 f16"/>
                <a:gd name="f21" fmla="*/ f20 1 9106"/>
                <a:gd name="f22" fmla="*/ f19 1 852"/>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9106" h="852">
                  <a:moveTo>
                    <a:pt x="f2" y="f5"/>
                  </a:moveTo>
                  <a:lnTo>
                    <a:pt x="f2" y="f6"/>
                  </a:lnTo>
                  <a:cubicBezTo>
                    <a:pt x="f2" y="f7"/>
                    <a:pt x="f8" y="f9"/>
                    <a:pt x="f6" y="f9"/>
                  </a:cubicBezTo>
                  <a:lnTo>
                    <a:pt x="f10" y="f9"/>
                  </a:lnTo>
                  <a:cubicBezTo>
                    <a:pt x="f11" y="f9"/>
                    <a:pt x="f12" y="f13"/>
                    <a:pt x="f12" y="f6"/>
                  </a:cubicBezTo>
                  <a:lnTo>
                    <a:pt x="f12"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5" name="Google Shape;10132;p74">
              <a:extLst>
                <a:ext uri="{FF2B5EF4-FFF2-40B4-BE49-F238E27FC236}">
                  <a16:creationId xmlns:a16="http://schemas.microsoft.com/office/drawing/2014/main" id="{2E36F011-6F56-097B-4B5B-657244C40433}"/>
                </a:ext>
              </a:extLst>
            </p:cNvPr>
            <p:cNvSpPr/>
            <p:nvPr/>
          </p:nvSpPr>
          <p:spPr>
            <a:xfrm>
              <a:off x="5964786" y="1210345"/>
              <a:ext cx="229422" cy="279102"/>
            </a:xfrm>
            <a:custGeom>
              <a:avLst/>
              <a:gdLst>
                <a:gd name="f0" fmla="val w"/>
                <a:gd name="f1" fmla="val h"/>
                <a:gd name="f2" fmla="val 0"/>
                <a:gd name="f3" fmla="val 5797"/>
                <a:gd name="f4" fmla="val 6617"/>
                <a:gd name="f5" fmla="val 2930"/>
                <a:gd name="f6" fmla="val 1292"/>
                <a:gd name="f7" fmla="val 2867"/>
                <a:gd name="f8" fmla="val 32"/>
                <a:gd name="f9" fmla="val 3812"/>
                <a:gd name="f10" fmla="val 504"/>
                <a:gd name="f11" fmla="val 4694"/>
                <a:gd name="f12" fmla="val 1260"/>
                <a:gd name="f13" fmla="val 5230"/>
                <a:gd name="f14" fmla="val 6616"/>
                <a:gd name="f15" fmla="val 4568"/>
                <a:gd name="f16" fmla="val 5356"/>
                <a:gd name="f17" fmla="val 4505"/>
                <a:gd name="f18" fmla="*/ f0 1 5797"/>
                <a:gd name="f19" fmla="*/ f1 1 6617"/>
                <a:gd name="f20" fmla="val f2"/>
                <a:gd name="f21" fmla="val f3"/>
                <a:gd name="f22" fmla="val f4"/>
                <a:gd name="f23" fmla="+- f22 0 f20"/>
                <a:gd name="f24" fmla="+- f21 0 f20"/>
                <a:gd name="f25" fmla="*/ f24 1 5797"/>
                <a:gd name="f26" fmla="*/ f23 1 6617"/>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797" h="6617">
                  <a:moveTo>
                    <a:pt x="f5" y="f2"/>
                  </a:moveTo>
                  <a:cubicBezTo>
                    <a:pt x="f6" y="f2"/>
                    <a:pt x="f2" y="f6"/>
                    <a:pt x="f2" y="f7"/>
                  </a:cubicBezTo>
                  <a:cubicBezTo>
                    <a:pt x="f8" y="f9"/>
                    <a:pt x="f10" y="f11"/>
                    <a:pt x="f12" y="f13"/>
                  </a:cubicBezTo>
                  <a:lnTo>
                    <a:pt x="f12" y="f14"/>
                  </a:lnTo>
                  <a:lnTo>
                    <a:pt x="f15" y="f14"/>
                  </a:lnTo>
                  <a:lnTo>
                    <a:pt x="f15" y="f13"/>
                  </a:lnTo>
                  <a:cubicBezTo>
                    <a:pt x="f16" y="f11"/>
                    <a:pt x="f3" y="f9"/>
                    <a:pt x="f3" y="f7"/>
                  </a:cubicBezTo>
                  <a:cubicBezTo>
                    <a:pt x="f3" y="f12"/>
                    <a:pt x="f1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6" name="Google Shape;10154;p74">
            <a:extLst>
              <a:ext uri="{FF2B5EF4-FFF2-40B4-BE49-F238E27FC236}">
                <a16:creationId xmlns:a16="http://schemas.microsoft.com/office/drawing/2014/main" id="{2953162B-2CA8-8181-7D98-1C5F95403B34}"/>
              </a:ext>
            </a:extLst>
          </p:cNvPr>
          <p:cNvGrpSpPr/>
          <p:nvPr/>
        </p:nvGrpSpPr>
        <p:grpSpPr>
          <a:xfrm>
            <a:off x="6095843" y="3814631"/>
            <a:ext cx="523669" cy="557941"/>
            <a:chOff x="5943481" y="2730343"/>
            <a:chExt cx="392752" cy="418456"/>
          </a:xfrm>
          <a:solidFill>
            <a:schemeClr val="tx1">
              <a:lumMod val="50000"/>
              <a:lumOff val="50000"/>
            </a:schemeClr>
          </a:solidFill>
        </p:grpSpPr>
        <p:sp>
          <p:nvSpPr>
            <p:cNvPr id="47" name="Google Shape;10155;p74">
              <a:extLst>
                <a:ext uri="{FF2B5EF4-FFF2-40B4-BE49-F238E27FC236}">
                  <a16:creationId xmlns:a16="http://schemas.microsoft.com/office/drawing/2014/main" id="{0288D49F-DF10-7C12-255D-F95956323905}"/>
                </a:ext>
              </a:extLst>
            </p:cNvPr>
            <p:cNvSpPr/>
            <p:nvPr/>
          </p:nvSpPr>
          <p:spPr>
            <a:xfrm>
              <a:off x="5989402" y="2730343"/>
              <a:ext cx="292132" cy="418456"/>
            </a:xfrm>
            <a:custGeom>
              <a:avLst/>
              <a:gdLst>
                <a:gd name="f0" fmla="val w"/>
                <a:gd name="f1" fmla="val h"/>
                <a:gd name="f2" fmla="val 0"/>
                <a:gd name="f3" fmla="val 9421"/>
                <a:gd name="f4" fmla="val 12662"/>
                <a:gd name="f5" fmla="val 4821"/>
                <a:gd name="f6" fmla="val 1666"/>
                <a:gd name="f7" fmla="val 5073"/>
                <a:gd name="f8" fmla="val 5262"/>
                <a:gd name="f9" fmla="val 1886"/>
                <a:gd name="f10" fmla="val 2075"/>
                <a:gd name="f11" fmla="val 2359"/>
                <a:gd name="f12" fmla="val 5734"/>
                <a:gd name="f13" fmla="val 2485"/>
                <a:gd name="f14" fmla="val 6081"/>
                <a:gd name="f15" fmla="val 2989"/>
                <a:gd name="f16" fmla="val 3525"/>
                <a:gd name="f17" fmla="val 3777"/>
                <a:gd name="f18" fmla="val 5892"/>
                <a:gd name="f19" fmla="val 3934"/>
                <a:gd name="f20" fmla="val 5640"/>
                <a:gd name="f21" fmla="val 5419"/>
                <a:gd name="f22" fmla="val 3714"/>
                <a:gd name="f23" fmla="val 3273"/>
                <a:gd name="f24" fmla="val 3084"/>
                <a:gd name="f25" fmla="val 4569"/>
                <a:gd name="f26" fmla="val 4411"/>
                <a:gd name="f27" fmla="val 4789"/>
                <a:gd name="f28" fmla="val 3997"/>
                <a:gd name="f29" fmla="val 5104"/>
                <a:gd name="f30" fmla="val 4249"/>
                <a:gd name="f31" fmla="val 5514"/>
                <a:gd name="f32" fmla="val 4564"/>
                <a:gd name="f33" fmla="val 4942"/>
                <a:gd name="f34" fmla="val 5604"/>
                <a:gd name="f35" fmla="val 6171"/>
                <a:gd name="f36" fmla="val 6612"/>
                <a:gd name="f37" fmla="val 6801"/>
                <a:gd name="f38" fmla="val 7085"/>
                <a:gd name="f39" fmla="val 7305"/>
                <a:gd name="f40" fmla="val 5041"/>
                <a:gd name="f41" fmla="val 7463"/>
                <a:gd name="f42" fmla="val 7274"/>
                <a:gd name="f43" fmla="val 3938"/>
                <a:gd name="f44" fmla="val 6644"/>
                <a:gd name="f45" fmla="val 3592"/>
                <a:gd name="f46" fmla="val 5383"/>
                <a:gd name="f47" fmla="val 3781"/>
                <a:gd name="f48" fmla="val 5194"/>
                <a:gd name="f49" fmla="val 4033"/>
                <a:gd name="f50" fmla="val 4253"/>
                <a:gd name="f51" fmla="val 5856"/>
                <a:gd name="f52" fmla="val 4632"/>
                <a:gd name="f53" fmla="val 6014"/>
                <a:gd name="f54" fmla="val 5824"/>
                <a:gd name="f55" fmla="val 4947"/>
                <a:gd name="f56" fmla="val 5131"/>
                <a:gd name="f57" fmla="val 4911"/>
                <a:gd name="f58" fmla="val 4159"/>
                <a:gd name="f59" fmla="val 4596"/>
                <a:gd name="f60" fmla="val 4186"/>
                <a:gd name="f61" fmla="val 2548"/>
                <a:gd name="f62" fmla="val 1823"/>
                <a:gd name="f63" fmla="val 9385"/>
                <a:gd name="f64" fmla="val 10235"/>
                <a:gd name="f65" fmla="val 4801"/>
                <a:gd name="f66" fmla="val 4498"/>
                <a:gd name="f67" fmla="val 4188"/>
                <a:gd name="f68" fmla="val 29"/>
                <a:gd name="f69" fmla="val 3875"/>
                <a:gd name="f70" fmla="val 91"/>
                <a:gd name="f71" fmla="val 2111"/>
                <a:gd name="f72" fmla="val 500"/>
                <a:gd name="f73" fmla="val 693"/>
                <a:gd name="f74" fmla="val 1949"/>
                <a:gd name="f75" fmla="val 378"/>
                <a:gd name="f76" fmla="val 5698"/>
                <a:gd name="f77" fmla="val 1008"/>
                <a:gd name="f78" fmla="val 7652"/>
                <a:gd name="f79" fmla="val 2773"/>
                <a:gd name="f80" fmla="val 8565"/>
                <a:gd name="f81" fmla="val 10582"/>
                <a:gd name="f82" fmla="val 11716"/>
                <a:gd name="f83" fmla="val 3718"/>
                <a:gd name="f84" fmla="val 12661"/>
                <a:gd name="f85" fmla="val 4852"/>
                <a:gd name="f86" fmla="val 5986"/>
                <a:gd name="f87" fmla="val 6963"/>
                <a:gd name="f88" fmla="val 8444"/>
                <a:gd name="f89" fmla="val 7778"/>
                <a:gd name="f90" fmla="val 9420"/>
                <a:gd name="f91" fmla="val 6234"/>
                <a:gd name="f92" fmla="val 4501"/>
                <a:gd name="f93" fmla="val 9392"/>
                <a:gd name="f94" fmla="val 2000"/>
                <a:gd name="f95" fmla="val 7308"/>
                <a:gd name="f96" fmla="*/ f0 1 9421"/>
                <a:gd name="f97" fmla="*/ f1 1 12662"/>
                <a:gd name="f98" fmla="val f2"/>
                <a:gd name="f99" fmla="val f3"/>
                <a:gd name="f100" fmla="val f4"/>
                <a:gd name="f101" fmla="+- f100 0 f98"/>
                <a:gd name="f102" fmla="+- f99 0 f98"/>
                <a:gd name="f103" fmla="*/ f102 1 9421"/>
                <a:gd name="f104" fmla="*/ f101 1 12662"/>
                <a:gd name="f105" fmla="*/ f98 1 f103"/>
                <a:gd name="f106" fmla="*/ f99 1 f103"/>
                <a:gd name="f107" fmla="*/ f98 1 f104"/>
                <a:gd name="f108" fmla="*/ f100 1 f104"/>
                <a:gd name="f109" fmla="*/ f105 f96 1"/>
                <a:gd name="f110" fmla="*/ f106 f96 1"/>
                <a:gd name="f111" fmla="*/ f108 f97 1"/>
                <a:gd name="f112" fmla="*/ f107 f97 1"/>
              </a:gdLst>
              <a:ahLst/>
              <a:cxnLst>
                <a:cxn ang="3cd4">
                  <a:pos x="hc" y="t"/>
                </a:cxn>
                <a:cxn ang="0">
                  <a:pos x="r" y="vc"/>
                </a:cxn>
                <a:cxn ang="cd4">
                  <a:pos x="hc" y="b"/>
                </a:cxn>
                <a:cxn ang="cd2">
                  <a:pos x="l" y="vc"/>
                </a:cxn>
              </a:cxnLst>
              <a:rect l="f109" t="f112" r="f110" b="f111"/>
              <a:pathLst>
                <a:path w="9421" h="12662">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7" y="f24"/>
                    <a:pt x="f5" y="f24"/>
                  </a:cubicBezTo>
                  <a:cubicBezTo>
                    <a:pt x="f25" y="f24"/>
                    <a:pt x="f26" y="f23"/>
                    <a:pt x="f26" y="f16"/>
                  </a:cubicBezTo>
                  <a:cubicBezTo>
                    <a:pt x="f26" y="f17"/>
                    <a:pt x="f27" y="f28"/>
                    <a:pt x="f29" y="f30"/>
                  </a:cubicBezTo>
                  <a:cubicBezTo>
                    <a:pt x="f31" y="f32"/>
                    <a:pt x="f14" y="f33"/>
                    <a:pt x="f14" y="f34"/>
                  </a:cubicBezTo>
                  <a:cubicBezTo>
                    <a:pt x="f14" y="f35"/>
                    <a:pt x="f12" y="f36"/>
                    <a:pt x="f8" y="f37"/>
                  </a:cubicBezTo>
                  <a:lnTo>
                    <a:pt x="f8" y="f38"/>
                  </a:lnTo>
                  <a:cubicBezTo>
                    <a:pt x="f8" y="f39"/>
                    <a:pt x="f40" y="f41"/>
                    <a:pt x="f5" y="f41"/>
                  </a:cubicBezTo>
                  <a:cubicBezTo>
                    <a:pt x="f25" y="f41"/>
                    <a:pt x="f26" y="f42"/>
                    <a:pt x="f26" y="f38"/>
                  </a:cubicBezTo>
                  <a:lnTo>
                    <a:pt x="f26" y="f37"/>
                  </a:lnTo>
                  <a:cubicBezTo>
                    <a:pt x="f43" y="f44"/>
                    <a:pt x="f45" y="f35"/>
                    <a:pt x="f45" y="f34"/>
                  </a:cubicBezTo>
                  <a:cubicBezTo>
                    <a:pt x="f45" y="f46"/>
                    <a:pt x="f47" y="f48"/>
                    <a:pt x="f49" y="f48"/>
                  </a:cubicBezTo>
                  <a:cubicBezTo>
                    <a:pt x="f50" y="f48"/>
                    <a:pt x="f26" y="f46"/>
                    <a:pt x="f26" y="f34"/>
                  </a:cubicBezTo>
                  <a:cubicBezTo>
                    <a:pt x="f26" y="f51"/>
                    <a:pt x="f52" y="f53"/>
                    <a:pt x="f5" y="f53"/>
                  </a:cubicBezTo>
                  <a:cubicBezTo>
                    <a:pt x="f40" y="f53"/>
                    <a:pt x="f8" y="f54"/>
                    <a:pt x="f8" y="f34"/>
                  </a:cubicBezTo>
                  <a:cubicBezTo>
                    <a:pt x="f8" y="f46"/>
                    <a:pt x="f55" y="f56"/>
                    <a:pt x="f25" y="f57"/>
                  </a:cubicBezTo>
                  <a:cubicBezTo>
                    <a:pt x="f58" y="f59"/>
                    <a:pt x="f45" y="f60"/>
                    <a:pt x="f45" y="f16"/>
                  </a:cubicBezTo>
                  <a:cubicBezTo>
                    <a:pt x="f45" y="f15"/>
                    <a:pt x="f43" y="f61"/>
                    <a:pt x="f26" y="f11"/>
                  </a:cubicBezTo>
                  <a:lnTo>
                    <a:pt x="f26" y="f10"/>
                  </a:lnTo>
                  <a:cubicBezTo>
                    <a:pt x="f26" y="f62"/>
                    <a:pt x="f52" y="f6"/>
                    <a:pt x="f5" y="f6"/>
                  </a:cubicBezTo>
                  <a:close/>
                  <a:moveTo>
                    <a:pt x="f14" y="f63"/>
                  </a:moveTo>
                  <a:lnTo>
                    <a:pt x="f14" y="f64"/>
                  </a:lnTo>
                  <a:lnTo>
                    <a:pt x="f45" y="f64"/>
                  </a:lnTo>
                  <a:lnTo>
                    <a:pt x="f45" y="f63"/>
                  </a:lnTo>
                  <a:close/>
                  <a:moveTo>
                    <a:pt x="f65" y="f2"/>
                  </a:moveTo>
                  <a:cubicBezTo>
                    <a:pt x="f66" y="f2"/>
                    <a:pt x="f67" y="f68"/>
                    <a:pt x="f69" y="f70"/>
                  </a:cubicBezTo>
                  <a:cubicBezTo>
                    <a:pt x="f71" y="f72"/>
                    <a:pt x="f73" y="f74"/>
                    <a:pt x="f75" y="f22"/>
                  </a:cubicBezTo>
                  <a:cubicBezTo>
                    <a:pt x="f2" y="f76"/>
                    <a:pt x="f77" y="f78"/>
                    <a:pt x="f79" y="f80"/>
                  </a:cubicBezTo>
                  <a:lnTo>
                    <a:pt x="f79" y="f81"/>
                  </a:lnTo>
                  <a:cubicBezTo>
                    <a:pt x="f79" y="f82"/>
                    <a:pt x="f83" y="f84"/>
                    <a:pt x="f85" y="f84"/>
                  </a:cubicBezTo>
                  <a:cubicBezTo>
                    <a:pt x="f86" y="f84"/>
                    <a:pt x="f87" y="f82"/>
                    <a:pt x="f87" y="f81"/>
                  </a:cubicBezTo>
                  <a:lnTo>
                    <a:pt x="f87" y="f80"/>
                  </a:lnTo>
                  <a:cubicBezTo>
                    <a:pt x="f88" y="f89"/>
                    <a:pt x="f90" y="f91"/>
                    <a:pt x="f90" y="f92"/>
                  </a:cubicBezTo>
                  <a:cubicBezTo>
                    <a:pt x="f93" y="f94"/>
                    <a:pt x="f95" y="f2"/>
                    <a:pt x="f6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10156;p74">
              <a:extLst>
                <a:ext uri="{FF2B5EF4-FFF2-40B4-BE49-F238E27FC236}">
                  <a16:creationId xmlns:a16="http://schemas.microsoft.com/office/drawing/2014/main" id="{53C6D33F-B2E7-E102-ABAB-381DF18BAA1E}"/>
                </a:ext>
              </a:extLst>
            </p:cNvPr>
            <p:cNvSpPr/>
            <p:nvPr/>
          </p:nvSpPr>
          <p:spPr>
            <a:xfrm>
              <a:off x="5943481" y="2877013"/>
              <a:ext cx="43013" cy="27102"/>
            </a:xfrm>
            <a:custGeom>
              <a:avLst/>
              <a:gdLst>
                <a:gd name="f0" fmla="val w"/>
                <a:gd name="f1" fmla="val h"/>
                <a:gd name="f2" fmla="val 0"/>
                <a:gd name="f3" fmla="val 1387"/>
                <a:gd name="f4" fmla="val 820"/>
                <a:gd name="f5" fmla="val 379"/>
                <a:gd name="f6" fmla="val 158"/>
                <a:gd name="f7" fmla="val 1"/>
                <a:gd name="f8" fmla="val 189"/>
                <a:gd name="f9" fmla="val 378"/>
                <a:gd name="f10" fmla="val 630"/>
                <a:gd name="f11" fmla="val 190"/>
                <a:gd name="f12" fmla="val 819"/>
                <a:gd name="f13" fmla="val 946"/>
                <a:gd name="f14" fmla="val 1166"/>
                <a:gd name="f15" fmla="*/ f0 1 1387"/>
                <a:gd name="f16" fmla="*/ f1 1 820"/>
                <a:gd name="f17" fmla="val f2"/>
                <a:gd name="f18" fmla="val f3"/>
                <a:gd name="f19" fmla="val f4"/>
                <a:gd name="f20" fmla="+- f19 0 f17"/>
                <a:gd name="f21" fmla="+- f18 0 f17"/>
                <a:gd name="f22" fmla="*/ f21 1 1387"/>
                <a:gd name="f23" fmla="*/ f20 1 82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820">
                  <a:moveTo>
                    <a:pt x="f5" y="f2"/>
                  </a:moveTo>
                  <a:cubicBezTo>
                    <a:pt x="f6" y="f2"/>
                    <a:pt x="f7" y="f8"/>
                    <a:pt x="f7" y="f9"/>
                  </a:cubicBezTo>
                  <a:cubicBezTo>
                    <a:pt x="f7" y="f10"/>
                    <a:pt x="f11" y="f12"/>
                    <a:pt x="f5" y="f12"/>
                  </a:cubicBezTo>
                  <a:lnTo>
                    <a:pt x="f13" y="f12"/>
                  </a:lnTo>
                  <a:cubicBezTo>
                    <a:pt x="f14" y="f12"/>
                    <a:pt x="f3" y="f10"/>
                    <a:pt x="f3" y="f9"/>
                  </a:cubicBezTo>
                  <a:cubicBezTo>
                    <a:pt x="f3" y="f6"/>
                    <a:pt x="f1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10157;p74">
              <a:extLst>
                <a:ext uri="{FF2B5EF4-FFF2-40B4-BE49-F238E27FC236}">
                  <a16:creationId xmlns:a16="http://schemas.microsoft.com/office/drawing/2014/main" id="{FD9DB078-3398-1D28-F29B-09C7D15A8D55}"/>
                </a:ext>
              </a:extLst>
            </p:cNvPr>
            <p:cNvSpPr/>
            <p:nvPr/>
          </p:nvSpPr>
          <p:spPr>
            <a:xfrm>
              <a:off x="6292233" y="2877013"/>
              <a:ext cx="44000" cy="27102"/>
            </a:xfrm>
            <a:custGeom>
              <a:avLst/>
              <a:gdLst>
                <a:gd name="f0" fmla="val w"/>
                <a:gd name="f1" fmla="val h"/>
                <a:gd name="f2" fmla="val 0"/>
                <a:gd name="f3" fmla="val 1419"/>
                <a:gd name="f4" fmla="val 820"/>
                <a:gd name="f5" fmla="val 442"/>
                <a:gd name="f6" fmla="val 221"/>
                <a:gd name="f7" fmla="val 1"/>
                <a:gd name="f8" fmla="val 189"/>
                <a:gd name="f9" fmla="val 378"/>
                <a:gd name="f10" fmla="val 630"/>
                <a:gd name="f11" fmla="val 819"/>
                <a:gd name="f12" fmla="val 1009"/>
                <a:gd name="f13" fmla="val 1230"/>
                <a:gd name="f14" fmla="val 1387"/>
                <a:gd name="f15" fmla="val 158"/>
                <a:gd name="f16" fmla="*/ f0 1 1419"/>
                <a:gd name="f17" fmla="*/ f1 1 820"/>
                <a:gd name="f18" fmla="val f2"/>
                <a:gd name="f19" fmla="val f3"/>
                <a:gd name="f20" fmla="val f4"/>
                <a:gd name="f21" fmla="+- f20 0 f18"/>
                <a:gd name="f22" fmla="+- f19 0 f18"/>
                <a:gd name="f23" fmla="*/ f22 1 1419"/>
                <a:gd name="f24" fmla="*/ f21 1 82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20">
                  <a:moveTo>
                    <a:pt x="f5" y="f2"/>
                  </a:moveTo>
                  <a:cubicBezTo>
                    <a:pt x="f6" y="f2"/>
                    <a:pt x="f7" y="f8"/>
                    <a:pt x="f7" y="f9"/>
                  </a:cubicBezTo>
                  <a:cubicBezTo>
                    <a:pt x="f7" y="f10"/>
                    <a:pt x="f6" y="f11"/>
                    <a:pt x="f5" y="f11"/>
                  </a:cubicBezTo>
                  <a:lnTo>
                    <a:pt x="f12" y="f11"/>
                  </a:lnTo>
                  <a:cubicBezTo>
                    <a:pt x="f13" y="f11"/>
                    <a:pt x="f14" y="f10"/>
                    <a:pt x="f14" y="f9"/>
                  </a:cubicBezTo>
                  <a:cubicBezTo>
                    <a:pt x="f3" y="f15"/>
                    <a:pt x="f13" y="f2"/>
                    <a:pt x="f1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0" name="Google Shape;10158;p74">
              <a:extLst>
                <a:ext uri="{FF2B5EF4-FFF2-40B4-BE49-F238E27FC236}">
                  <a16:creationId xmlns:a16="http://schemas.microsoft.com/office/drawing/2014/main" id="{2C1B22DB-5B3D-7411-21D0-C9AC9FE59B49}"/>
                </a:ext>
              </a:extLst>
            </p:cNvPr>
            <p:cNvSpPr/>
            <p:nvPr/>
          </p:nvSpPr>
          <p:spPr>
            <a:xfrm>
              <a:off x="5996223" y="3002194"/>
              <a:ext cx="40096" cy="40123"/>
            </a:xfrm>
            <a:custGeom>
              <a:avLst/>
              <a:gdLst>
                <a:gd name="f0" fmla="val w"/>
                <a:gd name="f1" fmla="val h"/>
                <a:gd name="f2" fmla="val 0"/>
                <a:gd name="f3" fmla="val 1293"/>
                <a:gd name="f4" fmla="val 1214"/>
                <a:gd name="f5" fmla="val 836"/>
                <a:gd name="f6" fmla="val 1"/>
                <a:gd name="f7" fmla="val 725"/>
                <a:gd name="f8" fmla="val 615"/>
                <a:gd name="f9" fmla="val 40"/>
                <a:gd name="f10" fmla="val 536"/>
                <a:gd name="f11" fmla="val 119"/>
                <a:gd name="f12" fmla="val 158"/>
                <a:gd name="f13" fmla="val 497"/>
                <a:gd name="f14" fmla="val 654"/>
                <a:gd name="f15" fmla="val 938"/>
                <a:gd name="f16" fmla="val 1096"/>
                <a:gd name="f17" fmla="val 237"/>
                <a:gd name="f18" fmla="val 1174"/>
                <a:gd name="f19" fmla="val 340"/>
                <a:gd name="f20" fmla="val 442"/>
                <a:gd name="f21" fmla="val 544"/>
                <a:gd name="f22" fmla="val 647"/>
                <a:gd name="f23" fmla="val 1135"/>
                <a:gd name="f24" fmla="val 686"/>
                <a:gd name="f25" fmla="val 528"/>
                <a:gd name="f26" fmla="val 245"/>
                <a:gd name="f27" fmla="val 1056"/>
                <a:gd name="f28" fmla="val 946"/>
                <a:gd name="f29" fmla="*/ f0 1 1293"/>
                <a:gd name="f30" fmla="*/ f1 1 1214"/>
                <a:gd name="f31" fmla="val f2"/>
                <a:gd name="f32" fmla="val f3"/>
                <a:gd name="f33" fmla="val f4"/>
                <a:gd name="f34" fmla="+- f33 0 f31"/>
                <a:gd name="f35" fmla="+- f32 0 f31"/>
                <a:gd name="f36" fmla="*/ f35 1 1293"/>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3" h="1214">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1" name="Google Shape;10159;p74">
              <a:extLst>
                <a:ext uri="{FF2B5EF4-FFF2-40B4-BE49-F238E27FC236}">
                  <a16:creationId xmlns:a16="http://schemas.microsoft.com/office/drawing/2014/main" id="{AB1DB76E-3A3D-FE56-4B21-F143F52F474C}"/>
                </a:ext>
              </a:extLst>
            </p:cNvPr>
            <p:cNvSpPr/>
            <p:nvPr/>
          </p:nvSpPr>
          <p:spPr>
            <a:xfrm>
              <a:off x="6244382" y="2737741"/>
              <a:ext cx="40059" cy="40123"/>
            </a:xfrm>
            <a:custGeom>
              <a:avLst/>
              <a:gdLst>
                <a:gd name="f0" fmla="val w"/>
                <a:gd name="f1" fmla="val h"/>
                <a:gd name="f2" fmla="val 0"/>
                <a:gd name="f3" fmla="val 1292"/>
                <a:gd name="f4" fmla="val 1214"/>
                <a:gd name="f5" fmla="val 835"/>
                <a:gd name="f6" fmla="val 1"/>
                <a:gd name="f7" fmla="val 725"/>
                <a:gd name="f8" fmla="val 614"/>
                <a:gd name="f9" fmla="val 40"/>
                <a:gd name="f10" fmla="val 536"/>
                <a:gd name="f11" fmla="val 119"/>
                <a:gd name="f12" fmla="val 126"/>
                <a:gd name="f13" fmla="val 497"/>
                <a:gd name="f14" fmla="val 654"/>
                <a:gd name="f15" fmla="val 938"/>
                <a:gd name="f16" fmla="val 1095"/>
                <a:gd name="f17" fmla="val 205"/>
                <a:gd name="f18" fmla="val 1174"/>
                <a:gd name="f19" fmla="val 315"/>
                <a:gd name="f20" fmla="val 1213"/>
                <a:gd name="f21" fmla="val 425"/>
                <a:gd name="f22" fmla="val 646"/>
                <a:gd name="f23" fmla="val 1134"/>
                <a:gd name="f24" fmla="val 686"/>
                <a:gd name="f25" fmla="val 560"/>
                <a:gd name="f26" fmla="val 276"/>
                <a:gd name="f27" fmla="val 1056"/>
                <a:gd name="f28" fmla="val 945"/>
                <a:gd name="f29" fmla="*/ f0 1 1292"/>
                <a:gd name="f30" fmla="*/ f1 1 1214"/>
                <a:gd name="f31" fmla="val f2"/>
                <a:gd name="f32" fmla="val f3"/>
                <a:gd name="f33" fmla="val f4"/>
                <a:gd name="f34" fmla="+- f33 0 f31"/>
                <a:gd name="f35" fmla="+- f32 0 f31"/>
                <a:gd name="f36" fmla="*/ f35 1 1292"/>
                <a:gd name="f37" fmla="*/ f34 1 1214"/>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1292" h="1214">
                  <a:moveTo>
                    <a:pt x="f5" y="f6"/>
                  </a:moveTo>
                  <a:cubicBezTo>
                    <a:pt x="f7" y="f6"/>
                    <a:pt x="f8" y="f9"/>
                    <a:pt x="f10" y="f11"/>
                  </a:cubicBezTo>
                  <a:lnTo>
                    <a:pt x="f12" y="f13"/>
                  </a:lnTo>
                  <a:cubicBezTo>
                    <a:pt x="f2" y="f14"/>
                    <a:pt x="f2" y="f15"/>
                    <a:pt x="f12" y="f16"/>
                  </a:cubicBezTo>
                  <a:cubicBezTo>
                    <a:pt x="f17" y="f18"/>
                    <a:pt x="f19" y="f20"/>
                    <a:pt x="f21" y="f20"/>
                  </a:cubicBezTo>
                  <a:cubicBezTo>
                    <a:pt x="f10" y="f20"/>
                    <a:pt x="f22" y="f18"/>
                    <a:pt x="f7" y="f16"/>
                  </a:cubicBezTo>
                  <a:lnTo>
                    <a:pt x="f23" y="f24"/>
                  </a:lnTo>
                  <a:cubicBezTo>
                    <a:pt x="f3" y="f25"/>
                    <a:pt x="f3" y="f26"/>
                    <a:pt x="f23" y="f11"/>
                  </a:cubicBezTo>
                  <a:cubicBezTo>
                    <a:pt x="f27" y="f9"/>
                    <a:pt x="f2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2" name="Google Shape;10160;p74">
              <a:extLst>
                <a:ext uri="{FF2B5EF4-FFF2-40B4-BE49-F238E27FC236}">
                  <a16:creationId xmlns:a16="http://schemas.microsoft.com/office/drawing/2014/main" id="{56CB7D0D-A742-53FC-53A6-6381047DD94D}"/>
                </a:ext>
              </a:extLst>
            </p:cNvPr>
            <p:cNvSpPr/>
            <p:nvPr/>
          </p:nvSpPr>
          <p:spPr>
            <a:xfrm>
              <a:off x="6244382" y="3002194"/>
              <a:ext cx="40059" cy="40123"/>
            </a:xfrm>
            <a:custGeom>
              <a:avLst/>
              <a:gdLst>
                <a:gd name="f0" fmla="val w"/>
                <a:gd name="f1" fmla="val h"/>
                <a:gd name="f2" fmla="val 0"/>
                <a:gd name="f3" fmla="val 1292"/>
                <a:gd name="f4" fmla="val 1214"/>
                <a:gd name="f5" fmla="val 425"/>
                <a:gd name="f6" fmla="val 1"/>
                <a:gd name="f7" fmla="val 315"/>
                <a:gd name="f8" fmla="val 205"/>
                <a:gd name="f9" fmla="val 40"/>
                <a:gd name="f10" fmla="val 126"/>
                <a:gd name="f11" fmla="val 119"/>
                <a:gd name="f12" fmla="val 245"/>
                <a:gd name="f13" fmla="val 528"/>
                <a:gd name="f14" fmla="val 686"/>
                <a:gd name="f15" fmla="val 536"/>
                <a:gd name="f16" fmla="val 1096"/>
                <a:gd name="f17" fmla="val 614"/>
                <a:gd name="f18" fmla="val 1174"/>
                <a:gd name="f19" fmla="val 725"/>
                <a:gd name="f20" fmla="val 835"/>
                <a:gd name="f21" fmla="val 945"/>
                <a:gd name="f22" fmla="val 1056"/>
                <a:gd name="f23" fmla="val 1134"/>
                <a:gd name="f24" fmla="val 938"/>
                <a:gd name="f25" fmla="val 654"/>
                <a:gd name="f26" fmla="val 497"/>
                <a:gd name="f27" fmla="val 646"/>
                <a:gd name="f28" fmla="*/ f0 1 1292"/>
                <a:gd name="f29" fmla="*/ f1 1 1214"/>
                <a:gd name="f30" fmla="val f2"/>
                <a:gd name="f31" fmla="val f3"/>
                <a:gd name="f32" fmla="val f4"/>
                <a:gd name="f33" fmla="+- f32 0 f30"/>
                <a:gd name="f34" fmla="+- f31 0 f30"/>
                <a:gd name="f35" fmla="*/ f34 1 1292"/>
                <a:gd name="f36" fmla="*/ f33 1 1214"/>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1292" h="1214">
                  <a:moveTo>
                    <a:pt x="f5" y="f6"/>
                  </a:moveTo>
                  <a:cubicBezTo>
                    <a:pt x="f7" y="f6"/>
                    <a:pt x="f8" y="f9"/>
                    <a:pt x="f10" y="f11"/>
                  </a:cubicBezTo>
                  <a:cubicBezTo>
                    <a:pt x="f2" y="f12"/>
                    <a:pt x="f2" y="f13"/>
                    <a:pt x="f10" y="f14"/>
                  </a:cubicBezTo>
                  <a:lnTo>
                    <a:pt x="f15" y="f16"/>
                  </a:lnTo>
                  <a:cubicBezTo>
                    <a:pt x="f17" y="f18"/>
                    <a:pt x="f19" y="f4"/>
                    <a:pt x="f20" y="f4"/>
                  </a:cubicBezTo>
                  <a:cubicBezTo>
                    <a:pt x="f21" y="f4"/>
                    <a:pt x="f22" y="f18"/>
                    <a:pt x="f23" y="f16"/>
                  </a:cubicBezTo>
                  <a:cubicBezTo>
                    <a:pt x="f3" y="f24"/>
                    <a:pt x="f3" y="f25"/>
                    <a:pt x="f23" y="f26"/>
                  </a:cubicBezTo>
                  <a:lnTo>
                    <a:pt x="f19" y="f11"/>
                  </a:lnTo>
                  <a:cubicBezTo>
                    <a:pt x="f27" y="f9"/>
                    <a:pt x="f1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3" name="Google Shape;10161;p74">
              <a:extLst>
                <a:ext uri="{FF2B5EF4-FFF2-40B4-BE49-F238E27FC236}">
                  <a16:creationId xmlns:a16="http://schemas.microsoft.com/office/drawing/2014/main" id="{54B5445D-75E1-A831-04DF-10816B818A98}"/>
                </a:ext>
              </a:extLst>
            </p:cNvPr>
            <p:cNvSpPr/>
            <p:nvPr/>
          </p:nvSpPr>
          <p:spPr>
            <a:xfrm>
              <a:off x="5996223" y="2737741"/>
              <a:ext cx="40096" cy="40123"/>
            </a:xfrm>
            <a:custGeom>
              <a:avLst/>
              <a:gdLst>
                <a:gd name="f0" fmla="val w"/>
                <a:gd name="f1" fmla="val h"/>
                <a:gd name="f2" fmla="val 0"/>
                <a:gd name="f3" fmla="val 1293"/>
                <a:gd name="f4" fmla="val 1214"/>
                <a:gd name="f5" fmla="val 442"/>
                <a:gd name="f6" fmla="val 1"/>
                <a:gd name="f7" fmla="val 340"/>
                <a:gd name="f8" fmla="val 237"/>
                <a:gd name="f9" fmla="val 40"/>
                <a:gd name="f10" fmla="val 158"/>
                <a:gd name="f11" fmla="val 119"/>
                <a:gd name="f12" fmla="val 276"/>
                <a:gd name="f13" fmla="val 560"/>
                <a:gd name="f14" fmla="val 686"/>
                <a:gd name="f15" fmla="val 536"/>
                <a:gd name="f16" fmla="val 1095"/>
                <a:gd name="f17" fmla="val 615"/>
                <a:gd name="f18" fmla="val 1174"/>
                <a:gd name="f19" fmla="val 725"/>
                <a:gd name="f20" fmla="val 1213"/>
                <a:gd name="f21" fmla="val 836"/>
                <a:gd name="f22" fmla="val 946"/>
                <a:gd name="f23" fmla="val 1056"/>
                <a:gd name="f24" fmla="val 1135"/>
                <a:gd name="f25" fmla="val 938"/>
                <a:gd name="f26" fmla="val 654"/>
                <a:gd name="f27" fmla="val 497"/>
                <a:gd name="f28" fmla="val 647"/>
                <a:gd name="f29" fmla="val 544"/>
                <a:gd name="f30" fmla="*/ f0 1 1293"/>
                <a:gd name="f31" fmla="*/ f1 1 1214"/>
                <a:gd name="f32" fmla="val f2"/>
                <a:gd name="f33" fmla="val f3"/>
                <a:gd name="f34" fmla="val f4"/>
                <a:gd name="f35" fmla="+- f34 0 f32"/>
                <a:gd name="f36" fmla="+- f33 0 f32"/>
                <a:gd name="f37" fmla="*/ f36 1 1293"/>
                <a:gd name="f38" fmla="*/ f35 1 1214"/>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1293" h="121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3" y="f25"/>
                    <a:pt x="f3" y="f26"/>
                    <a:pt x="f24" y="f27"/>
                  </a:cubicBezTo>
                  <a:lnTo>
                    <a:pt x="f19" y="f11"/>
                  </a:lnTo>
                  <a:cubicBezTo>
                    <a:pt x="f28" y="f9"/>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4" name="Google Shape;10172;p74">
            <a:extLst>
              <a:ext uri="{FF2B5EF4-FFF2-40B4-BE49-F238E27FC236}">
                <a16:creationId xmlns:a16="http://schemas.microsoft.com/office/drawing/2014/main" id="{1E216836-F324-804B-BE38-75F66A9EC3FB}"/>
              </a:ext>
            </a:extLst>
          </p:cNvPr>
          <p:cNvGrpSpPr/>
          <p:nvPr/>
        </p:nvGrpSpPr>
        <p:grpSpPr>
          <a:xfrm>
            <a:off x="7596178" y="1805975"/>
            <a:ext cx="683983" cy="722277"/>
            <a:chOff x="7068732" y="1223851"/>
            <a:chExt cx="512987" cy="541708"/>
          </a:xfrm>
          <a:solidFill>
            <a:schemeClr val="tx1">
              <a:lumMod val="50000"/>
              <a:lumOff val="50000"/>
            </a:schemeClr>
          </a:solidFill>
        </p:grpSpPr>
        <p:sp>
          <p:nvSpPr>
            <p:cNvPr id="55" name="Google Shape;10173;p74">
              <a:extLst>
                <a:ext uri="{FF2B5EF4-FFF2-40B4-BE49-F238E27FC236}">
                  <a16:creationId xmlns:a16="http://schemas.microsoft.com/office/drawing/2014/main" id="{5C278B01-BE3B-5A36-8651-D94C416A856F}"/>
                </a:ext>
              </a:extLst>
            </p:cNvPr>
            <p:cNvSpPr/>
            <p:nvPr/>
          </p:nvSpPr>
          <p:spPr>
            <a:xfrm>
              <a:off x="7203615" y="1223851"/>
              <a:ext cx="378104" cy="392954"/>
            </a:xfrm>
            <a:custGeom>
              <a:avLst/>
              <a:gdLst>
                <a:gd name="f0" fmla="val w"/>
                <a:gd name="f1" fmla="val h"/>
                <a:gd name="f2" fmla="val 0"/>
                <a:gd name="f3" fmla="val 9452"/>
                <a:gd name="f4" fmla="val 9217"/>
                <a:gd name="f5" fmla="val 3387"/>
                <a:gd name="f6" fmla="val 836"/>
                <a:gd name="f7" fmla="val 3497"/>
                <a:gd name="f8" fmla="val 3607"/>
                <a:gd name="f9" fmla="val 875"/>
                <a:gd name="f10" fmla="val 3686"/>
                <a:gd name="f11" fmla="val 954"/>
                <a:gd name="f12" fmla="val 3844"/>
                <a:gd name="f13" fmla="val 1111"/>
                <a:gd name="f14" fmla="val 1395"/>
                <a:gd name="f15" fmla="val 1553"/>
                <a:gd name="f16" fmla="val 1638"/>
                <a:gd name="f17" fmla="val 3600"/>
                <a:gd name="f18" fmla="val 1560"/>
                <a:gd name="f19" fmla="val 3679"/>
                <a:gd name="f20" fmla="val 1449"/>
                <a:gd name="f21" fmla="val 3718"/>
                <a:gd name="f22" fmla="val 1339"/>
                <a:gd name="f23" fmla="val 1229"/>
                <a:gd name="f24" fmla="val 1118"/>
                <a:gd name="f25" fmla="val 1040"/>
                <a:gd name="f26" fmla="val 882"/>
                <a:gd name="f27" fmla="val 3443"/>
                <a:gd name="f28" fmla="val 3159"/>
                <a:gd name="f29" fmla="val 3002"/>
                <a:gd name="f30" fmla="val 3088"/>
                <a:gd name="f31" fmla="val 3166"/>
                <a:gd name="f32" fmla="val 3277"/>
                <a:gd name="f33" fmla="val 8081"/>
                <a:gd name="f34" fmla="val 5530"/>
                <a:gd name="f35" fmla="val 8191"/>
                <a:gd name="f36" fmla="val 8302"/>
                <a:gd name="f37" fmla="val 5569"/>
                <a:gd name="f38" fmla="val 8380"/>
                <a:gd name="f39" fmla="val 5648"/>
                <a:gd name="f40" fmla="val 8538"/>
                <a:gd name="f41" fmla="val 5806"/>
                <a:gd name="f42" fmla="val 6089"/>
                <a:gd name="f43" fmla="val 6247"/>
                <a:gd name="f44" fmla="val 6333"/>
                <a:gd name="f45" fmla="val 8295"/>
                <a:gd name="f46" fmla="val 6254"/>
                <a:gd name="f47" fmla="val 8358"/>
                <a:gd name="f48" fmla="val 6143"/>
                <a:gd name="f49" fmla="val 8389"/>
                <a:gd name="f50" fmla="val 6033"/>
                <a:gd name="f51" fmla="val 5923"/>
                <a:gd name="f52" fmla="val 5813"/>
                <a:gd name="f53" fmla="val 5734"/>
                <a:gd name="f54" fmla="val 5576"/>
                <a:gd name="f55" fmla="val 8137"/>
                <a:gd name="f56" fmla="val 7853"/>
                <a:gd name="f57" fmla="val 7696"/>
                <a:gd name="f58" fmla="val 7782"/>
                <a:gd name="f59" fmla="val 7861"/>
                <a:gd name="f60" fmla="val 7971"/>
                <a:gd name="f61" fmla="val 3414"/>
                <a:gd name="f62" fmla="val 1"/>
                <a:gd name="f63" fmla="val 3095"/>
                <a:gd name="f64" fmla="val 2772"/>
                <a:gd name="f65" fmla="val 119"/>
                <a:gd name="f66" fmla="val 2520"/>
                <a:gd name="f67" fmla="val 355"/>
                <a:gd name="f68" fmla="val 473"/>
                <a:gd name="f69" fmla="val 2403"/>
                <a:gd name="f70" fmla="val 2876"/>
                <a:gd name="f71" fmla="val 3663"/>
                <a:gd name="f72" fmla="val 4199"/>
                <a:gd name="f73" fmla="val 700"/>
                <a:gd name="f74" fmla="val 4406"/>
                <a:gd name="f75" fmla="val 1008"/>
                <a:gd name="f76" fmla="val 4544"/>
                <a:gd name="f77" fmla="val 1345"/>
                <a:gd name="f78" fmla="val 1522"/>
                <a:gd name="f79" fmla="val 1706"/>
                <a:gd name="f80" fmla="val 4506"/>
                <a:gd name="f81" fmla="val 1890"/>
                <a:gd name="f82" fmla="val 4419"/>
                <a:gd name="f83" fmla="val 4915"/>
                <a:gd name="f84" fmla="val 7444"/>
                <a:gd name="f85" fmla="val 4663"/>
                <a:gd name="f86" fmla="val 7980"/>
                <a:gd name="f87" fmla="val 4789"/>
                <a:gd name="f88" fmla="val 8515"/>
                <a:gd name="f89" fmla="val 5135"/>
                <a:gd name="f90" fmla="val 8862"/>
                <a:gd name="f91" fmla="val 5372"/>
                <a:gd name="f92" fmla="val 9098"/>
                <a:gd name="f93" fmla="val 5687"/>
                <a:gd name="f94" fmla="val 9216"/>
                <a:gd name="f95" fmla="val 6010"/>
                <a:gd name="f96" fmla="val 6663"/>
                <a:gd name="f97" fmla="val 6931"/>
                <a:gd name="f98" fmla="val 8979"/>
                <a:gd name="f99" fmla="val 6814"/>
                <a:gd name="f100" fmla="val 6341"/>
                <a:gd name="f101" fmla="val 5554"/>
                <a:gd name="f102" fmla="val 5050"/>
                <a:gd name="f103" fmla="val 8757"/>
                <a:gd name="f104" fmla="val 4828"/>
                <a:gd name="f105" fmla="val 8445"/>
                <a:gd name="f106" fmla="val 4696"/>
                <a:gd name="f107" fmla="val 8117"/>
                <a:gd name="f108" fmla="val 7933"/>
                <a:gd name="f109" fmla="val 7743"/>
                <a:gd name="f110" fmla="val 4738"/>
                <a:gd name="f111" fmla="val 7561"/>
                <a:gd name="f112" fmla="val 4829"/>
                <a:gd name="f113" fmla="val 4505"/>
                <a:gd name="f114" fmla="val 1773"/>
                <a:gd name="f115" fmla="val 4757"/>
                <a:gd name="f116" fmla="val 1269"/>
                <a:gd name="f117" fmla="val 4631"/>
                <a:gd name="f118" fmla="val 733"/>
                <a:gd name="f119" fmla="val 4285"/>
                <a:gd name="f120" fmla="val 4048"/>
                <a:gd name="f121" fmla="val 3733"/>
                <a:gd name="f122" fmla="*/ f0 1 9452"/>
                <a:gd name="f123" fmla="*/ f1 1 9217"/>
                <a:gd name="f124" fmla="val f2"/>
                <a:gd name="f125" fmla="val f3"/>
                <a:gd name="f126" fmla="val f4"/>
                <a:gd name="f127" fmla="+- f126 0 f124"/>
                <a:gd name="f128" fmla="+- f125 0 f124"/>
                <a:gd name="f129" fmla="*/ f128 1 9452"/>
                <a:gd name="f130" fmla="*/ f127 1 9217"/>
                <a:gd name="f131" fmla="*/ f124 1 f129"/>
                <a:gd name="f132" fmla="*/ f125 1 f129"/>
                <a:gd name="f133" fmla="*/ f124 1 f130"/>
                <a:gd name="f134" fmla="*/ f126 1 f130"/>
                <a:gd name="f135" fmla="*/ f131 f122 1"/>
                <a:gd name="f136" fmla="*/ f132 f122 1"/>
                <a:gd name="f137" fmla="*/ f134 f123 1"/>
                <a:gd name="f138" fmla="*/ f133 f123 1"/>
              </a:gdLst>
              <a:ahLst/>
              <a:cxnLst>
                <a:cxn ang="3cd4">
                  <a:pos x="hc" y="t"/>
                </a:cxn>
                <a:cxn ang="0">
                  <a:pos x="r" y="vc"/>
                </a:cxn>
                <a:cxn ang="cd4">
                  <a:pos x="hc" y="b"/>
                </a:cxn>
                <a:cxn ang="cd2">
                  <a:pos x="l" y="vc"/>
                </a:cxn>
              </a:cxnLst>
              <a:rect l="f135" t="f138" r="f136" b="f137"/>
              <a:pathLst>
                <a:path w="9452" h="9217">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3" y="f34"/>
                  </a:moveTo>
                  <a:cubicBezTo>
                    <a:pt x="f35" y="f34"/>
                    <a:pt x="f36" y="f37"/>
                    <a:pt x="f38" y="f39"/>
                  </a:cubicBezTo>
                  <a:cubicBezTo>
                    <a:pt x="f40" y="f41"/>
                    <a:pt x="f40" y="f42"/>
                    <a:pt x="f38" y="f43"/>
                  </a:cubicBezTo>
                  <a:lnTo>
                    <a:pt x="f44" y="f45"/>
                  </a:lnTo>
                  <a:cubicBezTo>
                    <a:pt x="f46" y="f47"/>
                    <a:pt x="f48" y="f49"/>
                    <a:pt x="f50" y="f49"/>
                  </a:cubicBezTo>
                  <a:cubicBezTo>
                    <a:pt x="f51" y="f49"/>
                    <a:pt x="f52" y="f47"/>
                    <a:pt x="f53" y="f45"/>
                  </a:cubicBezTo>
                  <a:cubicBezTo>
                    <a:pt x="f54" y="f55"/>
                    <a:pt x="f54" y="f56"/>
                    <a:pt x="f53" y="f57"/>
                  </a:cubicBezTo>
                  <a:lnTo>
                    <a:pt x="f58" y="f39"/>
                  </a:lnTo>
                  <a:cubicBezTo>
                    <a:pt x="f59" y="f37"/>
                    <a:pt x="f60" y="f34"/>
                    <a:pt x="f33" y="f34"/>
                  </a:cubicBezTo>
                  <a:close/>
                  <a:moveTo>
                    <a:pt x="f61" y="f62"/>
                  </a:moveTo>
                  <a:cubicBezTo>
                    <a:pt x="f63" y="f62"/>
                    <a:pt x="f64" y="f65"/>
                    <a:pt x="f66" y="f67"/>
                  </a:cubicBezTo>
                  <a:lnTo>
                    <a:pt x="f68" y="f69"/>
                  </a:lnTo>
                  <a:cubicBezTo>
                    <a:pt x="f2" y="f70"/>
                    <a:pt x="f2" y="f71"/>
                    <a:pt x="f68" y="f72"/>
                  </a:cubicBezTo>
                  <a:cubicBezTo>
                    <a:pt x="f73" y="f74"/>
                    <a:pt x="f75" y="f76"/>
                    <a:pt x="f77" y="f76"/>
                  </a:cubicBezTo>
                  <a:cubicBezTo>
                    <a:pt x="f78" y="f76"/>
                    <a:pt x="f79" y="f80"/>
                    <a:pt x="f81" y="f82"/>
                  </a:cubicBezTo>
                  <a:lnTo>
                    <a:pt x="f83" y="f84"/>
                  </a:lnTo>
                  <a:cubicBezTo>
                    <a:pt x="f85" y="f86"/>
                    <a:pt x="f87" y="f88"/>
                    <a:pt x="f89" y="f90"/>
                  </a:cubicBezTo>
                  <a:cubicBezTo>
                    <a:pt x="f91" y="f92"/>
                    <a:pt x="f93" y="f94"/>
                    <a:pt x="f95" y="f94"/>
                  </a:cubicBezTo>
                  <a:cubicBezTo>
                    <a:pt x="f44" y="f94"/>
                    <a:pt x="f96" y="f92"/>
                    <a:pt x="f97" y="f90"/>
                  </a:cubicBezTo>
                  <a:lnTo>
                    <a:pt x="f98" y="f99"/>
                  </a:lnTo>
                  <a:cubicBezTo>
                    <a:pt x="f3" y="f100"/>
                    <a:pt x="f3" y="f101"/>
                    <a:pt x="f98" y="f102"/>
                  </a:cubicBezTo>
                  <a:cubicBezTo>
                    <a:pt x="f103" y="f104"/>
                    <a:pt x="f105" y="f106"/>
                    <a:pt x="f107" y="f106"/>
                  </a:cubicBezTo>
                  <a:cubicBezTo>
                    <a:pt x="f108" y="f106"/>
                    <a:pt x="f109" y="f110"/>
                    <a:pt x="f111" y="f112"/>
                  </a:cubicBezTo>
                  <a:lnTo>
                    <a:pt x="f113" y="f114"/>
                  </a:lnTo>
                  <a:cubicBezTo>
                    <a:pt x="f115" y="f116"/>
                    <a:pt x="f117" y="f118"/>
                    <a:pt x="f119" y="f67"/>
                  </a:cubicBezTo>
                  <a:cubicBezTo>
                    <a:pt x="f120" y="f65"/>
                    <a:pt x="f121" y="f62"/>
                    <a:pt x="f61"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10174;p74">
              <a:extLst>
                <a:ext uri="{FF2B5EF4-FFF2-40B4-BE49-F238E27FC236}">
                  <a16:creationId xmlns:a16="http://schemas.microsoft.com/office/drawing/2014/main" id="{CAA0E1DC-C19E-23E2-D688-47A8F3C53B9E}"/>
                </a:ext>
              </a:extLst>
            </p:cNvPr>
            <p:cNvSpPr/>
            <p:nvPr/>
          </p:nvSpPr>
          <p:spPr>
            <a:xfrm>
              <a:off x="7068732" y="1463277"/>
              <a:ext cx="283619" cy="302273"/>
            </a:xfrm>
            <a:custGeom>
              <a:avLst/>
              <a:gdLst>
                <a:gd name="f0" fmla="val w"/>
                <a:gd name="f1" fmla="val h"/>
                <a:gd name="f2" fmla="val 0"/>
                <a:gd name="f3" fmla="val 7090"/>
                <a:gd name="f4" fmla="val 5325"/>
                <a:gd name="f5" fmla="val 1"/>
                <a:gd name="f6" fmla="val 4160"/>
                <a:gd name="f7" fmla="val 1166"/>
                <a:gd name="f8" fmla="val 4081"/>
                <a:gd name="f9" fmla="val 1088"/>
                <a:gd name="f10" fmla="val 3971"/>
                <a:gd name="f11" fmla="val 1048"/>
                <a:gd name="f12" fmla="val 3860"/>
                <a:gd name="f13" fmla="val 3750"/>
                <a:gd name="f14" fmla="val 3640"/>
                <a:gd name="f15" fmla="val 3561"/>
                <a:gd name="f16" fmla="val 474"/>
                <a:gd name="f17" fmla="val 4254"/>
                <a:gd name="f18" fmla="val 159"/>
                <a:gd name="f19" fmla="val 4569"/>
                <a:gd name="f20" fmla="val 4947"/>
                <a:gd name="f21" fmla="val 5419"/>
                <a:gd name="f22" fmla="val 5861"/>
                <a:gd name="f23" fmla="val 6302"/>
                <a:gd name="f24" fmla="val 6617"/>
                <a:gd name="f25" fmla="val 789"/>
                <a:gd name="f26" fmla="val 6932"/>
                <a:gd name="f27" fmla="val 1214"/>
                <a:gd name="f28" fmla="val 7089"/>
                <a:gd name="f29" fmla="val 1639"/>
                <a:gd name="f30" fmla="val 2065"/>
                <a:gd name="f31" fmla="val 2490"/>
                <a:gd name="f32" fmla="val 2805"/>
                <a:gd name="f33" fmla="val 5892"/>
                <a:gd name="f34" fmla="val 3529"/>
                <a:gd name="f35" fmla="val 6081"/>
                <a:gd name="f36" fmla="val 3372"/>
                <a:gd name="f37" fmla="val 3088"/>
                <a:gd name="f38" fmla="val 5924"/>
                <a:gd name="f39" fmla="val 2931"/>
                <a:gd name="f40" fmla="val 1765"/>
                <a:gd name="f41" fmla="*/ f0 1 7090"/>
                <a:gd name="f42" fmla="*/ f1 1 7090"/>
                <a:gd name="f43" fmla="val f2"/>
                <a:gd name="f44" fmla="val f3"/>
                <a:gd name="f45" fmla="+- f44 0 f43"/>
                <a:gd name="f46" fmla="*/ f45 1 7090"/>
                <a:gd name="f47" fmla="*/ f43 1 f46"/>
                <a:gd name="f48" fmla="*/ f44 1 f46"/>
                <a:gd name="f49" fmla="*/ f47 f41 1"/>
                <a:gd name="f50" fmla="*/ f48 f41 1"/>
                <a:gd name="f51" fmla="*/ f48 f42 1"/>
                <a:gd name="f52" fmla="*/ f47 f42 1"/>
              </a:gdLst>
              <a:ahLst/>
              <a:cxnLst>
                <a:cxn ang="3cd4">
                  <a:pos x="hc" y="t"/>
                </a:cxn>
                <a:cxn ang="0">
                  <a:pos x="r" y="vc"/>
                </a:cxn>
                <a:cxn ang="cd4">
                  <a:pos x="hc" y="b"/>
                </a:cxn>
                <a:cxn ang="cd2">
                  <a:pos x="l" y="vc"/>
                </a:cxn>
              </a:cxnLst>
              <a:rect l="f49" t="f52" r="f50" b="f51"/>
              <a:pathLst>
                <a:path w="7090" h="7090">
                  <a:moveTo>
                    <a:pt x="f4" y="f5"/>
                  </a:moveTo>
                  <a:lnTo>
                    <a:pt x="f6" y="f7"/>
                  </a:lnTo>
                  <a:cubicBezTo>
                    <a:pt x="f8" y="f9"/>
                    <a:pt x="f10" y="f11"/>
                    <a:pt x="f12" y="f11"/>
                  </a:cubicBezTo>
                  <a:cubicBezTo>
                    <a:pt x="f13" y="f11"/>
                    <a:pt x="f14" y="f9"/>
                    <a:pt x="f15" y="f7"/>
                  </a:cubicBezTo>
                  <a:lnTo>
                    <a:pt x="f16" y="f17"/>
                  </a:lnTo>
                  <a:cubicBezTo>
                    <a:pt x="f18" y="f19"/>
                    <a:pt x="f5" y="f20"/>
                    <a:pt x="f5" y="f21"/>
                  </a:cubicBezTo>
                  <a:cubicBezTo>
                    <a:pt x="f5" y="f22"/>
                    <a:pt x="f18" y="f23"/>
                    <a:pt x="f16" y="f24"/>
                  </a:cubicBezTo>
                  <a:cubicBezTo>
                    <a:pt x="f25" y="f26"/>
                    <a:pt x="f27" y="f28"/>
                    <a:pt x="f29" y="f28"/>
                  </a:cubicBezTo>
                  <a:cubicBezTo>
                    <a:pt x="f30" y="f28"/>
                    <a:pt x="f31" y="f26"/>
                    <a:pt x="f32" y="f24"/>
                  </a:cubicBezTo>
                  <a:lnTo>
                    <a:pt x="f33" y="f34"/>
                  </a:lnTo>
                  <a:cubicBezTo>
                    <a:pt x="f35" y="f36"/>
                    <a:pt x="f35" y="f37"/>
                    <a:pt x="f38" y="f39"/>
                  </a:cubicBezTo>
                  <a:lnTo>
                    <a:pt x="f3" y="f40"/>
                  </a:lnTo>
                  <a:lnTo>
                    <a:pt x="f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7" name="Google Shape;10175;p74">
              <a:extLst>
                <a:ext uri="{FF2B5EF4-FFF2-40B4-BE49-F238E27FC236}">
                  <a16:creationId xmlns:a16="http://schemas.microsoft.com/office/drawing/2014/main" id="{CB1E51CF-60EE-7B23-E93A-73F3B1F11A72}"/>
                </a:ext>
              </a:extLst>
            </p:cNvPr>
            <p:cNvSpPr/>
            <p:nvPr/>
          </p:nvSpPr>
          <p:spPr>
            <a:xfrm>
              <a:off x="7279227" y="1659398"/>
              <a:ext cx="297463" cy="106161"/>
            </a:xfrm>
            <a:custGeom>
              <a:avLst/>
              <a:gdLst>
                <a:gd name="f0" fmla="val w"/>
                <a:gd name="f1" fmla="val h"/>
                <a:gd name="f2" fmla="val 0"/>
                <a:gd name="f3" fmla="val 7436"/>
                <a:gd name="f4" fmla="val 2490"/>
                <a:gd name="f5" fmla="val 2048"/>
                <a:gd name="f6" fmla="val 1355"/>
                <a:gd name="f7" fmla="val 819"/>
                <a:gd name="f8" fmla="val 536"/>
                <a:gd name="f9" fmla="val 1229"/>
                <a:gd name="f10" fmla="val 1639"/>
                <a:gd name="f11" fmla="val 410"/>
                <a:gd name="f12" fmla="val 189"/>
                <a:gd name="f13" fmla="val 1859"/>
                <a:gd name="f14" fmla="val 2269"/>
                <a:gd name="f15" fmla="val 2489"/>
                <a:gd name="f16" fmla="val 7026"/>
                <a:gd name="f17" fmla="val 7278"/>
                <a:gd name="f18" fmla="val 7435"/>
                <a:gd name="f19" fmla="val 7246"/>
                <a:gd name="f20" fmla="val 6994"/>
                <a:gd name="f21" fmla="val 6616"/>
                <a:gd name="f22" fmla="val 6049"/>
                <a:gd name="f23" fmla="val 5356"/>
                <a:gd name="f24" fmla="*/ f0 1 7436"/>
                <a:gd name="f25" fmla="*/ f1 1 2490"/>
                <a:gd name="f26" fmla="val f2"/>
                <a:gd name="f27" fmla="val f3"/>
                <a:gd name="f28" fmla="val f4"/>
                <a:gd name="f29" fmla="+- f28 0 f26"/>
                <a:gd name="f30" fmla="+- f27 0 f26"/>
                <a:gd name="f31" fmla="*/ f30 1 7436"/>
                <a:gd name="f32" fmla="*/ f29 1 249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436" h="2490">
                  <a:moveTo>
                    <a:pt x="f5" y="f2"/>
                  </a:moveTo>
                  <a:cubicBezTo>
                    <a:pt x="f6" y="f2"/>
                    <a:pt x="f7" y="f8"/>
                    <a:pt x="f7" y="f9"/>
                  </a:cubicBezTo>
                  <a:lnTo>
                    <a:pt x="f7" y="f10"/>
                  </a:lnTo>
                  <a:lnTo>
                    <a:pt x="f11" y="f10"/>
                  </a:lnTo>
                  <a:cubicBezTo>
                    <a:pt x="f12" y="f10"/>
                    <a:pt x="f2" y="f13"/>
                    <a:pt x="f2" y="f5"/>
                  </a:cubicBezTo>
                  <a:cubicBezTo>
                    <a:pt x="f2" y="f14"/>
                    <a:pt x="f12" y="f15"/>
                    <a:pt x="f11" y="f15"/>
                  </a:cubicBezTo>
                  <a:lnTo>
                    <a:pt x="f16" y="f15"/>
                  </a:lnTo>
                  <a:cubicBezTo>
                    <a:pt x="f17" y="f15"/>
                    <a:pt x="f18" y="f14"/>
                    <a:pt x="f18" y="f5"/>
                  </a:cubicBezTo>
                  <a:cubicBezTo>
                    <a:pt x="f18" y="f13"/>
                    <a:pt x="f19" y="f10"/>
                    <a:pt x="f20" y="f10"/>
                  </a:cubicBezTo>
                  <a:lnTo>
                    <a:pt x="f21" y="f10"/>
                  </a:lnTo>
                  <a:lnTo>
                    <a:pt x="f21" y="f9"/>
                  </a:lnTo>
                  <a:cubicBezTo>
                    <a:pt x="f21" y="f8"/>
                    <a:pt x="f22"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8" name="Google Shape;10184;p74">
            <a:extLst>
              <a:ext uri="{FF2B5EF4-FFF2-40B4-BE49-F238E27FC236}">
                <a16:creationId xmlns:a16="http://schemas.microsoft.com/office/drawing/2014/main" id="{153CB784-002B-3DB8-FE17-638BF905A16C}"/>
              </a:ext>
            </a:extLst>
          </p:cNvPr>
          <p:cNvGrpSpPr/>
          <p:nvPr/>
        </p:nvGrpSpPr>
        <p:grpSpPr>
          <a:xfrm>
            <a:off x="2447046" y="3812925"/>
            <a:ext cx="523671" cy="559527"/>
            <a:chOff x="3206883" y="2729063"/>
            <a:chExt cx="392753" cy="419645"/>
          </a:xfrm>
          <a:solidFill>
            <a:schemeClr val="tx1">
              <a:lumMod val="50000"/>
              <a:lumOff val="50000"/>
            </a:schemeClr>
          </a:solidFill>
        </p:grpSpPr>
        <p:sp>
          <p:nvSpPr>
            <p:cNvPr id="59" name="Google Shape;10185;p74">
              <a:extLst>
                <a:ext uri="{FF2B5EF4-FFF2-40B4-BE49-F238E27FC236}">
                  <a16:creationId xmlns:a16="http://schemas.microsoft.com/office/drawing/2014/main" id="{DB7168F3-4EDE-3A62-7C80-B46A16449304}"/>
                </a:ext>
              </a:extLst>
            </p:cNvPr>
            <p:cNvSpPr/>
            <p:nvPr/>
          </p:nvSpPr>
          <p:spPr>
            <a:xfrm>
              <a:off x="3206883" y="2729063"/>
              <a:ext cx="392753" cy="419645"/>
            </a:xfrm>
            <a:custGeom>
              <a:avLst/>
              <a:gdLst>
                <a:gd name="f0" fmla="val w"/>
                <a:gd name="f1" fmla="val h"/>
                <a:gd name="f2" fmla="val 0"/>
                <a:gd name="f3" fmla="val 12666"/>
                <a:gd name="f4" fmla="val 12698"/>
                <a:gd name="f5" fmla="val 379"/>
                <a:gd name="f6" fmla="val 1"/>
                <a:gd name="f7" fmla="val 158"/>
                <a:gd name="f8" fmla="val 190"/>
                <a:gd name="f9" fmla="val 410"/>
                <a:gd name="f10" fmla="val 12256"/>
                <a:gd name="f11" fmla="val 12508"/>
                <a:gd name="f12" fmla="val 12697"/>
                <a:gd name="f13" fmla="val 12477"/>
                <a:gd name="f14" fmla="val 12634"/>
                <a:gd name="f15" fmla="val 12067"/>
                <a:gd name="f16" fmla="val 11878"/>
                <a:gd name="f17" fmla="val 820"/>
                <a:gd name="f18" fmla="val 631"/>
                <a:gd name="f19" fmla="*/ f0 1 12666"/>
                <a:gd name="f20" fmla="*/ f1 1 12698"/>
                <a:gd name="f21" fmla="val f2"/>
                <a:gd name="f22" fmla="val f3"/>
                <a:gd name="f23" fmla="val f4"/>
                <a:gd name="f24" fmla="+- f23 0 f21"/>
                <a:gd name="f25" fmla="+- f22 0 f21"/>
                <a:gd name="f26" fmla="*/ f25 1 12666"/>
                <a:gd name="f27" fmla="*/ f24 1 12698"/>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2666" h="12698">
                  <a:moveTo>
                    <a:pt x="f5" y="f6"/>
                  </a:moveTo>
                  <a:cubicBezTo>
                    <a:pt x="f7" y="f6"/>
                    <a:pt x="f6" y="f8"/>
                    <a:pt x="f6" y="f9"/>
                  </a:cubicBezTo>
                  <a:lnTo>
                    <a:pt x="f6" y="f10"/>
                  </a:lnTo>
                  <a:cubicBezTo>
                    <a:pt x="f6" y="f11"/>
                    <a:pt x="f8" y="f12"/>
                    <a:pt x="f5" y="f12"/>
                  </a:cubicBezTo>
                  <a:lnTo>
                    <a:pt x="f10" y="f12"/>
                  </a:lnTo>
                  <a:cubicBezTo>
                    <a:pt x="f13" y="f12"/>
                    <a:pt x="f3" y="f11"/>
                    <a:pt x="f3" y="f10"/>
                  </a:cubicBezTo>
                  <a:cubicBezTo>
                    <a:pt x="f14" y="f15"/>
                    <a:pt x="f13" y="f16"/>
                    <a:pt x="f10" y="f16"/>
                  </a:cubicBezTo>
                  <a:lnTo>
                    <a:pt x="f17" y="f16"/>
                  </a:lnTo>
                  <a:lnTo>
                    <a:pt x="f17" y="f9"/>
                  </a:lnTo>
                  <a:cubicBezTo>
                    <a:pt x="f17" y="f7"/>
                    <a:pt x="f1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10186;p74">
              <a:extLst>
                <a:ext uri="{FF2B5EF4-FFF2-40B4-BE49-F238E27FC236}">
                  <a16:creationId xmlns:a16="http://schemas.microsoft.com/office/drawing/2014/main" id="{49159E55-788C-279A-A04D-D0800EC53D44}"/>
                </a:ext>
              </a:extLst>
            </p:cNvPr>
            <p:cNvSpPr/>
            <p:nvPr/>
          </p:nvSpPr>
          <p:spPr>
            <a:xfrm>
              <a:off x="3261609" y="2847770"/>
              <a:ext cx="338026" cy="197857"/>
            </a:xfrm>
            <a:custGeom>
              <a:avLst/>
              <a:gdLst>
                <a:gd name="f0" fmla="val w"/>
                <a:gd name="f1" fmla="val h"/>
                <a:gd name="f2" fmla="val 0"/>
                <a:gd name="f3" fmla="val 10901"/>
                <a:gd name="f4" fmla="val 5987"/>
                <a:gd name="f5" fmla="val 9641"/>
                <a:gd name="f6" fmla="val 8979"/>
                <a:gd name="f7" fmla="val 8444"/>
                <a:gd name="f8" fmla="val 536"/>
                <a:gd name="f9" fmla="val 1229"/>
                <a:gd name="f10" fmla="val 1418"/>
                <a:gd name="f11" fmla="val 8475"/>
                <a:gd name="f12" fmla="val 1575"/>
                <a:gd name="f13" fmla="val 8538"/>
                <a:gd name="f14" fmla="val 1733"/>
                <a:gd name="f15" fmla="val 6900"/>
                <a:gd name="f16" fmla="val 3403"/>
                <a:gd name="f17" fmla="val 6742"/>
                <a:gd name="f18" fmla="val 3308"/>
                <a:gd name="f19" fmla="val 6553"/>
                <a:gd name="f20" fmla="val 3277"/>
                <a:gd name="f21" fmla="val 6396"/>
                <a:gd name="f22" fmla="val 6238"/>
                <a:gd name="f23" fmla="val 6018"/>
                <a:gd name="f24" fmla="val 5860"/>
                <a:gd name="f25" fmla="val 5041"/>
                <a:gd name="f26" fmla="val 2552"/>
                <a:gd name="f27" fmla="val 5136"/>
                <a:gd name="f28" fmla="val 2395"/>
                <a:gd name="f29" fmla="val 5167"/>
                <a:gd name="f30" fmla="val 2206"/>
                <a:gd name="f31" fmla="val 2048"/>
                <a:gd name="f32" fmla="val 1386"/>
                <a:gd name="f33" fmla="val 4600"/>
                <a:gd name="f34" fmla="val 819"/>
                <a:gd name="f35" fmla="val 3938"/>
                <a:gd name="f36" fmla="val 2710"/>
                <a:gd name="f37" fmla="val 2237"/>
                <a:gd name="f38" fmla="val 2773"/>
                <a:gd name="f39" fmla="val 2836"/>
                <a:gd name="f40" fmla="val 3655"/>
                <a:gd name="f41" fmla="val 3592"/>
                <a:gd name="f42" fmla="val 3560"/>
                <a:gd name="f43" fmla="val 567"/>
                <a:gd name="f44" fmla="val 4096"/>
                <a:gd name="f45" fmla="val 4757"/>
                <a:gd name="f46" fmla="val 5451"/>
                <a:gd name="f47" fmla="val 5986"/>
                <a:gd name="f48" fmla="val 1891"/>
                <a:gd name="f49" fmla="val 2458"/>
                <a:gd name="f50" fmla="val 4568"/>
                <a:gd name="f51" fmla="val 4411"/>
                <a:gd name="f52" fmla="val 2332"/>
                <a:gd name="f53" fmla="val 4253"/>
                <a:gd name="f54" fmla="val 3434"/>
                <a:gd name="f55" fmla="val 3151"/>
                <a:gd name="f56" fmla="val 3214"/>
                <a:gd name="f57" fmla="val 3781"/>
                <a:gd name="f58" fmla="val 4285"/>
                <a:gd name="f59" fmla="val 4442"/>
                <a:gd name="f60" fmla="val 5293"/>
                <a:gd name="f61" fmla="val 3970"/>
                <a:gd name="f62" fmla="val 5199"/>
                <a:gd name="f63" fmla="val 4127"/>
                <a:gd name="f64" fmla="val 4348"/>
                <a:gd name="f65" fmla="val 4505"/>
                <a:gd name="f66" fmla="val 5703"/>
                <a:gd name="f67" fmla="val 7057"/>
                <a:gd name="f68" fmla="val 7593"/>
                <a:gd name="f69" fmla="val 7561"/>
                <a:gd name="f70" fmla="val 7498"/>
                <a:gd name="f71" fmla="val 9137"/>
                <a:gd name="f72" fmla="val 9294"/>
                <a:gd name="f73" fmla="val 9483"/>
                <a:gd name="f74" fmla="val 10334"/>
                <a:gd name="f75" fmla="val 1890"/>
                <a:gd name="f76" fmla="*/ f0 1 10901"/>
                <a:gd name="f77" fmla="*/ f1 1 5987"/>
                <a:gd name="f78" fmla="val f2"/>
                <a:gd name="f79" fmla="val f3"/>
                <a:gd name="f80" fmla="val f4"/>
                <a:gd name="f81" fmla="+- f80 0 f78"/>
                <a:gd name="f82" fmla="+- f79 0 f78"/>
                <a:gd name="f83" fmla="*/ f82 1 10901"/>
                <a:gd name="f84" fmla="*/ f81 1 5987"/>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0901" h="5987">
                  <a:moveTo>
                    <a:pt x="f5" y="f2"/>
                  </a:moveTo>
                  <a:cubicBezTo>
                    <a:pt x="f6" y="f2"/>
                    <a:pt x="f7" y="f8"/>
                    <a:pt x="f7" y="f9"/>
                  </a:cubicBezTo>
                  <a:cubicBezTo>
                    <a:pt x="f7" y="f10"/>
                    <a:pt x="f11" y="f12"/>
                    <a:pt x="f13" y="f14"/>
                  </a:cubicBezTo>
                  <a:lnTo>
                    <a:pt x="f15" y="f16"/>
                  </a:lnTo>
                  <a:cubicBezTo>
                    <a:pt x="f17" y="f18"/>
                    <a:pt x="f19" y="f20"/>
                    <a:pt x="f21" y="f20"/>
                  </a:cubicBezTo>
                  <a:cubicBezTo>
                    <a:pt x="f22" y="f20"/>
                    <a:pt x="f23" y="f18"/>
                    <a:pt x="f24" y="f16"/>
                  </a:cubicBezTo>
                  <a:lnTo>
                    <a:pt x="f25" y="f26"/>
                  </a:lnTo>
                  <a:cubicBezTo>
                    <a:pt x="f27" y="f28"/>
                    <a:pt x="f29" y="f30"/>
                    <a:pt x="f29" y="f31"/>
                  </a:cubicBezTo>
                  <a:cubicBezTo>
                    <a:pt x="f29" y="f32"/>
                    <a:pt x="f33" y="f34"/>
                    <a:pt x="f35" y="f34"/>
                  </a:cubicBezTo>
                  <a:cubicBezTo>
                    <a:pt x="f20" y="f34"/>
                    <a:pt x="f36" y="f32"/>
                    <a:pt x="f36" y="f31"/>
                  </a:cubicBezTo>
                  <a:cubicBezTo>
                    <a:pt x="f36" y="f37"/>
                    <a:pt x="f38" y="f28"/>
                    <a:pt x="f39" y="f26"/>
                  </a:cubicBezTo>
                  <a:lnTo>
                    <a:pt x="f14" y="f40"/>
                  </a:lnTo>
                  <a:cubicBezTo>
                    <a:pt x="f12" y="f41"/>
                    <a:pt x="f32" y="f42"/>
                    <a:pt x="f9" y="f42"/>
                  </a:cubicBezTo>
                  <a:cubicBezTo>
                    <a:pt x="f43" y="f42"/>
                    <a:pt x="f2" y="f44"/>
                    <a:pt x="f2" y="f45"/>
                  </a:cubicBezTo>
                  <a:cubicBezTo>
                    <a:pt x="f2" y="f46"/>
                    <a:pt x="f43" y="f47"/>
                    <a:pt x="f9" y="f47"/>
                  </a:cubicBezTo>
                  <a:cubicBezTo>
                    <a:pt x="f48" y="f47"/>
                    <a:pt x="f49" y="f46"/>
                    <a:pt x="f49" y="f45"/>
                  </a:cubicBezTo>
                  <a:cubicBezTo>
                    <a:pt x="f49" y="f50"/>
                    <a:pt x="f28" y="f51"/>
                    <a:pt x="f52" y="f53"/>
                  </a:cubicBezTo>
                  <a:lnTo>
                    <a:pt x="f54" y="f55"/>
                  </a:lnTo>
                  <a:cubicBezTo>
                    <a:pt x="f41" y="f56"/>
                    <a:pt x="f57" y="f20"/>
                    <a:pt x="f35" y="f20"/>
                  </a:cubicBezTo>
                  <a:cubicBezTo>
                    <a:pt x="f44" y="f20"/>
                    <a:pt x="f58" y="f56"/>
                    <a:pt x="f59" y="f55"/>
                  </a:cubicBezTo>
                  <a:lnTo>
                    <a:pt x="f60" y="f61"/>
                  </a:lnTo>
                  <a:cubicBezTo>
                    <a:pt x="f62" y="f63"/>
                    <a:pt x="f29" y="f64"/>
                    <a:pt x="f29" y="f65"/>
                  </a:cubicBezTo>
                  <a:cubicBezTo>
                    <a:pt x="f29" y="f29"/>
                    <a:pt x="f66" y="f66"/>
                    <a:pt x="f21" y="f66"/>
                  </a:cubicBezTo>
                  <a:cubicBezTo>
                    <a:pt x="f67" y="f66"/>
                    <a:pt x="f68" y="f29"/>
                    <a:pt x="f68" y="f65"/>
                  </a:cubicBezTo>
                  <a:cubicBezTo>
                    <a:pt x="f68" y="f58"/>
                    <a:pt x="f69" y="f63"/>
                    <a:pt x="f70" y="f61"/>
                  </a:cubicBezTo>
                  <a:lnTo>
                    <a:pt x="f71" y="f52"/>
                  </a:lnTo>
                  <a:cubicBezTo>
                    <a:pt x="f72" y="f28"/>
                    <a:pt x="f73" y="f49"/>
                    <a:pt x="f5" y="f49"/>
                  </a:cubicBezTo>
                  <a:cubicBezTo>
                    <a:pt x="f74" y="f49"/>
                    <a:pt x="f3" y="f75"/>
                    <a:pt x="f3" y="f9"/>
                  </a:cubicBezTo>
                  <a:cubicBezTo>
                    <a:pt x="f3" y="f8"/>
                    <a:pt x="f7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61" name="Google Shape;10189;p74">
            <a:extLst>
              <a:ext uri="{FF2B5EF4-FFF2-40B4-BE49-F238E27FC236}">
                <a16:creationId xmlns:a16="http://schemas.microsoft.com/office/drawing/2014/main" id="{CA2178A2-1D81-6F23-06DD-BE0F2B182955}"/>
              </a:ext>
            </a:extLst>
          </p:cNvPr>
          <p:cNvSpPr/>
          <p:nvPr/>
        </p:nvSpPr>
        <p:spPr>
          <a:xfrm>
            <a:off x="6919157" y="3891793"/>
            <a:ext cx="526279" cy="437339"/>
          </a:xfrm>
          <a:custGeom>
            <a:avLst/>
            <a:gdLst>
              <a:gd name="f0" fmla="val w"/>
              <a:gd name="f1" fmla="val h"/>
              <a:gd name="f2" fmla="val 0"/>
              <a:gd name="f3" fmla="val 12729"/>
              <a:gd name="f4" fmla="val 9925"/>
              <a:gd name="f5" fmla="val 925"/>
              <a:gd name="f6" fmla="val 3644"/>
              <a:gd name="f7" fmla="val 944"/>
              <a:gd name="f8" fmla="val 963"/>
              <a:gd name="f9" fmla="val 3648"/>
              <a:gd name="f10" fmla="val 978"/>
              <a:gd name="f11" fmla="val 3655"/>
              <a:gd name="f12" fmla="val 1608"/>
              <a:gd name="f13" fmla="val 3970"/>
              <a:gd name="f14" fmla="val 5924"/>
              <a:gd name="f15" fmla="val 6239"/>
              <a:gd name="f16" fmla="val 960"/>
              <a:gd name="f17" fmla="val 6256"/>
              <a:gd name="f18" fmla="val 937"/>
              <a:gd name="f19" fmla="val 6264"/>
              <a:gd name="f20" fmla="val 914"/>
              <a:gd name="f21" fmla="val 854"/>
              <a:gd name="f22" fmla="val 788"/>
              <a:gd name="f23" fmla="val 6212"/>
              <a:gd name="f24" fmla="val 6144"/>
              <a:gd name="f25" fmla="val 3781"/>
              <a:gd name="f26" fmla="val 3685"/>
              <a:gd name="f27" fmla="val 862"/>
              <a:gd name="f28" fmla="val 4128"/>
              <a:gd name="f29" fmla="val 7184"/>
              <a:gd name="f30" fmla="val 6963"/>
              <a:gd name="f31" fmla="val 8035"/>
              <a:gd name="f32" fmla="val 6648"/>
              <a:gd name="f33" fmla="val 8507"/>
              <a:gd name="f34" fmla="val 6176"/>
              <a:gd name="f35" fmla="val 8759"/>
              <a:gd name="f36" fmla="val 5640"/>
              <a:gd name="f37" fmla="val 4821"/>
              <a:gd name="f38" fmla="val 4097"/>
              <a:gd name="f39" fmla="val 8066"/>
              <a:gd name="f40" fmla="val 11374"/>
              <a:gd name="f41" fmla="val 820"/>
              <a:gd name="f42" fmla="val 11626"/>
              <a:gd name="f43" fmla="val 11815"/>
              <a:gd name="f44" fmla="val 1009"/>
              <a:gd name="f45" fmla="val 1198"/>
              <a:gd name="f46" fmla="val 8665"/>
              <a:gd name="f47" fmla="val 8885"/>
              <a:gd name="f48" fmla="val 9043"/>
              <a:gd name="f49" fmla="val 11154"/>
              <a:gd name="f50" fmla="val 10996"/>
              <a:gd name="f51" fmla="val 8854"/>
              <a:gd name="f52" fmla="val 977"/>
              <a:gd name="f53" fmla="val 11185"/>
              <a:gd name="f54" fmla="val 11437"/>
              <a:gd name="f55" fmla="val 1"/>
              <a:gd name="f56" fmla="val 10870"/>
              <a:gd name="f57" fmla="val 10366"/>
              <a:gd name="f58" fmla="val 379"/>
              <a:gd name="f59" fmla="val 10240"/>
              <a:gd name="f60" fmla="val 883"/>
              <a:gd name="f61" fmla="val 2080"/>
              <a:gd name="f62" fmla="val 3246"/>
              <a:gd name="f63" fmla="val 1387"/>
              <a:gd name="f64" fmla="val 2899"/>
              <a:gd name="f65" fmla="val 1251"/>
              <a:gd name="f66" fmla="val 2831"/>
              <a:gd name="f67" fmla="val 1109"/>
              <a:gd name="f68" fmla="val 2800"/>
              <a:gd name="f69" fmla="val 970"/>
              <a:gd name="f70" fmla="val 466"/>
              <a:gd name="f71" fmla="val 3213"/>
              <a:gd name="f72" fmla="val 6687"/>
              <a:gd name="f73" fmla="val 465"/>
              <a:gd name="f74" fmla="val 7095"/>
              <a:gd name="f75" fmla="val 983"/>
              <a:gd name="f76" fmla="val 1127"/>
              <a:gd name="f77" fmla="val 1275"/>
              <a:gd name="f78" fmla="val 7063"/>
              <a:gd name="f79" fmla="val 1419"/>
              <a:gd name="f80" fmla="val 6995"/>
              <a:gd name="f81" fmla="val 2143"/>
              <a:gd name="f82" fmla="val 3340"/>
              <a:gd name="f83" fmla="val 3151"/>
              <a:gd name="f84" fmla="val 8444"/>
              <a:gd name="f85" fmla="val 4286"/>
              <a:gd name="f86" fmla="val 9641"/>
              <a:gd name="f87" fmla="val 5672"/>
              <a:gd name="f88" fmla="val 6585"/>
              <a:gd name="f89" fmla="val 7405"/>
              <a:gd name="f90" fmla="val 9074"/>
              <a:gd name="f91" fmla="val 7814"/>
              <a:gd name="f92" fmla="val 8287"/>
              <a:gd name="f93" fmla="val 10271"/>
              <a:gd name="f94" fmla="val 9011"/>
              <a:gd name="f95" fmla="val 10429"/>
              <a:gd name="f96" fmla="val 9515"/>
              <a:gd name="f97" fmla="val 10902"/>
              <a:gd name="f98" fmla="val 11469"/>
              <a:gd name="f99" fmla="val 12130"/>
              <a:gd name="f100" fmla="val 9358"/>
              <a:gd name="f101" fmla="val 8696"/>
              <a:gd name="f102" fmla="val 1261"/>
              <a:gd name="f103" fmla="val 12634"/>
              <a:gd name="f104" fmla="val 536"/>
              <a:gd name="f105" fmla="val 12099"/>
              <a:gd name="f106" fmla="*/ f0 1 12729"/>
              <a:gd name="f107" fmla="*/ f1 1 9925"/>
              <a:gd name="f108" fmla="val f2"/>
              <a:gd name="f109" fmla="val f3"/>
              <a:gd name="f110" fmla="val f4"/>
              <a:gd name="f111" fmla="+- f110 0 f108"/>
              <a:gd name="f112" fmla="+- f109 0 f108"/>
              <a:gd name="f113" fmla="*/ f112 1 12729"/>
              <a:gd name="f114" fmla="*/ f111 1 9925"/>
              <a:gd name="f115" fmla="*/ f108 1 f113"/>
              <a:gd name="f116" fmla="*/ f109 1 f113"/>
              <a:gd name="f117" fmla="*/ f108 1 f114"/>
              <a:gd name="f118" fmla="*/ f110 1 f114"/>
              <a:gd name="f119" fmla="*/ f115 f106 1"/>
              <a:gd name="f120" fmla="*/ f116 f106 1"/>
              <a:gd name="f121" fmla="*/ f118 f107 1"/>
              <a:gd name="f122" fmla="*/ f117 f107 1"/>
            </a:gdLst>
            <a:ahLst/>
            <a:cxnLst>
              <a:cxn ang="3cd4">
                <a:pos x="hc" y="t"/>
              </a:cxn>
              <a:cxn ang="0">
                <a:pos x="r" y="vc"/>
              </a:cxn>
              <a:cxn ang="cd4">
                <a:pos x="hc" y="b"/>
              </a:cxn>
              <a:cxn ang="cd2">
                <a:pos x="l" y="vc"/>
              </a:cxn>
            </a:cxnLst>
            <a:rect l="f119" t="f122" r="f120" b="f121"/>
            <a:pathLst>
              <a:path w="12729" h="9925">
                <a:moveTo>
                  <a:pt x="f5" y="f6"/>
                </a:moveTo>
                <a:cubicBezTo>
                  <a:pt x="f7" y="f6"/>
                  <a:pt x="f8" y="f9"/>
                  <a:pt x="f10" y="f11"/>
                </a:cubicBezTo>
                <a:lnTo>
                  <a:pt x="f12" y="f13"/>
                </a:lnTo>
                <a:lnTo>
                  <a:pt x="f12" y="f14"/>
                </a:lnTo>
                <a:lnTo>
                  <a:pt x="f10" y="f15"/>
                </a:lnTo>
                <a:cubicBezTo>
                  <a:pt x="f16" y="f17"/>
                  <a:pt x="f18" y="f19"/>
                  <a:pt x="f20" y="f19"/>
                </a:cubicBezTo>
                <a:cubicBezTo>
                  <a:pt x="f21" y="f19"/>
                  <a:pt x="f22" y="f23"/>
                  <a:pt x="f22" y="f24"/>
                </a:cubicBezTo>
                <a:lnTo>
                  <a:pt x="f22" y="f25"/>
                </a:lnTo>
                <a:cubicBezTo>
                  <a:pt x="f22" y="f26"/>
                  <a:pt x="f27" y="f6"/>
                  <a:pt x="f5" y="f6"/>
                </a:cubicBezTo>
                <a:close/>
                <a:moveTo>
                  <a:pt x="f28" y="f29"/>
                </a:moveTo>
                <a:lnTo>
                  <a:pt x="f30" y="f31"/>
                </a:lnTo>
                <a:cubicBezTo>
                  <a:pt x="f32" y="f33"/>
                  <a:pt x="f34" y="f35"/>
                  <a:pt x="f36" y="f35"/>
                </a:cubicBezTo>
                <a:cubicBezTo>
                  <a:pt x="f37" y="f35"/>
                  <a:pt x="f38" y="f39"/>
                  <a:pt x="f28" y="f29"/>
                </a:cubicBezTo>
                <a:close/>
                <a:moveTo>
                  <a:pt x="f40" y="f41"/>
                </a:moveTo>
                <a:cubicBezTo>
                  <a:pt x="f42" y="f41"/>
                  <a:pt x="f43" y="f44"/>
                  <a:pt x="f43" y="f45"/>
                </a:cubicBezTo>
                <a:lnTo>
                  <a:pt x="f43" y="f46"/>
                </a:lnTo>
                <a:cubicBezTo>
                  <a:pt x="f43" y="f47"/>
                  <a:pt x="f42" y="f48"/>
                  <a:pt x="f40" y="f48"/>
                </a:cubicBezTo>
                <a:cubicBezTo>
                  <a:pt x="f49" y="f48"/>
                  <a:pt x="f50" y="f51"/>
                  <a:pt x="f50" y="f46"/>
                </a:cubicBezTo>
                <a:lnTo>
                  <a:pt x="f50" y="f45"/>
                </a:lnTo>
                <a:cubicBezTo>
                  <a:pt x="f50" y="f52"/>
                  <a:pt x="f53" y="f41"/>
                  <a:pt x="f40" y="f41"/>
                </a:cubicBezTo>
                <a:close/>
                <a:moveTo>
                  <a:pt x="f54" y="f55"/>
                </a:moveTo>
                <a:cubicBezTo>
                  <a:pt x="f56" y="f55"/>
                  <a:pt x="f57" y="f58"/>
                  <a:pt x="f59" y="f60"/>
                </a:cubicBezTo>
                <a:lnTo>
                  <a:pt x="f61" y="f62"/>
                </a:lnTo>
                <a:lnTo>
                  <a:pt x="f63" y="f64"/>
                </a:lnTo>
                <a:cubicBezTo>
                  <a:pt x="f65" y="f66"/>
                  <a:pt x="f67" y="f68"/>
                  <a:pt x="f69" y="f68"/>
                </a:cubicBezTo>
                <a:cubicBezTo>
                  <a:pt x="f70" y="f68"/>
                  <a:pt x="f55" y="f71"/>
                  <a:pt x="f55" y="f25"/>
                </a:cubicBezTo>
                <a:lnTo>
                  <a:pt x="f55" y="f24"/>
                </a:lnTo>
                <a:cubicBezTo>
                  <a:pt x="f55" y="f72"/>
                  <a:pt x="f73" y="f74"/>
                  <a:pt x="f75" y="f74"/>
                </a:cubicBezTo>
                <a:cubicBezTo>
                  <a:pt x="f76" y="f74"/>
                  <a:pt x="f77" y="f78"/>
                  <a:pt x="f79" y="f80"/>
                </a:cubicBezTo>
                <a:lnTo>
                  <a:pt x="f81" y="f32"/>
                </a:lnTo>
                <a:lnTo>
                  <a:pt x="f82" y="f80"/>
                </a:lnTo>
                <a:cubicBezTo>
                  <a:pt x="f83" y="f84"/>
                  <a:pt x="f85" y="f86"/>
                  <a:pt x="f87" y="f86"/>
                </a:cubicBezTo>
                <a:cubicBezTo>
                  <a:pt x="f88" y="f86"/>
                  <a:pt x="f89" y="f90"/>
                  <a:pt x="f91" y="f92"/>
                </a:cubicBezTo>
                <a:lnTo>
                  <a:pt x="f93" y="f94"/>
                </a:lnTo>
                <a:cubicBezTo>
                  <a:pt x="f95" y="f96"/>
                  <a:pt x="f97" y="f4"/>
                  <a:pt x="f98" y="f4"/>
                </a:cubicBezTo>
                <a:cubicBezTo>
                  <a:pt x="f99" y="f4"/>
                  <a:pt x="f3" y="f100"/>
                  <a:pt x="f3" y="f101"/>
                </a:cubicBezTo>
                <a:lnTo>
                  <a:pt x="f3" y="f102"/>
                </a:lnTo>
                <a:cubicBezTo>
                  <a:pt x="f103" y="f104"/>
                  <a:pt x="f105" y="f55"/>
                  <a:pt x="f54" y="f55"/>
                </a:cubicBezTo>
                <a:close/>
              </a:path>
            </a:pathLst>
          </a:custGeom>
          <a:solidFill>
            <a:schemeClr val="tx1">
              <a:lumMod val="50000"/>
              <a:lumOff val="50000"/>
            </a:schemeClr>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62" name="Google Shape;10190;p74">
            <a:extLst>
              <a:ext uri="{FF2B5EF4-FFF2-40B4-BE49-F238E27FC236}">
                <a16:creationId xmlns:a16="http://schemas.microsoft.com/office/drawing/2014/main" id="{80AF4FCB-63AC-6145-3521-26962F9210F2}"/>
              </a:ext>
            </a:extLst>
          </p:cNvPr>
          <p:cNvGrpSpPr/>
          <p:nvPr/>
        </p:nvGrpSpPr>
        <p:grpSpPr>
          <a:xfrm>
            <a:off x="8654076" y="3831161"/>
            <a:ext cx="479584" cy="504968"/>
            <a:chOff x="7862157" y="2742742"/>
            <a:chExt cx="359688" cy="378726"/>
          </a:xfrm>
          <a:solidFill>
            <a:schemeClr val="tx1">
              <a:lumMod val="50000"/>
              <a:lumOff val="50000"/>
            </a:schemeClr>
          </a:solidFill>
        </p:grpSpPr>
        <p:sp>
          <p:nvSpPr>
            <p:cNvPr id="63" name="Google Shape;10191;p74">
              <a:extLst>
                <a:ext uri="{FF2B5EF4-FFF2-40B4-BE49-F238E27FC236}">
                  <a16:creationId xmlns:a16="http://schemas.microsoft.com/office/drawing/2014/main" id="{81067318-35CB-F347-7235-06D661E75F35}"/>
                </a:ext>
              </a:extLst>
            </p:cNvPr>
            <p:cNvSpPr/>
            <p:nvPr/>
          </p:nvSpPr>
          <p:spPr>
            <a:xfrm>
              <a:off x="7862157" y="2742742"/>
              <a:ext cx="168752" cy="308610"/>
            </a:xfrm>
            <a:custGeom>
              <a:avLst/>
              <a:gdLst>
                <a:gd name="f0" fmla="val 180"/>
                <a:gd name="f1" fmla="val w"/>
                <a:gd name="f2" fmla="val h"/>
                <a:gd name="f3" fmla="val 0"/>
                <a:gd name="f4" fmla="val 5987"/>
                <a:gd name="f5" fmla="val 10273"/>
                <a:gd name="f6" fmla="val 5532"/>
                <a:gd name="f7" fmla="val 1"/>
                <a:gd name="f8" fmla="val 5515"/>
                <a:gd name="f9" fmla="val 5499"/>
                <a:gd name="f10" fmla="val 2"/>
                <a:gd name="f11" fmla="val 5483"/>
                <a:gd name="f12" fmla="val 4"/>
                <a:gd name="f13" fmla="val 2364"/>
                <a:gd name="f14" fmla="val 445"/>
                <a:gd name="f15" fmla="val 3123"/>
                <a:gd name="f16" fmla="val 6274"/>
                <a:gd name="f17" fmla="val 7692"/>
                <a:gd name="f18" fmla="val 442"/>
                <a:gd name="f19" fmla="val 8983"/>
                <a:gd name="f20" fmla="val 1293"/>
                <a:gd name="f21" fmla="val 10086"/>
                <a:gd name="f22" fmla="val 1381"/>
                <a:gd name="f23" fmla="val 10209"/>
                <a:gd name="f24" fmla="val 1507"/>
                <a:gd name="f25" fmla="val 1635"/>
                <a:gd name="f26" fmla="val 1737"/>
                <a:gd name="f27" fmla="val 1839"/>
                <a:gd name="f28" fmla="val 10233"/>
                <a:gd name="f29" fmla="val 1923"/>
                <a:gd name="f30" fmla="val 10149"/>
                <a:gd name="f31" fmla="val 3719"/>
                <a:gd name="f32" fmla="val 8353"/>
                <a:gd name="f33" fmla="val 3813"/>
                <a:gd name="f34" fmla="val 8259"/>
                <a:gd name="f35" fmla="val 3845"/>
                <a:gd name="f36" fmla="val 8007"/>
                <a:gd name="f37" fmla="val 3782"/>
                <a:gd name="f38" fmla="val 7849"/>
                <a:gd name="f39" fmla="val 3498"/>
                <a:gd name="f40" fmla="val 7376"/>
                <a:gd name="f41" fmla="val 3341"/>
                <a:gd name="f42" fmla="val 6809"/>
                <a:gd name="f43" fmla="val 4888"/>
                <a:gd name="f44" fmla="val 4286"/>
                <a:gd name="f45" fmla="val 3659"/>
                <a:gd name="f46" fmla="val 5672"/>
                <a:gd name="f47" fmla="val 3312"/>
                <a:gd name="f48" fmla="val 5861"/>
                <a:gd name="f49" fmla="val 3281"/>
                <a:gd name="f50" fmla="val 2934"/>
                <a:gd name="f51" fmla="val 414"/>
                <a:gd name="f52" fmla="val 5958"/>
                <a:gd name="f53" fmla="val 5739"/>
                <a:gd name="f54" fmla="*/ f1 1 5987"/>
                <a:gd name="f55" fmla="*/ f2 1 10273"/>
                <a:gd name="f56" fmla="val f3"/>
                <a:gd name="f57" fmla="val f4"/>
                <a:gd name="f58" fmla="val f5"/>
                <a:gd name="f59" fmla="+- f58 0 f56"/>
                <a:gd name="f60" fmla="+- f57 0 f56"/>
                <a:gd name="f61" fmla="*/ f60 1 5987"/>
                <a:gd name="f62" fmla="*/ f59 1 10273"/>
                <a:gd name="f63" fmla="*/ f56 1 f61"/>
                <a:gd name="f64" fmla="*/ f57 1 f61"/>
                <a:gd name="f65" fmla="*/ f56 1 f62"/>
                <a:gd name="f66" fmla="*/ f58 1 f62"/>
                <a:gd name="f67" fmla="*/ f63 f54 1"/>
                <a:gd name="f68" fmla="*/ f64 f54 1"/>
                <a:gd name="f69" fmla="*/ f66 f55 1"/>
                <a:gd name="f70" fmla="*/ f65 f55 1"/>
              </a:gdLst>
              <a:ahLst/>
              <a:cxnLst>
                <a:cxn ang="3cd4">
                  <a:pos x="hc" y="t"/>
                </a:cxn>
                <a:cxn ang="0">
                  <a:pos x="r" y="vc"/>
                </a:cxn>
                <a:cxn ang="cd4">
                  <a:pos x="hc" y="b"/>
                </a:cxn>
                <a:cxn ang="cd2">
                  <a:pos x="l" y="vc"/>
                </a:cxn>
              </a:cxnLst>
              <a:rect l="f67" t="f70" r="f68" b="f69"/>
              <a:pathLst>
                <a:path w="5987" h="10273">
                  <a:moveTo>
                    <a:pt x="f6" y="f7"/>
                  </a:moveTo>
                  <a:cubicBezTo>
                    <a:pt x="f8" y="f7"/>
                    <a:pt x="f9" y="f10"/>
                    <a:pt x="f11" y="f12"/>
                  </a:cubicBezTo>
                  <a:cubicBezTo>
                    <a:pt x="f13" y="f14"/>
                    <a:pt x="f7" y="f15"/>
                    <a:pt x="f7" y="f16"/>
                  </a:cubicBezTo>
                  <a:cubicBezTo>
                    <a:pt x="f7" y="f17"/>
                    <a:pt x="f18" y="f19"/>
                    <a:pt x="f20" y="f21"/>
                  </a:cubicBezTo>
                  <a:cubicBezTo>
                    <a:pt x="f22" y="f23"/>
                    <a:pt x="f24" y="f5"/>
                    <a:pt x="f25" y="f5"/>
                  </a:cubicBezTo>
                  <a:cubicBezTo>
                    <a:pt x="f26" y="f5"/>
                    <a:pt x="f27" y="f28"/>
                    <a:pt x="f29" y="f30"/>
                  </a:cubicBezTo>
                  <a:lnTo>
                    <a:pt x="f31" y="f32"/>
                  </a:lnTo>
                  <a:cubicBezTo>
                    <a:pt x="f33" y="f34"/>
                    <a:pt x="f35" y="f36"/>
                    <a:pt x="f37" y="f38"/>
                  </a:cubicBezTo>
                  <a:cubicBezTo>
                    <a:pt x="f39" y="f40"/>
                    <a:pt x="f41" y="f42"/>
                    <a:pt x="f41" y="f16"/>
                  </a:cubicBezTo>
                  <a:cubicBezTo>
                    <a:pt x="f41" y="f43"/>
                    <a:pt x="f44" y="f45"/>
                    <a:pt x="f46" y="f47"/>
                  </a:cubicBezTo>
                  <a:cubicBezTo>
                    <a:pt x="f48" y="f49"/>
                    <a:pt x="f4" y="f15"/>
                    <a:pt x="f4" y="f50"/>
                  </a:cubicBezTo>
                  <a:lnTo>
                    <a:pt x="f4" y="f51"/>
                  </a:lnTo>
                  <a:cubicBezTo>
                    <a:pt x="f52" y="f0"/>
                    <a:pt x="f53"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4" name="Google Shape;10192;p74">
              <a:extLst>
                <a:ext uri="{FF2B5EF4-FFF2-40B4-BE49-F238E27FC236}">
                  <a16:creationId xmlns:a16="http://schemas.microsoft.com/office/drawing/2014/main" id="{3E844D6D-5238-2684-B680-B5E3C303E3D6}"/>
                </a:ext>
              </a:extLst>
            </p:cNvPr>
            <p:cNvSpPr/>
            <p:nvPr/>
          </p:nvSpPr>
          <p:spPr>
            <a:xfrm>
              <a:off x="7927884" y="3006922"/>
              <a:ext cx="227356" cy="114546"/>
            </a:xfrm>
            <a:custGeom>
              <a:avLst/>
              <a:gdLst>
                <a:gd name="f0" fmla="val w"/>
                <a:gd name="f1" fmla="val h"/>
                <a:gd name="f2" fmla="val 0"/>
                <a:gd name="f3" fmla="val 8066"/>
                <a:gd name="f4" fmla="val 3813"/>
                <a:gd name="f5" fmla="val 5758"/>
                <a:gd name="f6" fmla="val 5692"/>
                <a:gd name="f7" fmla="val 5629"/>
                <a:gd name="f8" fmla="val 11"/>
                <a:gd name="f9" fmla="val 5577"/>
                <a:gd name="f10" fmla="val 32"/>
                <a:gd name="f11" fmla="val 5091"/>
                <a:gd name="f12" fmla="val 339"/>
                <a:gd name="f13" fmla="val 4530"/>
                <a:gd name="f14" fmla="val 489"/>
                <a:gd name="f15" fmla="val 3972"/>
                <a:gd name="f16" fmla="val 3444"/>
                <a:gd name="f17" fmla="val 2917"/>
                <a:gd name="f18" fmla="val 355"/>
                <a:gd name="f19" fmla="val 2458"/>
                <a:gd name="f20" fmla="val 95"/>
                <a:gd name="f21" fmla="val 2389"/>
                <a:gd name="f22" fmla="val 53"/>
                <a:gd name="f23" fmla="val 2314"/>
                <a:gd name="f24" fmla="val 30"/>
                <a:gd name="f25" fmla="val 2239"/>
                <a:gd name="f26" fmla="val 2141"/>
                <a:gd name="f27" fmla="val 2042"/>
                <a:gd name="f28" fmla="val 69"/>
                <a:gd name="f29" fmla="val 1954"/>
                <a:gd name="f30" fmla="val 158"/>
                <a:gd name="f31" fmla="val 189"/>
                <a:gd name="f32" fmla="val 1922"/>
                <a:gd name="f33" fmla="val 2143"/>
                <a:gd name="f34" fmla="val 2395"/>
                <a:gd name="f35" fmla="val 221"/>
                <a:gd name="f36" fmla="val 2552"/>
                <a:gd name="f37" fmla="val 1324"/>
                <a:gd name="f38" fmla="val 3403"/>
                <a:gd name="f39" fmla="val 2615"/>
                <a:gd name="f40" fmla="val 3812"/>
                <a:gd name="f41" fmla="val 4001"/>
                <a:gd name="f42" fmla="val 5388"/>
                <a:gd name="f43" fmla="val 6711"/>
                <a:gd name="f44" fmla="val 7814"/>
                <a:gd name="f45" fmla="val 2521"/>
                <a:gd name="f46" fmla="val 8034"/>
                <a:gd name="f47" fmla="val 2363"/>
                <a:gd name="f48" fmla="val 2080"/>
                <a:gd name="f49" fmla="val 7877"/>
                <a:gd name="f50" fmla="val 1890"/>
                <a:gd name="f51" fmla="val 6112"/>
                <a:gd name="f52" fmla="val 126"/>
                <a:gd name="f53" fmla="val 6028"/>
                <a:gd name="f54" fmla="val 42"/>
                <a:gd name="f55" fmla="val 5888"/>
                <a:gd name="f56" fmla="*/ f0 1 8066"/>
                <a:gd name="f57" fmla="*/ f1 1 3813"/>
                <a:gd name="f58" fmla="val f2"/>
                <a:gd name="f59" fmla="val f3"/>
                <a:gd name="f60" fmla="val f4"/>
                <a:gd name="f61" fmla="+- f60 0 f58"/>
                <a:gd name="f62" fmla="+- f59 0 f58"/>
                <a:gd name="f63" fmla="*/ f62 1 8066"/>
                <a:gd name="f64" fmla="*/ f61 1 3813"/>
                <a:gd name="f65" fmla="*/ f58 1 f63"/>
                <a:gd name="f66" fmla="*/ f59 1 f63"/>
                <a:gd name="f67" fmla="*/ f58 1 f64"/>
                <a:gd name="f68" fmla="*/ f60 1 f64"/>
                <a:gd name="f69" fmla="*/ f65 f56 1"/>
                <a:gd name="f70" fmla="*/ f66 f56 1"/>
                <a:gd name="f71" fmla="*/ f68 f57 1"/>
                <a:gd name="f72" fmla="*/ f67 f57 1"/>
              </a:gdLst>
              <a:ahLst/>
              <a:cxnLst>
                <a:cxn ang="3cd4">
                  <a:pos x="hc" y="t"/>
                </a:cxn>
                <a:cxn ang="0">
                  <a:pos x="r" y="vc"/>
                </a:cxn>
                <a:cxn ang="cd4">
                  <a:pos x="hc" y="b"/>
                </a:cxn>
                <a:cxn ang="cd2">
                  <a:pos x="l" y="vc"/>
                </a:cxn>
              </a:cxnLst>
              <a:rect l="f69" t="f72" r="f70" b="f71"/>
              <a:pathLst>
                <a:path w="8066" h="3813">
                  <a:moveTo>
                    <a:pt x="f5" y="f2"/>
                  </a:moveTo>
                  <a:cubicBezTo>
                    <a:pt x="f6" y="f2"/>
                    <a:pt x="f7" y="f8"/>
                    <a:pt x="f9" y="f10"/>
                  </a:cubicBezTo>
                  <a:cubicBezTo>
                    <a:pt x="f11" y="f12"/>
                    <a:pt x="f13" y="f14"/>
                    <a:pt x="f15" y="f14"/>
                  </a:cubicBezTo>
                  <a:cubicBezTo>
                    <a:pt x="f16" y="f14"/>
                    <a:pt x="f17" y="f18"/>
                    <a:pt x="f19" y="f20"/>
                  </a:cubicBezTo>
                  <a:cubicBezTo>
                    <a:pt x="f21" y="f22"/>
                    <a:pt x="f23" y="f24"/>
                    <a:pt x="f25" y="f24"/>
                  </a:cubicBezTo>
                  <a:cubicBezTo>
                    <a:pt x="f26" y="f24"/>
                    <a:pt x="f27" y="f28"/>
                    <a:pt x="f29" y="f30"/>
                  </a:cubicBezTo>
                  <a:lnTo>
                    <a:pt x="f31" y="f32"/>
                  </a:lnTo>
                  <a:cubicBezTo>
                    <a:pt x="f2" y="f33"/>
                    <a:pt x="f10" y="f34"/>
                    <a:pt x="f35" y="f36"/>
                  </a:cubicBezTo>
                  <a:cubicBezTo>
                    <a:pt x="f37" y="f38"/>
                    <a:pt x="f39" y="f40"/>
                    <a:pt x="f41" y="f40"/>
                  </a:cubicBezTo>
                  <a:cubicBezTo>
                    <a:pt x="f42" y="f40"/>
                    <a:pt x="f43" y="f38"/>
                    <a:pt x="f44" y="f45"/>
                  </a:cubicBezTo>
                  <a:cubicBezTo>
                    <a:pt x="f46" y="f47"/>
                    <a:pt x="f3" y="f48"/>
                    <a:pt x="f49" y="f50"/>
                  </a:cubicBezTo>
                  <a:lnTo>
                    <a:pt x="f51" y="f52"/>
                  </a:lnTo>
                  <a:cubicBezTo>
                    <a:pt x="f53" y="f54"/>
                    <a:pt x="f5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5" name="Google Shape;10193;p74">
              <a:extLst>
                <a:ext uri="{FF2B5EF4-FFF2-40B4-BE49-F238E27FC236}">
                  <a16:creationId xmlns:a16="http://schemas.microsoft.com/office/drawing/2014/main" id="{DAE93438-5D72-E3D0-C649-FCBB51D6F08E}"/>
                </a:ext>
              </a:extLst>
            </p:cNvPr>
            <p:cNvSpPr/>
            <p:nvPr/>
          </p:nvSpPr>
          <p:spPr>
            <a:xfrm>
              <a:off x="8053093" y="2742742"/>
              <a:ext cx="168752" cy="308253"/>
            </a:xfrm>
            <a:custGeom>
              <a:avLst/>
              <a:gdLst>
                <a:gd name="f0" fmla="val 180"/>
                <a:gd name="f1" fmla="val w"/>
                <a:gd name="f2" fmla="val h"/>
                <a:gd name="f3" fmla="val 0"/>
                <a:gd name="f4" fmla="val 5987"/>
                <a:gd name="f5" fmla="val 10261"/>
                <a:gd name="f6" fmla="val 418"/>
                <a:gd name="f7" fmla="val 1"/>
                <a:gd name="f8" fmla="val 190"/>
                <a:gd name="f9" fmla="val 414"/>
                <a:gd name="f10" fmla="val 2934"/>
                <a:gd name="f11" fmla="val 3123"/>
                <a:gd name="f12" fmla="val 127"/>
                <a:gd name="f13" fmla="val 3281"/>
                <a:gd name="f14" fmla="val 316"/>
                <a:gd name="f15" fmla="val 3312"/>
                <a:gd name="f16" fmla="val 1639"/>
                <a:gd name="f17" fmla="val 3659"/>
                <a:gd name="f18" fmla="val 2647"/>
                <a:gd name="f19" fmla="val 4856"/>
                <a:gd name="f20" fmla="val 6274"/>
                <a:gd name="f21" fmla="val 6809"/>
                <a:gd name="f22" fmla="val 2489"/>
                <a:gd name="f23" fmla="val 7376"/>
                <a:gd name="f24" fmla="val 2206"/>
                <a:gd name="f25" fmla="val 7849"/>
                <a:gd name="f26" fmla="val 2080"/>
                <a:gd name="f27" fmla="val 8007"/>
                <a:gd name="f28" fmla="val 2111"/>
                <a:gd name="f29" fmla="val 8196"/>
                <a:gd name="f30" fmla="val 2269"/>
                <a:gd name="f31" fmla="val 8353"/>
                <a:gd name="f32" fmla="val 4065"/>
                <a:gd name="f33" fmla="val 10149"/>
                <a:gd name="f34" fmla="val 4137"/>
                <a:gd name="f35" fmla="val 10221"/>
                <a:gd name="f36" fmla="val 4242"/>
                <a:gd name="f37" fmla="val 10260"/>
                <a:gd name="f38" fmla="val 4350"/>
                <a:gd name="f39" fmla="val 4478"/>
                <a:gd name="f40" fmla="val 4609"/>
                <a:gd name="f41" fmla="val 10205"/>
                <a:gd name="f42" fmla="val 4695"/>
                <a:gd name="f43" fmla="val 10086"/>
                <a:gd name="f44" fmla="val 5514"/>
                <a:gd name="f45" fmla="val 8983"/>
                <a:gd name="f46" fmla="val 7660"/>
                <a:gd name="f47" fmla="val 5892"/>
                <a:gd name="f48" fmla="val 3592"/>
                <a:gd name="f49" fmla="val 445"/>
                <a:gd name="f50" fmla="val 473"/>
                <a:gd name="f51" fmla="val 4"/>
                <a:gd name="f52" fmla="val 455"/>
                <a:gd name="f53" fmla="val 2"/>
                <a:gd name="f54" fmla="val 436"/>
                <a:gd name="f55" fmla="*/ f1 1 5987"/>
                <a:gd name="f56" fmla="*/ f2 1 10261"/>
                <a:gd name="f57" fmla="val f3"/>
                <a:gd name="f58" fmla="val f4"/>
                <a:gd name="f59" fmla="val f5"/>
                <a:gd name="f60" fmla="+- f59 0 f57"/>
                <a:gd name="f61" fmla="+- f58 0 f57"/>
                <a:gd name="f62" fmla="*/ f61 1 5987"/>
                <a:gd name="f63" fmla="*/ f60 1 102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987" h="10261">
                  <a:moveTo>
                    <a:pt x="f6" y="f7"/>
                  </a:moveTo>
                  <a:cubicBezTo>
                    <a:pt x="f8" y="f7"/>
                    <a:pt x="f7" y="f0"/>
                    <a:pt x="f7" y="f9"/>
                  </a:cubicBezTo>
                  <a:lnTo>
                    <a:pt x="f7" y="f10"/>
                  </a:lnTo>
                  <a:cubicBezTo>
                    <a:pt x="f7" y="f11"/>
                    <a:pt x="f12" y="f13"/>
                    <a:pt x="f14" y="f15"/>
                  </a:cubicBezTo>
                  <a:cubicBezTo>
                    <a:pt x="f16" y="f17"/>
                    <a:pt x="f18" y="f19"/>
                    <a:pt x="f18" y="f20"/>
                  </a:cubicBezTo>
                  <a:cubicBezTo>
                    <a:pt x="f18" y="f21"/>
                    <a:pt x="f22" y="f23"/>
                    <a:pt x="f24" y="f25"/>
                  </a:cubicBezTo>
                  <a:cubicBezTo>
                    <a:pt x="f26" y="f27"/>
                    <a:pt x="f28" y="f29"/>
                    <a:pt x="f30" y="f31"/>
                  </a:cubicBezTo>
                  <a:lnTo>
                    <a:pt x="f32" y="f33"/>
                  </a:lnTo>
                  <a:cubicBezTo>
                    <a:pt x="f34" y="f35"/>
                    <a:pt x="f36" y="f37"/>
                    <a:pt x="f38" y="f37"/>
                  </a:cubicBezTo>
                  <a:cubicBezTo>
                    <a:pt x="f39" y="f37"/>
                    <a:pt x="f40" y="f41"/>
                    <a:pt x="f42" y="f43"/>
                  </a:cubicBezTo>
                  <a:cubicBezTo>
                    <a:pt x="f44" y="f45"/>
                    <a:pt x="f4" y="f46"/>
                    <a:pt x="f4" y="f20"/>
                  </a:cubicBezTo>
                  <a:cubicBezTo>
                    <a:pt x="f47" y="f11"/>
                    <a:pt x="f48" y="f49"/>
                    <a:pt x="f50" y="f51"/>
                  </a:cubicBezTo>
                  <a:cubicBezTo>
                    <a:pt x="f52" y="f53"/>
                    <a:pt x="f54" y="f7"/>
                    <a:pt x="f6" y="f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6" name="Google Shape;10194;p74">
              <a:extLst>
                <a:ext uri="{FF2B5EF4-FFF2-40B4-BE49-F238E27FC236}">
                  <a16:creationId xmlns:a16="http://schemas.microsoft.com/office/drawing/2014/main" id="{2B9128F1-8319-DB5D-1F2F-E93010943D82}"/>
                </a:ext>
              </a:extLst>
            </p:cNvPr>
            <p:cNvSpPr/>
            <p:nvPr/>
          </p:nvSpPr>
          <p:spPr>
            <a:xfrm>
              <a:off x="8005142" y="2845064"/>
              <a:ext cx="71058" cy="174174"/>
            </a:xfrm>
            <a:custGeom>
              <a:avLst/>
              <a:gdLst>
                <a:gd name="f0" fmla="val w"/>
                <a:gd name="f1" fmla="val h"/>
                <a:gd name="f2" fmla="val 0"/>
                <a:gd name="f3" fmla="val 2521"/>
                <a:gd name="f4" fmla="val 5798"/>
                <a:gd name="f5" fmla="val 1260"/>
                <a:gd name="f6" fmla="val 1"/>
                <a:gd name="f7" fmla="val 1040"/>
                <a:gd name="f8" fmla="val 819"/>
                <a:gd name="f9" fmla="val 190"/>
                <a:gd name="f10" fmla="val 379"/>
                <a:gd name="f11" fmla="val 662"/>
                <a:gd name="f12" fmla="val 347"/>
                <a:gd name="f13" fmla="val 820"/>
                <a:gd name="f14" fmla="val 1293"/>
                <a:gd name="f15" fmla="val 1860"/>
                <a:gd name="f16" fmla="val 567"/>
                <a:gd name="f17" fmla="val 2899"/>
                <a:gd name="f18" fmla="val 977"/>
                <a:gd name="f19" fmla="val 3214"/>
                <a:gd name="f20" fmla="val 1292"/>
                <a:gd name="f21" fmla="val 3466"/>
                <a:gd name="f22" fmla="val 1670"/>
                <a:gd name="f23" fmla="val 3687"/>
                <a:gd name="f24" fmla="val 3939"/>
                <a:gd name="f25" fmla="val 4160"/>
                <a:gd name="f26" fmla="val 1450"/>
                <a:gd name="f27" fmla="val 4380"/>
                <a:gd name="f28" fmla="val 1071"/>
                <a:gd name="f29" fmla="val 630"/>
                <a:gd name="f30" fmla="val 3529"/>
                <a:gd name="f31" fmla="val 441"/>
                <a:gd name="f32" fmla="val 252"/>
                <a:gd name="f33" fmla="val 32"/>
                <a:gd name="f34" fmla="val 3750"/>
                <a:gd name="f35" fmla="val 4475"/>
                <a:gd name="f36" fmla="val 410"/>
                <a:gd name="f37" fmla="val 4916"/>
                <a:gd name="f38" fmla="val 882"/>
                <a:gd name="f39" fmla="val 5105"/>
                <a:gd name="f40" fmla="val 5388"/>
                <a:gd name="f41" fmla="val 5640"/>
                <a:gd name="f42" fmla="val 1544"/>
                <a:gd name="f43" fmla="val 1702"/>
                <a:gd name="f44" fmla="val 5577"/>
                <a:gd name="f45" fmla="val 5073"/>
                <a:gd name="f46" fmla="val 2174"/>
                <a:gd name="f47" fmla="val 4443"/>
                <a:gd name="f48" fmla="val 3907"/>
                <a:gd name="f49" fmla="val 1985"/>
                <a:gd name="f50" fmla="val 2836"/>
                <a:gd name="f51" fmla="val 1229"/>
                <a:gd name="f52" fmla="val 2269"/>
                <a:gd name="f53" fmla="val 2049"/>
                <a:gd name="f54" fmla="val 1797"/>
                <a:gd name="f55" fmla="val 1576"/>
                <a:gd name="f56" fmla="val 1419"/>
                <a:gd name="f57" fmla="val 1608"/>
                <a:gd name="f58" fmla="val 1891"/>
                <a:gd name="f59" fmla="val 2238"/>
                <a:gd name="f60" fmla="val 2143"/>
                <a:gd name="f61" fmla="val 2363"/>
                <a:gd name="f62" fmla="val 1261"/>
                <a:gd name="f63" fmla="val 631"/>
                <a:gd name="f64" fmla="val 158"/>
                <a:gd name="f65" fmla="val 1513"/>
                <a:gd name="f66" fmla="*/ f0 1 2521"/>
                <a:gd name="f67" fmla="*/ f1 1 5798"/>
                <a:gd name="f68" fmla="val f2"/>
                <a:gd name="f69" fmla="val f3"/>
                <a:gd name="f70" fmla="val f4"/>
                <a:gd name="f71" fmla="+- f70 0 f68"/>
                <a:gd name="f72" fmla="+- f69 0 f68"/>
                <a:gd name="f73" fmla="*/ f72 1 2521"/>
                <a:gd name="f74" fmla="*/ f71 1 5798"/>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521" h="5798">
                  <a:moveTo>
                    <a:pt x="f5" y="f6"/>
                  </a:moveTo>
                  <a:cubicBezTo>
                    <a:pt x="f7" y="f6"/>
                    <a:pt x="f8" y="f9"/>
                    <a:pt x="f8" y="f10"/>
                  </a:cubicBezTo>
                  <a:lnTo>
                    <a:pt x="f8" y="f11"/>
                  </a:lnTo>
                  <a:cubicBezTo>
                    <a:pt x="f12" y="f13"/>
                    <a:pt x="f2" y="f14"/>
                    <a:pt x="f2" y="f15"/>
                  </a:cubicBezTo>
                  <a:cubicBezTo>
                    <a:pt x="f2" y="f3"/>
                    <a:pt x="f16" y="f17"/>
                    <a:pt x="f18" y="f19"/>
                  </a:cubicBezTo>
                  <a:cubicBezTo>
                    <a:pt x="f20" y="f21"/>
                    <a:pt x="f22" y="f23"/>
                    <a:pt x="f22" y="f24"/>
                  </a:cubicBezTo>
                  <a:cubicBezTo>
                    <a:pt x="f22" y="f25"/>
                    <a:pt x="f26" y="f27"/>
                    <a:pt x="f5" y="f27"/>
                  </a:cubicBezTo>
                  <a:cubicBezTo>
                    <a:pt x="f28" y="f27"/>
                    <a:pt x="f8" y="f25"/>
                    <a:pt x="f8" y="f24"/>
                  </a:cubicBezTo>
                  <a:cubicBezTo>
                    <a:pt x="f8" y="f23"/>
                    <a:pt x="f29" y="f30"/>
                    <a:pt x="f31" y="f30"/>
                  </a:cubicBezTo>
                  <a:cubicBezTo>
                    <a:pt x="f32" y="f30"/>
                    <a:pt x="f33" y="f34"/>
                    <a:pt x="f33" y="f24"/>
                  </a:cubicBezTo>
                  <a:cubicBezTo>
                    <a:pt x="f33" y="f35"/>
                    <a:pt x="f36" y="f37"/>
                    <a:pt x="f38" y="f39"/>
                  </a:cubicBezTo>
                  <a:lnTo>
                    <a:pt x="f38" y="f40"/>
                  </a:lnTo>
                  <a:cubicBezTo>
                    <a:pt x="f38" y="f41"/>
                    <a:pt x="f28" y="f4"/>
                    <a:pt x="f20" y="f4"/>
                  </a:cubicBezTo>
                  <a:cubicBezTo>
                    <a:pt x="f42" y="f4"/>
                    <a:pt x="f43" y="f44"/>
                    <a:pt x="f43" y="f40"/>
                  </a:cubicBezTo>
                  <a:lnTo>
                    <a:pt x="f43" y="f45"/>
                  </a:lnTo>
                  <a:cubicBezTo>
                    <a:pt x="f46" y="f37"/>
                    <a:pt x="f3" y="f47"/>
                    <a:pt x="f3" y="f48"/>
                  </a:cubicBezTo>
                  <a:cubicBezTo>
                    <a:pt x="f3" y="f19"/>
                    <a:pt x="f49" y="f50"/>
                    <a:pt x="f42" y="f3"/>
                  </a:cubicBezTo>
                  <a:cubicBezTo>
                    <a:pt x="f51" y="f52"/>
                    <a:pt x="f38" y="f53"/>
                    <a:pt x="f38" y="f54"/>
                  </a:cubicBezTo>
                  <a:cubicBezTo>
                    <a:pt x="f38" y="f55"/>
                    <a:pt x="f28" y="f56"/>
                    <a:pt x="f20" y="f56"/>
                  </a:cubicBezTo>
                  <a:cubicBezTo>
                    <a:pt x="f42" y="f56"/>
                    <a:pt x="f43" y="f57"/>
                    <a:pt x="f43" y="f54"/>
                  </a:cubicBezTo>
                  <a:cubicBezTo>
                    <a:pt x="f43" y="f53"/>
                    <a:pt x="f58" y="f59"/>
                    <a:pt x="f60" y="f59"/>
                  </a:cubicBezTo>
                  <a:cubicBezTo>
                    <a:pt x="f61" y="f59"/>
                    <a:pt x="f3" y="f53"/>
                    <a:pt x="f3" y="f54"/>
                  </a:cubicBezTo>
                  <a:cubicBezTo>
                    <a:pt x="f3" y="f62"/>
                    <a:pt x="f46" y="f13"/>
                    <a:pt x="f43" y="f63"/>
                  </a:cubicBezTo>
                  <a:lnTo>
                    <a:pt x="f43" y="f12"/>
                  </a:lnTo>
                  <a:cubicBezTo>
                    <a:pt x="f43" y="f64"/>
                    <a:pt x="f6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7" name="Google Shape;10221;p74">
            <a:extLst>
              <a:ext uri="{FF2B5EF4-FFF2-40B4-BE49-F238E27FC236}">
                <a16:creationId xmlns:a16="http://schemas.microsoft.com/office/drawing/2014/main" id="{853AAF61-E285-2845-52AA-6E9546D31C84}"/>
              </a:ext>
            </a:extLst>
          </p:cNvPr>
          <p:cNvGrpSpPr/>
          <p:nvPr/>
        </p:nvGrpSpPr>
        <p:grpSpPr>
          <a:xfrm>
            <a:off x="3285161" y="4796770"/>
            <a:ext cx="422623" cy="511209"/>
            <a:chOff x="3835469" y="3466947"/>
            <a:chExt cx="316967" cy="383407"/>
          </a:xfrm>
          <a:solidFill>
            <a:schemeClr val="tx1">
              <a:lumMod val="50000"/>
              <a:lumOff val="50000"/>
            </a:schemeClr>
          </a:solidFill>
        </p:grpSpPr>
        <p:sp>
          <p:nvSpPr>
            <p:cNvPr id="68" name="Google Shape;10222;p74">
              <a:extLst>
                <a:ext uri="{FF2B5EF4-FFF2-40B4-BE49-F238E27FC236}">
                  <a16:creationId xmlns:a16="http://schemas.microsoft.com/office/drawing/2014/main" id="{967CD985-2D04-A420-246C-C7B0290834E5}"/>
                </a:ext>
              </a:extLst>
            </p:cNvPr>
            <p:cNvSpPr/>
            <p:nvPr/>
          </p:nvSpPr>
          <p:spPr>
            <a:xfrm>
              <a:off x="3940158" y="3647642"/>
              <a:ext cx="105668" cy="67583"/>
            </a:xfrm>
            <a:custGeom>
              <a:avLst/>
              <a:gdLst>
                <a:gd name="f0" fmla="val w"/>
                <a:gd name="f1" fmla="val h"/>
                <a:gd name="f2" fmla="val 0"/>
                <a:gd name="f3" fmla="val 3466"/>
                <a:gd name="f4" fmla="val 2080"/>
                <a:gd name="f5" fmla="val 1733"/>
                <a:gd name="f6" fmla="val 788"/>
                <a:gd name="f7" fmla="val 2678"/>
                <a:gd name="f8" fmla="*/ f0 1 3466"/>
                <a:gd name="f9" fmla="*/ f1 1 2080"/>
                <a:gd name="f10" fmla="val f2"/>
                <a:gd name="f11" fmla="val f3"/>
                <a:gd name="f12" fmla="val f4"/>
                <a:gd name="f13" fmla="+- f12 0 f10"/>
                <a:gd name="f14" fmla="+- f11 0 f10"/>
                <a:gd name="f15" fmla="*/ f14 1 3466"/>
                <a:gd name="f16" fmla="*/ f13 1 208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466" h="2080">
                  <a:moveTo>
                    <a:pt x="f5" y="f2"/>
                  </a:moveTo>
                  <a:cubicBezTo>
                    <a:pt x="f6" y="f2"/>
                    <a:pt x="f2" y="f6"/>
                    <a:pt x="f2" y="f5"/>
                  </a:cubicBezTo>
                  <a:lnTo>
                    <a:pt x="f2" y="f4"/>
                  </a:lnTo>
                  <a:lnTo>
                    <a:pt x="f3" y="f4"/>
                  </a:lnTo>
                  <a:lnTo>
                    <a:pt x="f3" y="f5"/>
                  </a:ln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9" name="Google Shape;10223;p74">
              <a:extLst>
                <a:ext uri="{FF2B5EF4-FFF2-40B4-BE49-F238E27FC236}">
                  <a16:creationId xmlns:a16="http://schemas.microsoft.com/office/drawing/2014/main" id="{34460DEB-865F-D282-984A-A90C804C4A51}"/>
                </a:ext>
              </a:extLst>
            </p:cNvPr>
            <p:cNvSpPr/>
            <p:nvPr/>
          </p:nvSpPr>
          <p:spPr>
            <a:xfrm>
              <a:off x="3970891" y="3580086"/>
              <a:ext cx="43260" cy="46076"/>
            </a:xfrm>
            <a:custGeom>
              <a:avLst/>
              <a:gdLst>
                <a:gd name="f0" fmla="val w"/>
                <a:gd name="f1" fmla="val h"/>
                <a:gd name="f2" fmla="val 0"/>
                <a:gd name="f3" fmla="val 1419"/>
                <a:gd name="f4" fmla="val 1418"/>
                <a:gd name="f5" fmla="val 725"/>
                <a:gd name="f6" fmla="val 316"/>
                <a:gd name="f7" fmla="val 315"/>
                <a:gd name="f8" fmla="val 1103"/>
                <a:gd name="f9" fmla="*/ f0 1 1419"/>
                <a:gd name="f10" fmla="*/ f1 1 1418"/>
                <a:gd name="f11" fmla="val f2"/>
                <a:gd name="f12" fmla="val f3"/>
                <a:gd name="f13" fmla="val f4"/>
                <a:gd name="f14" fmla="+- f13 0 f11"/>
                <a:gd name="f15" fmla="+- f12 0 f11"/>
                <a:gd name="f16" fmla="*/ f15 1 1419"/>
                <a:gd name="f17" fmla="*/ f14 1 1418"/>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1419" h="1418">
                  <a:moveTo>
                    <a:pt x="f5" y="f2"/>
                  </a:moveTo>
                  <a:cubicBezTo>
                    <a:pt x="f6" y="f2"/>
                    <a:pt x="f2" y="f7"/>
                    <a:pt x="f2" y="f5"/>
                  </a:cubicBezTo>
                  <a:cubicBezTo>
                    <a:pt x="f2" y="f8"/>
                    <a:pt x="f6" y="f4"/>
                    <a:pt x="f5" y="f4"/>
                  </a:cubicBezTo>
                  <a:cubicBezTo>
                    <a:pt x="f8" y="f4"/>
                    <a:pt x="f4" y="f8"/>
                    <a:pt x="f4" y="f5"/>
                  </a:cubicBezTo>
                  <a:cubicBezTo>
                    <a:pt x="f4" y="f7"/>
                    <a:pt x="f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0" name="Google Shape;10224;p74">
              <a:extLst>
                <a:ext uri="{FF2B5EF4-FFF2-40B4-BE49-F238E27FC236}">
                  <a16:creationId xmlns:a16="http://schemas.microsoft.com/office/drawing/2014/main" id="{6356ECC6-FFCA-E89E-3774-97D40356F9FB}"/>
                </a:ext>
              </a:extLst>
            </p:cNvPr>
            <p:cNvSpPr/>
            <p:nvPr/>
          </p:nvSpPr>
          <p:spPr>
            <a:xfrm>
              <a:off x="3835469" y="3466947"/>
              <a:ext cx="316967" cy="383407"/>
            </a:xfrm>
            <a:custGeom>
              <a:avLst/>
              <a:gdLst>
                <a:gd name="f0" fmla="val w"/>
                <a:gd name="f1" fmla="val h"/>
                <a:gd name="f2" fmla="val 0"/>
                <a:gd name="f3" fmla="val 10397"/>
                <a:gd name="f4" fmla="val 11800"/>
                <a:gd name="f5" fmla="val 5167"/>
                <a:gd name="f6" fmla="val 2757"/>
                <a:gd name="f7" fmla="val 5923"/>
                <a:gd name="f8" fmla="val 6553"/>
                <a:gd name="f9" fmla="val 3388"/>
                <a:gd name="f10" fmla="val 4144"/>
                <a:gd name="f11" fmla="val 4490"/>
                <a:gd name="f12" fmla="val 6396"/>
                <a:gd name="f13" fmla="val 4805"/>
                <a:gd name="f14" fmla="val 6175"/>
                <a:gd name="f15" fmla="val 5089"/>
                <a:gd name="f16" fmla="val 7026"/>
                <a:gd name="f17" fmla="val 5498"/>
                <a:gd name="f18" fmla="val 7593"/>
                <a:gd name="f19" fmla="val 6317"/>
                <a:gd name="f20" fmla="val 7294"/>
                <a:gd name="f21" fmla="val 8019"/>
                <a:gd name="f22" fmla="val 8208"/>
                <a:gd name="f23" fmla="val 7435"/>
                <a:gd name="f24" fmla="val 8365"/>
                <a:gd name="f25" fmla="val 7246"/>
                <a:gd name="f26" fmla="val 3088"/>
                <a:gd name="f27" fmla="val 2867"/>
                <a:gd name="f28" fmla="val 2710"/>
                <a:gd name="f29" fmla="val 3308"/>
                <a:gd name="f30" fmla="val 4127"/>
                <a:gd name="f31" fmla="val 3907"/>
                <a:gd name="f32" fmla="val 4868"/>
                <a:gd name="f33" fmla="val 3781"/>
                <a:gd name="f34" fmla="val 4553"/>
                <a:gd name="f35" fmla="val 4411"/>
                <a:gd name="f36" fmla="val 5183"/>
                <a:gd name="f37" fmla="val 1"/>
                <a:gd name="f38" fmla="val 5128"/>
                <a:gd name="f39" fmla="val 5073"/>
                <a:gd name="f40" fmla="val 17"/>
                <a:gd name="f41" fmla="val 5010"/>
                <a:gd name="f42" fmla="val 48"/>
                <a:gd name="f43" fmla="val 3964"/>
                <a:gd name="f44" fmla="val 646"/>
                <a:gd name="f45" fmla="val 2946"/>
                <a:gd name="f46" fmla="val 940"/>
                <a:gd name="f47" fmla="val 1919"/>
                <a:gd name="f48" fmla="val 1430"/>
                <a:gd name="f49" fmla="val 939"/>
                <a:gd name="f50" fmla="val 873"/>
                <a:gd name="f51" fmla="val 441"/>
                <a:gd name="f52" fmla="val 741"/>
                <a:gd name="f53" fmla="val 402"/>
                <a:gd name="f54" fmla="val 722"/>
                <a:gd name="f55" fmla="val 363"/>
                <a:gd name="f56" fmla="val 714"/>
                <a:gd name="f57" fmla="val 326"/>
                <a:gd name="f58" fmla="val 243"/>
                <a:gd name="f59" fmla="val 170"/>
                <a:gd name="f60" fmla="val 751"/>
                <a:gd name="f61" fmla="val 126"/>
                <a:gd name="f62" fmla="val 773"/>
                <a:gd name="f63" fmla="val 32"/>
                <a:gd name="f64" fmla="val 836"/>
                <a:gd name="f65" fmla="val 930"/>
                <a:gd name="f66" fmla="val 1056"/>
                <a:gd name="f67" fmla="val 5026"/>
                <a:gd name="f68" fmla="val 8145"/>
                <a:gd name="f69" fmla="val 2080"/>
                <a:gd name="f70" fmla="val 10949"/>
                <a:gd name="f71" fmla="val 5104"/>
                <a:gd name="f72" fmla="val 11799"/>
                <a:gd name="f73" fmla="val 5262"/>
                <a:gd name="f74" fmla="val 8255"/>
                <a:gd name="f75" fmla="val 10917"/>
                <a:gd name="f76" fmla="val 10365"/>
                <a:gd name="f77" fmla="val 10271"/>
                <a:gd name="f78" fmla="val 10162"/>
                <a:gd name="f79" fmla="val 10084"/>
                <a:gd name="f80" fmla="val 10014"/>
                <a:gd name="f81" fmla="val 9983"/>
                <a:gd name="f82" fmla="val 9954"/>
                <a:gd name="f83" fmla="val 9924"/>
                <a:gd name="f84" fmla="val 9414"/>
                <a:gd name="f85" fmla="val 877"/>
                <a:gd name="f86" fmla="val 8910"/>
                <a:gd name="f87" fmla="val 946"/>
                <a:gd name="f88" fmla="val 8409"/>
                <a:gd name="f89" fmla="val 7395"/>
                <a:gd name="f90" fmla="val 6389"/>
                <a:gd name="f91" fmla="val 660"/>
                <a:gd name="f92" fmla="val 5356"/>
                <a:gd name="f93" fmla="val 5293"/>
                <a:gd name="f94" fmla="val 5238"/>
                <a:gd name="f95" fmla="*/ f0 1 10397"/>
                <a:gd name="f96" fmla="*/ f1 1 11800"/>
                <a:gd name="f97" fmla="val f2"/>
                <a:gd name="f98" fmla="val f3"/>
                <a:gd name="f99" fmla="val f4"/>
                <a:gd name="f100" fmla="+- f99 0 f97"/>
                <a:gd name="f101" fmla="+- f98 0 f97"/>
                <a:gd name="f102" fmla="*/ f101 1 10397"/>
                <a:gd name="f103" fmla="*/ f100 1 11800"/>
                <a:gd name="f104" fmla="*/ f97 1 f102"/>
                <a:gd name="f105" fmla="*/ f98 1 f102"/>
                <a:gd name="f106" fmla="*/ f97 1 f103"/>
                <a:gd name="f107" fmla="*/ f99 1 f103"/>
                <a:gd name="f108" fmla="*/ f104 f95 1"/>
                <a:gd name="f109" fmla="*/ f105 f95 1"/>
                <a:gd name="f110" fmla="*/ f107 f96 1"/>
                <a:gd name="f111" fmla="*/ f106 f96 1"/>
              </a:gdLst>
              <a:ahLst/>
              <a:cxnLst>
                <a:cxn ang="3cd4">
                  <a:pos x="hc" y="t"/>
                </a:cxn>
                <a:cxn ang="0">
                  <a:pos x="r" y="vc"/>
                </a:cxn>
                <a:cxn ang="cd4">
                  <a:pos x="hc" y="b"/>
                </a:cxn>
                <a:cxn ang="cd2">
                  <a:pos x="l" y="vc"/>
                </a:cxn>
              </a:cxnLst>
              <a:rect l="f108" t="f111" r="f109" b="f110"/>
              <a:pathLst>
                <a:path w="10397" h="11800">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cubicBezTo>
                    <a:pt x="f28" y="f19"/>
                    <a:pt x="f29" y="f17"/>
                    <a:pt x="f30" y="f15"/>
                  </a:cubicBezTo>
                  <a:cubicBezTo>
                    <a:pt x="f31" y="f32"/>
                    <a:pt x="f33" y="f34"/>
                    <a:pt x="f33" y="f10"/>
                  </a:cubicBezTo>
                  <a:cubicBezTo>
                    <a:pt x="f33" y="f9"/>
                    <a:pt x="f35" y="f6"/>
                    <a:pt x="f5" y="f6"/>
                  </a:cubicBezTo>
                  <a:close/>
                  <a:moveTo>
                    <a:pt x="f36" y="f37"/>
                  </a:moveTo>
                  <a:cubicBezTo>
                    <a:pt x="f38" y="f37"/>
                    <a:pt x="f39" y="f40"/>
                    <a:pt x="f41" y="f42"/>
                  </a:cubicBezTo>
                  <a:cubicBezTo>
                    <a:pt x="f43" y="f44"/>
                    <a:pt x="f45" y="f46"/>
                    <a:pt x="f47" y="f46"/>
                  </a:cubicBezTo>
                  <a:cubicBezTo>
                    <a:pt x="f48" y="f46"/>
                    <a:pt x="f49" y="f50"/>
                    <a:pt x="f51" y="f52"/>
                  </a:cubicBezTo>
                  <a:cubicBezTo>
                    <a:pt x="f53" y="f54"/>
                    <a:pt x="f55" y="f56"/>
                    <a:pt x="f57" y="f56"/>
                  </a:cubicBezTo>
                  <a:cubicBezTo>
                    <a:pt x="f58" y="f56"/>
                    <a:pt x="f59" y="f60"/>
                    <a:pt x="f61" y="f62"/>
                  </a:cubicBezTo>
                  <a:cubicBezTo>
                    <a:pt x="f63" y="f64"/>
                    <a:pt x="f2" y="f65"/>
                    <a:pt x="f2" y="f66"/>
                  </a:cubicBezTo>
                  <a:lnTo>
                    <a:pt x="f2" y="f67"/>
                  </a:lnTo>
                  <a:cubicBezTo>
                    <a:pt x="f2" y="f68"/>
                    <a:pt x="f69" y="f70"/>
                    <a:pt x="f71" y="f72"/>
                  </a:cubicBezTo>
                  <a:lnTo>
                    <a:pt x="f73" y="f72"/>
                  </a:lnTo>
                  <a:cubicBezTo>
                    <a:pt x="f74" y="f75"/>
                    <a:pt x="f3" y="f68"/>
                    <a:pt x="f3" y="f67"/>
                  </a:cubicBezTo>
                  <a:lnTo>
                    <a:pt x="f3" y="f66"/>
                  </a:lnTo>
                  <a:cubicBezTo>
                    <a:pt x="f3" y="f65"/>
                    <a:pt x="f76" y="f64"/>
                    <a:pt x="f77" y="f62"/>
                  </a:cubicBezTo>
                  <a:cubicBezTo>
                    <a:pt x="f78" y="f60"/>
                    <a:pt x="f79" y="f56"/>
                    <a:pt x="f80" y="f56"/>
                  </a:cubicBezTo>
                  <a:cubicBezTo>
                    <a:pt x="f81" y="f56"/>
                    <a:pt x="f82" y="f54"/>
                    <a:pt x="f83" y="f52"/>
                  </a:cubicBezTo>
                  <a:cubicBezTo>
                    <a:pt x="f84" y="f85"/>
                    <a:pt x="f86" y="f87"/>
                    <a:pt x="f88" y="f87"/>
                  </a:cubicBezTo>
                  <a:cubicBezTo>
                    <a:pt x="f89" y="f87"/>
                    <a:pt x="f90" y="f91"/>
                    <a:pt x="f92" y="f42"/>
                  </a:cubicBezTo>
                  <a:cubicBezTo>
                    <a:pt x="f93" y="f40"/>
                    <a:pt x="f94" y="f37"/>
                    <a:pt x="f36" y="f3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1" name="Google Shape;10240;p74">
            <a:extLst>
              <a:ext uri="{FF2B5EF4-FFF2-40B4-BE49-F238E27FC236}">
                <a16:creationId xmlns:a16="http://schemas.microsoft.com/office/drawing/2014/main" id="{D8F8ECD3-CFA6-5FD2-DACA-9DF9EE68F8ED}"/>
              </a:ext>
            </a:extLst>
          </p:cNvPr>
          <p:cNvGrpSpPr/>
          <p:nvPr/>
        </p:nvGrpSpPr>
        <p:grpSpPr>
          <a:xfrm>
            <a:off x="5136735" y="4801659"/>
            <a:ext cx="486692" cy="480487"/>
            <a:chOff x="5224150" y="3470614"/>
            <a:chExt cx="365019" cy="360365"/>
          </a:xfrm>
          <a:solidFill>
            <a:schemeClr val="tx1">
              <a:lumMod val="50000"/>
              <a:lumOff val="50000"/>
            </a:schemeClr>
          </a:solidFill>
        </p:grpSpPr>
        <p:sp>
          <p:nvSpPr>
            <p:cNvPr id="72" name="Google Shape;10241;p74">
              <a:extLst>
                <a:ext uri="{FF2B5EF4-FFF2-40B4-BE49-F238E27FC236}">
                  <a16:creationId xmlns:a16="http://schemas.microsoft.com/office/drawing/2014/main" id="{B51050F2-CC86-9E91-6132-D82E0C7899C8}"/>
                </a:ext>
              </a:extLst>
            </p:cNvPr>
            <p:cNvSpPr/>
            <p:nvPr/>
          </p:nvSpPr>
          <p:spPr>
            <a:xfrm>
              <a:off x="5224150" y="3470614"/>
              <a:ext cx="365019" cy="291775"/>
            </a:xfrm>
            <a:custGeom>
              <a:avLst/>
              <a:gdLst>
                <a:gd name="f0" fmla="val w"/>
                <a:gd name="f1" fmla="val h"/>
                <a:gd name="f2" fmla="val 0"/>
                <a:gd name="f3" fmla="val 11973"/>
                <a:gd name="f4" fmla="val 8980"/>
                <a:gd name="f5" fmla="val 2017"/>
                <a:gd name="f6" fmla="val 3749"/>
                <a:gd name="f7" fmla="val 3119"/>
                <a:gd name="f8" fmla="val 5514"/>
                <a:gd name="f9" fmla="val 914"/>
                <a:gd name="f10" fmla="val 9641"/>
                <a:gd name="f11" fmla="val 10744"/>
                <a:gd name="f12" fmla="val 8538"/>
                <a:gd name="f13" fmla="val 5892"/>
                <a:gd name="f14" fmla="val 5325"/>
                <a:gd name="f15" fmla="val 4852"/>
                <a:gd name="f16" fmla="val 473"/>
                <a:gd name="f17" fmla="val 1040"/>
                <a:gd name="f18" fmla="val 1166"/>
                <a:gd name="f19" fmla="val 4537"/>
                <a:gd name="f20" fmla="val 1324"/>
                <a:gd name="f21" fmla="val 3812"/>
                <a:gd name="f22" fmla="val 1733"/>
                <a:gd name="f23" fmla="val 3529"/>
                <a:gd name="f24" fmla="val 1891"/>
                <a:gd name="f25" fmla="val 3025"/>
                <a:gd name="f26" fmla="val 1954"/>
                <a:gd name="f27" fmla="val 2867"/>
                <a:gd name="f28" fmla="val 1607"/>
                <a:gd name="f29" fmla="val 2521"/>
                <a:gd name="f30" fmla="val 2080"/>
                <a:gd name="f31" fmla="val 1702"/>
                <a:gd name="f32" fmla="val 1576"/>
                <a:gd name="f33" fmla="val 1922"/>
                <a:gd name="f34" fmla="val 946"/>
                <a:gd name="f35" fmla="val 693"/>
                <a:gd name="f36" fmla="val 1796"/>
                <a:gd name="f37" fmla="val 504"/>
                <a:gd name="f38" fmla="val 454"/>
                <a:gd name="f39" fmla="val 1708"/>
                <a:gd name="f40" fmla="val 403"/>
                <a:gd name="f41" fmla="val 1696"/>
                <a:gd name="f42" fmla="val 355"/>
                <a:gd name="f43" fmla="val 223"/>
                <a:gd name="f44" fmla="val 110"/>
                <a:gd name="f45" fmla="val 1784"/>
                <a:gd name="f46" fmla="val 63"/>
                <a:gd name="f47" fmla="val 2111"/>
                <a:gd name="f48" fmla="val 2332"/>
                <a:gd name="f49" fmla="val 252"/>
                <a:gd name="f50" fmla="val 2363"/>
                <a:gd name="f51" fmla="val 536"/>
                <a:gd name="f52" fmla="val 2489"/>
                <a:gd name="f53" fmla="val 820"/>
                <a:gd name="f54" fmla="val 2552"/>
                <a:gd name="f55" fmla="val 1135"/>
                <a:gd name="f56" fmla="val 2615"/>
                <a:gd name="f57" fmla="val 1198"/>
                <a:gd name="f58" fmla="val 1387"/>
                <a:gd name="f59" fmla="val 3277"/>
                <a:gd name="f60" fmla="val 95"/>
                <a:gd name="f61" fmla="val 5671"/>
                <a:gd name="f62" fmla="val 5703"/>
                <a:gd name="f63" fmla="val 5829"/>
                <a:gd name="f64" fmla="val 5860"/>
                <a:gd name="f65" fmla="val 6238"/>
                <a:gd name="f66" fmla="val 7372"/>
                <a:gd name="f67" fmla="val 1009"/>
                <a:gd name="f68" fmla="val 8318"/>
                <a:gd name="f69" fmla="val 2143"/>
                <a:gd name="f70" fmla="val 3308"/>
                <a:gd name="f71" fmla="val 4254"/>
                <a:gd name="f72" fmla="val 4191"/>
                <a:gd name="f73" fmla="val 2710"/>
                <a:gd name="f74" fmla="val 2930"/>
                <a:gd name="f75" fmla="val 3151"/>
                <a:gd name="f76" fmla="val 3088"/>
                <a:gd name="f77" fmla="val 3182"/>
                <a:gd name="f78" fmla="val 2647"/>
                <a:gd name="f79" fmla="val 3844"/>
                <a:gd name="f80" fmla="val 4947"/>
                <a:gd name="f81" fmla="val 8979"/>
                <a:gd name="f82" fmla="val 7089"/>
                <a:gd name="f83" fmla="val 7814"/>
                <a:gd name="f84" fmla="val 8192"/>
                <a:gd name="f85" fmla="val 8853"/>
                <a:gd name="f86" fmla="val 8916"/>
                <a:gd name="f87" fmla="val 2899"/>
                <a:gd name="f88" fmla="val 9074"/>
                <a:gd name="f89" fmla="val 9326"/>
                <a:gd name="f90" fmla="val 7782"/>
                <a:gd name="f91" fmla="val 8727"/>
                <a:gd name="f92" fmla="val 9861"/>
                <a:gd name="f93" fmla="val 11027"/>
                <a:gd name="f94" fmla="val 11972"/>
                <a:gd name="f95" fmla="val 11909"/>
                <a:gd name="f96" fmla="val 10429"/>
                <a:gd name="f97" fmla="val 10618"/>
                <a:gd name="f98" fmla="val 10681"/>
                <a:gd name="f99" fmla="val 10933"/>
                <a:gd name="f100" fmla="val 11248"/>
                <a:gd name="f101" fmla="val 2458"/>
                <a:gd name="f102" fmla="val 11531"/>
                <a:gd name="f103" fmla="val 11720"/>
                <a:gd name="f104" fmla="val 2300"/>
                <a:gd name="f105" fmla="val 11815"/>
                <a:gd name="f106" fmla="val 11674"/>
                <a:gd name="f107" fmla="val 11560"/>
                <a:gd name="f108" fmla="val 11429"/>
                <a:gd name="f109" fmla="val 11380"/>
                <a:gd name="f110" fmla="val 11330"/>
                <a:gd name="f111" fmla="val 11279"/>
                <a:gd name="f112" fmla="val 11059"/>
                <a:gd name="f113" fmla="val 10870"/>
                <a:gd name="f114" fmla="val 10460"/>
                <a:gd name="f115" fmla="val 10113"/>
                <a:gd name="f116" fmla="val 9704"/>
                <a:gd name="f117" fmla="val 9294"/>
                <a:gd name="f118" fmla="val 8790"/>
                <a:gd name="f119" fmla="val 8255"/>
                <a:gd name="f120" fmla="val 8003"/>
                <a:gd name="f121" fmla="val 7278"/>
                <a:gd name="f122" fmla="val 6963"/>
                <a:gd name="f123" fmla="val 441"/>
                <a:gd name="f124" fmla="val 6490"/>
                <a:gd name="f125" fmla="*/ f0 1 11973"/>
                <a:gd name="f126" fmla="*/ f1 1 8980"/>
                <a:gd name="f127" fmla="val f2"/>
                <a:gd name="f128" fmla="val f3"/>
                <a:gd name="f129" fmla="val f4"/>
                <a:gd name="f130" fmla="+- f129 0 f127"/>
                <a:gd name="f131" fmla="+- f128 0 f127"/>
                <a:gd name="f132" fmla="*/ f131 1 11973"/>
                <a:gd name="f133" fmla="*/ f130 1 8980"/>
                <a:gd name="f134" fmla="*/ f127 1 f132"/>
                <a:gd name="f135" fmla="*/ f128 1 f132"/>
                <a:gd name="f136" fmla="*/ f127 1 f133"/>
                <a:gd name="f137" fmla="*/ f129 1 f133"/>
                <a:gd name="f138" fmla="*/ f134 f125 1"/>
                <a:gd name="f139" fmla="*/ f135 f125 1"/>
                <a:gd name="f140" fmla="*/ f137 f126 1"/>
                <a:gd name="f141" fmla="*/ f136 f126 1"/>
              </a:gdLst>
              <a:ahLst/>
              <a:cxnLst>
                <a:cxn ang="3cd4">
                  <a:pos x="hc" y="t"/>
                </a:cxn>
                <a:cxn ang="0">
                  <a:pos x="r" y="vc"/>
                </a:cxn>
                <a:cxn ang="cd4">
                  <a:pos x="hc" y="b"/>
                </a:cxn>
                <a:cxn ang="cd2">
                  <a:pos x="l" y="vc"/>
                </a:cxn>
              </a:cxnLst>
              <a:rect l="f138" t="f141" r="f139" b="f140"/>
              <a:pathLst>
                <a:path w="11973" h="8980">
                  <a:moveTo>
                    <a:pt x="f5" y="f6"/>
                  </a:moveTo>
                  <a:lnTo>
                    <a:pt x="f7" y="f8"/>
                  </a:lnTo>
                  <a:lnTo>
                    <a:pt x="f9" y="f8"/>
                  </a:lnTo>
                  <a:lnTo>
                    <a:pt x="f5" y="f6"/>
                  </a:lnTo>
                  <a:close/>
                  <a:moveTo>
                    <a:pt x="f10" y="f6"/>
                  </a:moveTo>
                  <a:lnTo>
                    <a:pt x="f11" y="f8"/>
                  </a:lnTo>
                  <a:lnTo>
                    <a:pt x="f12" y="f8"/>
                  </a:lnTo>
                  <a:lnTo>
                    <a:pt x="f10" y="f6"/>
                  </a:lnTo>
                  <a:close/>
                  <a:moveTo>
                    <a:pt x="f13" y="f2"/>
                  </a:moveTo>
                  <a:cubicBezTo>
                    <a:pt x="f14" y="f2"/>
                    <a:pt x="f15" y="f16"/>
                    <a:pt x="f15" y="f17"/>
                  </a:cubicBezTo>
                  <a:lnTo>
                    <a:pt x="f15" y="f18"/>
                  </a:lnTo>
                  <a:lnTo>
                    <a:pt x="f19" y="f20"/>
                  </a:lnTo>
                  <a:cubicBezTo>
                    <a:pt x="f21" y="f22"/>
                    <a:pt x="f23" y="f24"/>
                    <a:pt x="f25" y="f26"/>
                  </a:cubicBezTo>
                  <a:cubicBezTo>
                    <a:pt x="f27" y="f28"/>
                    <a:pt x="f29" y="f20"/>
                    <a:pt x="f30" y="f20"/>
                  </a:cubicBezTo>
                  <a:cubicBezTo>
                    <a:pt x="f31" y="f20"/>
                    <a:pt x="f20" y="f32"/>
                    <a:pt x="f18" y="f33"/>
                  </a:cubicBezTo>
                  <a:cubicBezTo>
                    <a:pt x="f34" y="f24"/>
                    <a:pt x="f35" y="f36"/>
                    <a:pt x="f37" y="f22"/>
                  </a:cubicBezTo>
                  <a:cubicBezTo>
                    <a:pt x="f38" y="f39"/>
                    <a:pt x="f40" y="f41"/>
                    <a:pt x="f42" y="f41"/>
                  </a:cubicBezTo>
                  <a:cubicBezTo>
                    <a:pt x="f43" y="f41"/>
                    <a:pt x="f44" y="f45"/>
                    <a:pt x="f46" y="f33"/>
                  </a:cubicBezTo>
                  <a:cubicBezTo>
                    <a:pt x="f2" y="f47"/>
                    <a:pt x="f46" y="f48"/>
                    <a:pt x="f49" y="f50"/>
                  </a:cubicBezTo>
                  <a:cubicBezTo>
                    <a:pt x="f51" y="f52"/>
                    <a:pt x="f53" y="f54"/>
                    <a:pt x="f55" y="f56"/>
                  </a:cubicBezTo>
                  <a:cubicBezTo>
                    <a:pt x="f57" y="f27"/>
                    <a:pt x="f58" y="f7"/>
                    <a:pt x="f28" y="f59"/>
                  </a:cubicBezTo>
                  <a:lnTo>
                    <a:pt x="f60" y="f61"/>
                  </a:lnTo>
                  <a:cubicBezTo>
                    <a:pt x="f60" y="f62"/>
                    <a:pt x="f46" y="f63"/>
                    <a:pt x="f46" y="f64"/>
                  </a:cubicBezTo>
                  <a:lnTo>
                    <a:pt x="f46" y="f65"/>
                  </a:lnTo>
                  <a:cubicBezTo>
                    <a:pt x="f46" y="f66"/>
                    <a:pt x="f67" y="f68"/>
                    <a:pt x="f69" y="f68"/>
                  </a:cubicBezTo>
                  <a:cubicBezTo>
                    <a:pt x="f70" y="f68"/>
                    <a:pt x="f71" y="f66"/>
                    <a:pt x="f71" y="f65"/>
                  </a:cubicBezTo>
                  <a:lnTo>
                    <a:pt x="f71" y="f64"/>
                  </a:lnTo>
                  <a:cubicBezTo>
                    <a:pt x="f71" y="f63"/>
                    <a:pt x="f72" y="f62"/>
                    <a:pt x="f72" y="f61"/>
                  </a:cubicBezTo>
                  <a:lnTo>
                    <a:pt x="f73" y="f59"/>
                  </a:lnTo>
                  <a:cubicBezTo>
                    <a:pt x="f74" y="f75"/>
                    <a:pt x="f76" y="f74"/>
                    <a:pt x="f77" y="f78"/>
                  </a:cubicBezTo>
                  <a:cubicBezTo>
                    <a:pt x="f79" y="f29"/>
                    <a:pt x="f72" y="f50"/>
                    <a:pt x="f80" y="f33"/>
                  </a:cubicBezTo>
                  <a:lnTo>
                    <a:pt x="f80" y="f81"/>
                  </a:lnTo>
                  <a:lnTo>
                    <a:pt x="f82" y="f81"/>
                  </a:lnTo>
                  <a:lnTo>
                    <a:pt x="f82" y="f33"/>
                  </a:lnTo>
                  <a:cubicBezTo>
                    <a:pt x="f83" y="f48"/>
                    <a:pt x="f84" y="f29"/>
                    <a:pt x="f85" y="f78"/>
                  </a:cubicBezTo>
                  <a:cubicBezTo>
                    <a:pt x="f86" y="f87"/>
                    <a:pt x="f88" y="f7"/>
                    <a:pt x="f89" y="f59"/>
                  </a:cubicBezTo>
                  <a:lnTo>
                    <a:pt x="f83" y="f61"/>
                  </a:lnTo>
                  <a:cubicBezTo>
                    <a:pt x="f83" y="f62"/>
                    <a:pt x="f90" y="f63"/>
                    <a:pt x="f90" y="f64"/>
                  </a:cubicBezTo>
                  <a:lnTo>
                    <a:pt x="f90" y="f65"/>
                  </a:lnTo>
                  <a:cubicBezTo>
                    <a:pt x="f90" y="f66"/>
                    <a:pt x="f91" y="f68"/>
                    <a:pt x="f92" y="f68"/>
                  </a:cubicBezTo>
                  <a:cubicBezTo>
                    <a:pt x="f93" y="f68"/>
                    <a:pt x="f94" y="f66"/>
                    <a:pt x="f94" y="f65"/>
                  </a:cubicBezTo>
                  <a:lnTo>
                    <a:pt x="f94" y="f64"/>
                  </a:lnTo>
                  <a:cubicBezTo>
                    <a:pt x="f94" y="f63"/>
                    <a:pt x="f95" y="f62"/>
                    <a:pt x="f95" y="f61"/>
                  </a:cubicBezTo>
                  <a:lnTo>
                    <a:pt x="f96" y="f59"/>
                  </a:lnTo>
                  <a:cubicBezTo>
                    <a:pt x="f96" y="f75"/>
                    <a:pt x="f97" y="f74"/>
                    <a:pt x="f98" y="f56"/>
                  </a:cubicBezTo>
                  <a:cubicBezTo>
                    <a:pt x="f99" y="f29"/>
                    <a:pt x="f100" y="f101"/>
                    <a:pt x="f102" y="f50"/>
                  </a:cubicBezTo>
                  <a:cubicBezTo>
                    <a:pt x="f103" y="f104"/>
                    <a:pt x="f105" y="f30"/>
                    <a:pt x="f103" y="f33"/>
                  </a:cubicBezTo>
                  <a:cubicBezTo>
                    <a:pt x="f106" y="f45"/>
                    <a:pt x="f107" y="f41"/>
                    <a:pt x="f108" y="f41"/>
                  </a:cubicBezTo>
                  <a:cubicBezTo>
                    <a:pt x="f109" y="f41"/>
                    <a:pt x="f110" y="f39"/>
                    <a:pt x="f111" y="f22"/>
                  </a:cubicBezTo>
                  <a:cubicBezTo>
                    <a:pt x="f112" y="f36"/>
                    <a:pt x="f113" y="f24"/>
                    <a:pt x="f97" y="f33"/>
                  </a:cubicBezTo>
                  <a:cubicBezTo>
                    <a:pt x="f114" y="f32"/>
                    <a:pt x="f115" y="f20"/>
                    <a:pt x="f116" y="f20"/>
                  </a:cubicBezTo>
                  <a:cubicBezTo>
                    <a:pt x="f117" y="f20"/>
                    <a:pt x="f86" y="f32"/>
                    <a:pt x="f118" y="f26"/>
                  </a:cubicBezTo>
                  <a:cubicBezTo>
                    <a:pt x="f119" y="f24"/>
                    <a:pt x="f120" y="f22"/>
                    <a:pt x="f121" y="f20"/>
                  </a:cubicBezTo>
                  <a:lnTo>
                    <a:pt x="f122" y="f18"/>
                  </a:lnTo>
                  <a:lnTo>
                    <a:pt x="f122" y="f17"/>
                  </a:lnTo>
                  <a:cubicBezTo>
                    <a:pt x="f122" y="f123"/>
                    <a:pt x="f124" y="f2"/>
                    <a:pt x="f1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3" name="Google Shape;10242;p74">
              <a:extLst>
                <a:ext uri="{FF2B5EF4-FFF2-40B4-BE49-F238E27FC236}">
                  <a16:creationId xmlns:a16="http://schemas.microsoft.com/office/drawing/2014/main" id="{744B9D03-6EF4-3F96-D13E-B372E4DD5F33}"/>
                </a:ext>
              </a:extLst>
            </p:cNvPr>
            <p:cNvSpPr/>
            <p:nvPr/>
          </p:nvSpPr>
          <p:spPr>
            <a:xfrm>
              <a:off x="5305787" y="3785881"/>
              <a:ext cx="192124" cy="45098"/>
            </a:xfrm>
            <a:custGeom>
              <a:avLst/>
              <a:gdLst>
                <a:gd name="f0" fmla="val w"/>
                <a:gd name="f1" fmla="val h"/>
                <a:gd name="f2" fmla="val 0"/>
                <a:gd name="f3" fmla="val 6302"/>
                <a:gd name="f4" fmla="val 1388"/>
                <a:gd name="f5" fmla="val 693"/>
                <a:gd name="f6" fmla="val 1"/>
                <a:gd name="f7" fmla="val 315"/>
                <a:gd name="f8" fmla="val 316"/>
                <a:gd name="f9" fmla="val 694"/>
                <a:gd name="f10" fmla="val 1040"/>
                <a:gd name="f11" fmla="val 1261"/>
                <a:gd name="f12" fmla="val 158"/>
                <a:gd name="f13" fmla="val 1387"/>
                <a:gd name="f14" fmla="val 347"/>
                <a:gd name="f15" fmla="val 5955"/>
                <a:gd name="f16" fmla="val 6144"/>
                <a:gd name="f17" fmla="val 1356"/>
                <a:gd name="f18" fmla="val 6301"/>
                <a:gd name="f19" fmla="val 1198"/>
                <a:gd name="f20" fmla="val 5986"/>
                <a:gd name="f21" fmla="val 5577"/>
                <a:gd name="f22" fmla="*/ f0 1 6302"/>
                <a:gd name="f23" fmla="*/ f1 1 1388"/>
                <a:gd name="f24" fmla="val f2"/>
                <a:gd name="f25" fmla="val f3"/>
                <a:gd name="f26" fmla="val f4"/>
                <a:gd name="f27" fmla="+- f26 0 f24"/>
                <a:gd name="f28" fmla="+- f25 0 f24"/>
                <a:gd name="f29" fmla="*/ f28 1 6302"/>
                <a:gd name="f30" fmla="*/ f27 1 1388"/>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6302" h="1388">
                  <a:moveTo>
                    <a:pt x="f5" y="f6"/>
                  </a:moveTo>
                  <a:cubicBezTo>
                    <a:pt x="f7" y="f6"/>
                    <a:pt x="f2" y="f8"/>
                    <a:pt x="f2" y="f9"/>
                  </a:cubicBezTo>
                  <a:lnTo>
                    <a:pt x="f2" y="f10"/>
                  </a:lnTo>
                  <a:cubicBezTo>
                    <a:pt x="f2" y="f11"/>
                    <a:pt x="f12" y="f13"/>
                    <a:pt x="f14" y="f13"/>
                  </a:cubicBezTo>
                  <a:lnTo>
                    <a:pt x="f15" y="f13"/>
                  </a:lnTo>
                  <a:cubicBezTo>
                    <a:pt x="f16" y="f17"/>
                    <a:pt x="f18" y="f19"/>
                    <a:pt x="f18" y="f10"/>
                  </a:cubicBezTo>
                  <a:lnTo>
                    <a:pt x="f18" y="f9"/>
                  </a:lnTo>
                  <a:cubicBezTo>
                    <a:pt x="f18" y="f8"/>
                    <a:pt x="f20"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4" name="Google Shape;10303;p74">
            <a:extLst>
              <a:ext uri="{FF2B5EF4-FFF2-40B4-BE49-F238E27FC236}">
                <a16:creationId xmlns:a16="http://schemas.microsoft.com/office/drawing/2014/main" id="{9CE41F17-1002-108A-EB74-E3EFC56639BC}"/>
              </a:ext>
            </a:extLst>
          </p:cNvPr>
          <p:cNvGrpSpPr/>
          <p:nvPr/>
        </p:nvGrpSpPr>
        <p:grpSpPr>
          <a:xfrm>
            <a:off x="6070654" y="4759804"/>
            <a:ext cx="480316" cy="511857"/>
            <a:chOff x="5924589" y="3439222"/>
            <a:chExt cx="360237" cy="383893"/>
          </a:xfrm>
          <a:solidFill>
            <a:schemeClr val="tx1">
              <a:lumMod val="50000"/>
              <a:lumOff val="50000"/>
            </a:schemeClr>
          </a:solidFill>
        </p:grpSpPr>
        <p:sp>
          <p:nvSpPr>
            <p:cNvPr id="75" name="Google Shape;10304;p74">
              <a:extLst>
                <a:ext uri="{FF2B5EF4-FFF2-40B4-BE49-F238E27FC236}">
                  <a16:creationId xmlns:a16="http://schemas.microsoft.com/office/drawing/2014/main" id="{3199D2FF-E3E3-9BA6-7BDA-ECC76259F34A}"/>
                </a:ext>
              </a:extLst>
            </p:cNvPr>
            <p:cNvSpPr/>
            <p:nvPr/>
          </p:nvSpPr>
          <p:spPr>
            <a:xfrm>
              <a:off x="5987024" y="3551803"/>
              <a:ext cx="21159" cy="112654"/>
            </a:xfrm>
            <a:custGeom>
              <a:avLst/>
              <a:gdLst>
                <a:gd name="f0" fmla="val w"/>
                <a:gd name="f1" fmla="val h"/>
                <a:gd name="f2" fmla="val 0"/>
                <a:gd name="f3" fmla="val 694"/>
                <a:gd name="f4" fmla="val 3467"/>
                <a:gd name="f5" fmla="val 1"/>
                <a:gd name="f6" fmla="val 3466"/>
                <a:gd name="f7" fmla="*/ f0 1 694"/>
                <a:gd name="f8" fmla="*/ f1 1 3467"/>
                <a:gd name="f9" fmla="val f2"/>
                <a:gd name="f10" fmla="val f3"/>
                <a:gd name="f11" fmla="val f4"/>
                <a:gd name="f12" fmla="+- f11 0 f9"/>
                <a:gd name="f13" fmla="+- f10 0 f9"/>
                <a:gd name="f14" fmla="*/ f13 1 694"/>
                <a:gd name="f15" fmla="*/ f12 1 3467"/>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94" h="3467">
                  <a:moveTo>
                    <a:pt x="f2" y="f5"/>
                  </a:moveTo>
                  <a:lnTo>
                    <a:pt x="f2"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10305;p74">
              <a:extLst>
                <a:ext uri="{FF2B5EF4-FFF2-40B4-BE49-F238E27FC236}">
                  <a16:creationId xmlns:a16="http://schemas.microsoft.com/office/drawing/2014/main" id="{B0B3EBEC-2343-467F-01D9-66AAF0FCB7D3}"/>
                </a:ext>
              </a:extLst>
            </p:cNvPr>
            <p:cNvSpPr/>
            <p:nvPr/>
          </p:nvSpPr>
          <p:spPr>
            <a:xfrm>
              <a:off x="6200253" y="3551803"/>
              <a:ext cx="22128" cy="112654"/>
            </a:xfrm>
            <a:custGeom>
              <a:avLst/>
              <a:gdLst>
                <a:gd name="f0" fmla="val w"/>
                <a:gd name="f1" fmla="val h"/>
                <a:gd name="f2" fmla="val 0"/>
                <a:gd name="f3" fmla="val 726"/>
                <a:gd name="f4" fmla="val 3467"/>
                <a:gd name="f5" fmla="val 1"/>
                <a:gd name="f6" fmla="val 3466"/>
                <a:gd name="f7" fmla="val 725"/>
                <a:gd name="f8" fmla="*/ f0 1 726"/>
                <a:gd name="f9" fmla="*/ f1 1 3467"/>
                <a:gd name="f10" fmla="val f2"/>
                <a:gd name="f11" fmla="val f3"/>
                <a:gd name="f12" fmla="val f4"/>
                <a:gd name="f13" fmla="+- f12 0 f10"/>
                <a:gd name="f14" fmla="+- f11 0 f10"/>
                <a:gd name="f15" fmla="*/ f14 1 726"/>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3467">
                  <a:moveTo>
                    <a:pt x="f5" y="f5"/>
                  </a:moveTo>
                  <a:lnTo>
                    <a:pt x="f5"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7" name="Google Shape;10306;p74">
              <a:extLst>
                <a:ext uri="{FF2B5EF4-FFF2-40B4-BE49-F238E27FC236}">
                  <a16:creationId xmlns:a16="http://schemas.microsoft.com/office/drawing/2014/main" id="{B73760AB-D988-9CCB-B652-8EAD5A64D62F}"/>
                </a:ext>
              </a:extLst>
            </p:cNvPr>
            <p:cNvSpPr/>
            <p:nvPr/>
          </p:nvSpPr>
          <p:spPr>
            <a:xfrm>
              <a:off x="5987024" y="3686943"/>
              <a:ext cx="21159" cy="135166"/>
            </a:xfrm>
            <a:custGeom>
              <a:avLst/>
              <a:gdLst>
                <a:gd name="f0" fmla="val w"/>
                <a:gd name="f1" fmla="val h"/>
                <a:gd name="f2" fmla="val 0"/>
                <a:gd name="f3" fmla="val 694"/>
                <a:gd name="f4" fmla="val 4160"/>
                <a:gd name="f5" fmla="val 4159"/>
                <a:gd name="f6" fmla="*/ f0 1 694"/>
                <a:gd name="f7" fmla="*/ f1 1 4160"/>
                <a:gd name="f8" fmla="val f2"/>
                <a:gd name="f9" fmla="val f3"/>
                <a:gd name="f10" fmla="val f4"/>
                <a:gd name="f11" fmla="+- f10 0 f8"/>
                <a:gd name="f12" fmla="+- f9 0 f8"/>
                <a:gd name="f13" fmla="*/ f12 1 694"/>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94" h="4160">
                  <a:moveTo>
                    <a:pt x="f2" y="f2"/>
                  </a:moveTo>
                  <a:lnTo>
                    <a:pt x="f2" y="f5"/>
                  </a:ln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8" name="Google Shape;10307;p74">
              <a:extLst>
                <a:ext uri="{FF2B5EF4-FFF2-40B4-BE49-F238E27FC236}">
                  <a16:creationId xmlns:a16="http://schemas.microsoft.com/office/drawing/2014/main" id="{37C80068-BAED-6553-A57E-AD90A60A5ACD}"/>
                </a:ext>
              </a:extLst>
            </p:cNvPr>
            <p:cNvSpPr/>
            <p:nvPr/>
          </p:nvSpPr>
          <p:spPr>
            <a:xfrm>
              <a:off x="6200253" y="3686943"/>
              <a:ext cx="22128" cy="135166"/>
            </a:xfrm>
            <a:custGeom>
              <a:avLst/>
              <a:gdLst>
                <a:gd name="f0" fmla="val w"/>
                <a:gd name="f1" fmla="val h"/>
                <a:gd name="f2" fmla="val 0"/>
                <a:gd name="f3" fmla="val 726"/>
                <a:gd name="f4" fmla="val 4160"/>
                <a:gd name="f5" fmla="val 1"/>
                <a:gd name="f6" fmla="val 4159"/>
                <a:gd name="f7" fmla="val 725"/>
                <a:gd name="f8" fmla="*/ f0 1 726"/>
                <a:gd name="f9" fmla="*/ f1 1 4160"/>
                <a:gd name="f10" fmla="val f2"/>
                <a:gd name="f11" fmla="val f3"/>
                <a:gd name="f12" fmla="val f4"/>
                <a:gd name="f13" fmla="+- f12 0 f10"/>
                <a:gd name="f14" fmla="+- f11 0 f10"/>
                <a:gd name="f15" fmla="*/ f14 1 726"/>
                <a:gd name="f16" fmla="*/ f13 1 4160"/>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726" h="4160">
                  <a:moveTo>
                    <a:pt x="f5" y="f2"/>
                  </a:moveTo>
                  <a:lnTo>
                    <a:pt x="f5" y="f6"/>
                  </a:lnTo>
                  <a:lnTo>
                    <a:pt x="f7" y="f6"/>
                  </a:lnTo>
                  <a:lnTo>
                    <a:pt x="f7"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9" name="Google Shape;10308;p74">
              <a:extLst>
                <a:ext uri="{FF2B5EF4-FFF2-40B4-BE49-F238E27FC236}">
                  <a16:creationId xmlns:a16="http://schemas.microsoft.com/office/drawing/2014/main" id="{FA46522F-CE2C-107E-7CBE-A4F6895B9F0D}"/>
                </a:ext>
              </a:extLst>
            </p:cNvPr>
            <p:cNvSpPr/>
            <p:nvPr/>
          </p:nvSpPr>
          <p:spPr>
            <a:xfrm>
              <a:off x="5924589" y="3551803"/>
              <a:ext cx="42281" cy="112654"/>
            </a:xfrm>
            <a:custGeom>
              <a:avLst/>
              <a:gdLst>
                <a:gd name="f0" fmla="val w"/>
                <a:gd name="f1" fmla="val h"/>
                <a:gd name="f2" fmla="val 0"/>
                <a:gd name="f3" fmla="val 1387"/>
                <a:gd name="f4" fmla="val 3467"/>
                <a:gd name="f5" fmla="val 1009"/>
                <a:gd name="f6" fmla="val 1"/>
                <a:gd name="f7" fmla="val 442"/>
                <a:gd name="f8" fmla="val 2049"/>
                <a:gd name="f9" fmla="val 2427"/>
                <a:gd name="f10" fmla="val 158"/>
                <a:gd name="f11" fmla="val 2773"/>
                <a:gd name="f12" fmla="val 3025"/>
                <a:gd name="f13" fmla="val 662"/>
                <a:gd name="f14" fmla="val 3340"/>
                <a:gd name="f15" fmla="val 3466"/>
                <a:gd name="f16" fmla="*/ f0 1 1387"/>
                <a:gd name="f17" fmla="*/ f1 1 3467"/>
                <a:gd name="f18" fmla="val f2"/>
                <a:gd name="f19" fmla="val f3"/>
                <a:gd name="f20" fmla="val f4"/>
                <a:gd name="f21" fmla="+- f20 0 f18"/>
                <a:gd name="f22" fmla="+- f19 0 f18"/>
                <a:gd name="f23" fmla="*/ f22 1 1387"/>
                <a:gd name="f24" fmla="*/ f21 1 346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387" h="3467">
                  <a:moveTo>
                    <a:pt x="f5" y="f6"/>
                  </a:moveTo>
                  <a:cubicBezTo>
                    <a:pt x="f7" y="f6"/>
                    <a:pt x="f6" y="f7"/>
                    <a:pt x="f6" y="f5"/>
                  </a:cubicBezTo>
                  <a:lnTo>
                    <a:pt x="f6" y="f8"/>
                  </a:lnTo>
                  <a:cubicBezTo>
                    <a:pt x="f6" y="f9"/>
                    <a:pt x="f10" y="f11"/>
                    <a:pt x="f7" y="f12"/>
                  </a:cubicBezTo>
                  <a:cubicBezTo>
                    <a:pt x="f13" y="f14"/>
                    <a:pt x="f5" y="f15"/>
                    <a:pt x="f3" y="f15"/>
                  </a:cubicBezTo>
                  <a:lnTo>
                    <a:pt x="f3"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0" name="Google Shape;10309;p74">
              <a:extLst>
                <a:ext uri="{FF2B5EF4-FFF2-40B4-BE49-F238E27FC236}">
                  <a16:creationId xmlns:a16="http://schemas.microsoft.com/office/drawing/2014/main" id="{53E978F1-5577-DB9A-9896-519354147BB5}"/>
                </a:ext>
              </a:extLst>
            </p:cNvPr>
            <p:cNvSpPr/>
            <p:nvPr/>
          </p:nvSpPr>
          <p:spPr>
            <a:xfrm>
              <a:off x="6030257" y="3551803"/>
              <a:ext cx="148900" cy="112654"/>
            </a:xfrm>
            <a:custGeom>
              <a:avLst/>
              <a:gdLst>
                <a:gd name="f0" fmla="val w"/>
                <a:gd name="f1" fmla="val h"/>
                <a:gd name="f2" fmla="val 0"/>
                <a:gd name="f3" fmla="val 4884"/>
                <a:gd name="f4" fmla="val 3467"/>
                <a:gd name="f5" fmla="val 1"/>
                <a:gd name="f6" fmla="val 3466"/>
                <a:gd name="f7" fmla="val 4883"/>
                <a:gd name="f8" fmla="*/ f0 1 4884"/>
                <a:gd name="f9" fmla="*/ f1 1 3467"/>
                <a:gd name="f10" fmla="val f2"/>
                <a:gd name="f11" fmla="val f3"/>
                <a:gd name="f12" fmla="val f4"/>
                <a:gd name="f13" fmla="+- f12 0 f10"/>
                <a:gd name="f14" fmla="+- f11 0 f10"/>
                <a:gd name="f15" fmla="*/ f14 1 4884"/>
                <a:gd name="f16" fmla="*/ f13 1 3467"/>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4884" h="3467">
                  <a:moveTo>
                    <a:pt x="f2" y="f5"/>
                  </a:moveTo>
                  <a:lnTo>
                    <a:pt x="f2" y="f6"/>
                  </a:lnTo>
                  <a:lnTo>
                    <a:pt x="f7" y="f6"/>
                  </a:lnTo>
                  <a:lnTo>
                    <a:pt x="f7"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10310;p74">
              <a:extLst>
                <a:ext uri="{FF2B5EF4-FFF2-40B4-BE49-F238E27FC236}">
                  <a16:creationId xmlns:a16="http://schemas.microsoft.com/office/drawing/2014/main" id="{8028734A-1A8F-EE79-BBA9-2BC65FBF7099}"/>
                </a:ext>
              </a:extLst>
            </p:cNvPr>
            <p:cNvSpPr/>
            <p:nvPr/>
          </p:nvSpPr>
          <p:spPr>
            <a:xfrm>
              <a:off x="6242508" y="3670566"/>
              <a:ext cx="42318" cy="152549"/>
            </a:xfrm>
            <a:custGeom>
              <a:avLst/>
              <a:gdLst>
                <a:gd name="f0" fmla="val w"/>
                <a:gd name="f1" fmla="val h"/>
                <a:gd name="f2" fmla="val 0"/>
                <a:gd name="f3" fmla="val 1388"/>
                <a:gd name="f4" fmla="val 4695"/>
                <a:gd name="f5" fmla="val 1387"/>
                <a:gd name="f6" fmla="val 977"/>
                <a:gd name="f7" fmla="val 315"/>
                <a:gd name="f8" fmla="val 505"/>
                <a:gd name="f9" fmla="val 504"/>
                <a:gd name="f10" fmla="val 1"/>
                <a:gd name="f11" fmla="val 347"/>
                <a:gd name="f12" fmla="val 946"/>
                <a:gd name="f13" fmla="val 4222"/>
                <a:gd name="f14" fmla="val 3655"/>
                <a:gd name="f15" fmla="*/ f0 1 1388"/>
                <a:gd name="f16" fmla="*/ f1 1 4695"/>
                <a:gd name="f17" fmla="val f2"/>
                <a:gd name="f18" fmla="val f3"/>
                <a:gd name="f19" fmla="val f4"/>
                <a:gd name="f20" fmla="+- f19 0 f17"/>
                <a:gd name="f21" fmla="+- f18 0 f17"/>
                <a:gd name="f22" fmla="*/ f21 1 1388"/>
                <a:gd name="f23" fmla="*/ f20 1 4695"/>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8" h="4695">
                  <a:moveTo>
                    <a:pt x="f5" y="f2"/>
                  </a:moveTo>
                  <a:cubicBezTo>
                    <a:pt x="f6" y="f7"/>
                    <a:pt x="f8" y="f9"/>
                    <a:pt x="f10" y="f9"/>
                  </a:cubicBezTo>
                  <a:lnTo>
                    <a:pt x="f10" y="f4"/>
                  </a:lnTo>
                  <a:lnTo>
                    <a:pt x="f11" y="f4"/>
                  </a:lnTo>
                  <a:cubicBezTo>
                    <a:pt x="f12" y="f4"/>
                    <a:pt x="f5" y="f13"/>
                    <a:pt x="f5" y="f14"/>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10311;p74">
              <a:extLst>
                <a:ext uri="{FF2B5EF4-FFF2-40B4-BE49-F238E27FC236}">
                  <a16:creationId xmlns:a16="http://schemas.microsoft.com/office/drawing/2014/main" id="{5E39D255-99AD-A81E-BD94-CA938EE40D5B}"/>
                </a:ext>
              </a:extLst>
            </p:cNvPr>
            <p:cNvSpPr/>
            <p:nvPr/>
          </p:nvSpPr>
          <p:spPr>
            <a:xfrm>
              <a:off x="5924589" y="3670566"/>
              <a:ext cx="42281" cy="151543"/>
            </a:xfrm>
            <a:custGeom>
              <a:avLst/>
              <a:gdLst>
                <a:gd name="f0" fmla="val w"/>
                <a:gd name="f1" fmla="val h"/>
                <a:gd name="f2" fmla="val 0"/>
                <a:gd name="f3" fmla="val 1387"/>
                <a:gd name="f4" fmla="val 4664"/>
                <a:gd name="f5" fmla="val 1"/>
                <a:gd name="f6" fmla="val 3655"/>
                <a:gd name="f7" fmla="val 4222"/>
                <a:gd name="f8" fmla="val 442"/>
                <a:gd name="f9" fmla="val 4663"/>
                <a:gd name="f10" fmla="val 1009"/>
                <a:gd name="f11" fmla="val 504"/>
                <a:gd name="f12" fmla="val 851"/>
                <a:gd name="f13" fmla="val 379"/>
                <a:gd name="f14" fmla="val 315"/>
                <a:gd name="f15" fmla="*/ f0 1 1387"/>
                <a:gd name="f16" fmla="*/ f1 1 4664"/>
                <a:gd name="f17" fmla="val f2"/>
                <a:gd name="f18" fmla="val f3"/>
                <a:gd name="f19" fmla="val f4"/>
                <a:gd name="f20" fmla="+- f19 0 f17"/>
                <a:gd name="f21" fmla="+- f18 0 f17"/>
                <a:gd name="f22" fmla="*/ f21 1 1387"/>
                <a:gd name="f23" fmla="*/ f20 1 4664"/>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4664">
                  <a:moveTo>
                    <a:pt x="f5" y="f2"/>
                  </a:moveTo>
                  <a:lnTo>
                    <a:pt x="f5" y="f6"/>
                  </a:lnTo>
                  <a:cubicBezTo>
                    <a:pt x="f5" y="f7"/>
                    <a:pt x="f8" y="f9"/>
                    <a:pt x="f10" y="f9"/>
                  </a:cubicBezTo>
                  <a:lnTo>
                    <a:pt x="f3" y="f9"/>
                  </a:lnTo>
                  <a:lnTo>
                    <a:pt x="f3" y="f11"/>
                  </a:ln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10312;p74">
              <a:extLst>
                <a:ext uri="{FF2B5EF4-FFF2-40B4-BE49-F238E27FC236}">
                  <a16:creationId xmlns:a16="http://schemas.microsoft.com/office/drawing/2014/main" id="{04B569B2-5F07-1539-BB02-A1BB928AB725}"/>
                </a:ext>
              </a:extLst>
            </p:cNvPr>
            <p:cNvSpPr/>
            <p:nvPr/>
          </p:nvSpPr>
          <p:spPr>
            <a:xfrm>
              <a:off x="6093634" y="3686943"/>
              <a:ext cx="21159" cy="23591"/>
            </a:xfrm>
            <a:custGeom>
              <a:avLst/>
              <a:gdLst>
                <a:gd name="f0" fmla="val w"/>
                <a:gd name="f1" fmla="val h"/>
                <a:gd name="f2" fmla="val 0"/>
                <a:gd name="f3" fmla="val 694"/>
                <a:gd name="f4" fmla="val 726"/>
                <a:gd name="f5" fmla="val 1"/>
                <a:gd name="f6" fmla="val 347"/>
                <a:gd name="f7" fmla="val 568"/>
                <a:gd name="f8" fmla="val 158"/>
                <a:gd name="f9" fmla="val 725"/>
                <a:gd name="f10" fmla="*/ f0 1 694"/>
                <a:gd name="f11" fmla="*/ f1 1 726"/>
                <a:gd name="f12" fmla="val f2"/>
                <a:gd name="f13" fmla="val f3"/>
                <a:gd name="f14" fmla="val f4"/>
                <a:gd name="f15" fmla="+- f14 0 f12"/>
                <a:gd name="f16" fmla="+- f13 0 f12"/>
                <a:gd name="f17" fmla="*/ f16 1 694"/>
                <a:gd name="f18" fmla="*/ f15 1 726"/>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694" h="726">
                  <a:moveTo>
                    <a:pt x="f5" y="f2"/>
                  </a:moveTo>
                  <a:lnTo>
                    <a:pt x="f5" y="f6"/>
                  </a:lnTo>
                  <a:cubicBezTo>
                    <a:pt x="f5" y="f7"/>
                    <a:pt x="f8" y="f9"/>
                    <a:pt x="f6" y="f9"/>
                  </a:cubicBezTo>
                  <a:cubicBezTo>
                    <a:pt x="f7" y="f9"/>
                    <a:pt x="f3" y="f7"/>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10313;p74">
              <a:extLst>
                <a:ext uri="{FF2B5EF4-FFF2-40B4-BE49-F238E27FC236}">
                  <a16:creationId xmlns:a16="http://schemas.microsoft.com/office/drawing/2014/main" id="{7EEAE3B7-EA20-0B49-2AA6-85DBD9131859}"/>
                </a:ext>
              </a:extLst>
            </p:cNvPr>
            <p:cNvSpPr/>
            <p:nvPr/>
          </p:nvSpPr>
          <p:spPr>
            <a:xfrm>
              <a:off x="6242508" y="3551803"/>
              <a:ext cx="42318" cy="112654"/>
            </a:xfrm>
            <a:custGeom>
              <a:avLst/>
              <a:gdLst>
                <a:gd name="f0" fmla="val w"/>
                <a:gd name="f1" fmla="val h"/>
                <a:gd name="f2" fmla="val 0"/>
                <a:gd name="f3" fmla="val 1388"/>
                <a:gd name="f4" fmla="val 3467"/>
                <a:gd name="f5" fmla="val 1"/>
                <a:gd name="f6" fmla="val 3466"/>
                <a:gd name="f7" fmla="val 347"/>
                <a:gd name="f8" fmla="val 662"/>
                <a:gd name="f9" fmla="val 3340"/>
                <a:gd name="f10" fmla="val 946"/>
                <a:gd name="f11" fmla="val 3088"/>
                <a:gd name="f12" fmla="val 1229"/>
                <a:gd name="f13" fmla="val 2836"/>
                <a:gd name="f14" fmla="val 1387"/>
                <a:gd name="f15" fmla="val 2458"/>
                <a:gd name="f16" fmla="val 2080"/>
                <a:gd name="f17" fmla="val 1040"/>
                <a:gd name="f18" fmla="val 442"/>
                <a:gd name="f19" fmla="val 914"/>
                <a:gd name="f20" fmla="*/ f0 1 1388"/>
                <a:gd name="f21" fmla="*/ f1 1 3467"/>
                <a:gd name="f22" fmla="val f2"/>
                <a:gd name="f23" fmla="val f3"/>
                <a:gd name="f24" fmla="val f4"/>
                <a:gd name="f25" fmla="+- f24 0 f22"/>
                <a:gd name="f26" fmla="+- f23 0 f22"/>
                <a:gd name="f27" fmla="*/ f26 1 1388"/>
                <a:gd name="f28" fmla="*/ f25 1 3467"/>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1388" h="3467">
                  <a:moveTo>
                    <a:pt x="f5" y="f5"/>
                  </a:moveTo>
                  <a:lnTo>
                    <a:pt x="f5" y="f6"/>
                  </a:lnTo>
                  <a:cubicBezTo>
                    <a:pt x="f7" y="f6"/>
                    <a:pt x="f8" y="f9"/>
                    <a:pt x="f10" y="f11"/>
                  </a:cubicBezTo>
                  <a:cubicBezTo>
                    <a:pt x="f12" y="f13"/>
                    <a:pt x="f14" y="f15"/>
                    <a:pt x="f14" y="f16"/>
                  </a:cubicBezTo>
                  <a:lnTo>
                    <a:pt x="f14" y="f17"/>
                  </a:lnTo>
                  <a:cubicBezTo>
                    <a:pt x="f14" y="f18"/>
                    <a:pt x="f19"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5" name="Google Shape;10314;p74">
              <a:extLst>
                <a:ext uri="{FF2B5EF4-FFF2-40B4-BE49-F238E27FC236}">
                  <a16:creationId xmlns:a16="http://schemas.microsoft.com/office/drawing/2014/main" id="{72FF7C25-AA56-601B-475F-E2DB915788AC}"/>
                </a:ext>
              </a:extLst>
            </p:cNvPr>
            <p:cNvSpPr/>
            <p:nvPr/>
          </p:nvSpPr>
          <p:spPr>
            <a:xfrm>
              <a:off x="6030257" y="3686943"/>
              <a:ext cx="148900" cy="135166"/>
            </a:xfrm>
            <a:custGeom>
              <a:avLst/>
              <a:gdLst>
                <a:gd name="f0" fmla="val w"/>
                <a:gd name="f1" fmla="val h"/>
                <a:gd name="f2" fmla="val 0"/>
                <a:gd name="f3" fmla="val 4884"/>
                <a:gd name="f4" fmla="val 4160"/>
                <a:gd name="f5" fmla="val 4159"/>
                <a:gd name="f6" fmla="val 4883"/>
                <a:gd name="f7" fmla="val 3466"/>
                <a:gd name="f8" fmla="val 347"/>
                <a:gd name="f9" fmla="val 946"/>
                <a:gd name="f10" fmla="val 2993"/>
                <a:gd name="f11" fmla="val 1387"/>
                <a:gd name="f12" fmla="val 2426"/>
                <a:gd name="f13" fmla="val 1827"/>
                <a:gd name="f14" fmla="val 1418"/>
                <a:gd name="f15" fmla="val 914"/>
                <a:gd name="f16" fmla="*/ f0 1 4884"/>
                <a:gd name="f17" fmla="*/ f1 1 4160"/>
                <a:gd name="f18" fmla="val f2"/>
                <a:gd name="f19" fmla="val f3"/>
                <a:gd name="f20" fmla="val f4"/>
                <a:gd name="f21" fmla="+- f20 0 f18"/>
                <a:gd name="f22" fmla="+- f19 0 f18"/>
                <a:gd name="f23" fmla="*/ f22 1 4884"/>
                <a:gd name="f24" fmla="*/ f21 1 416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884" h="4160">
                  <a:moveTo>
                    <a:pt x="f2" y="f2"/>
                  </a:moveTo>
                  <a:lnTo>
                    <a:pt x="f2" y="f5"/>
                  </a:lnTo>
                  <a:lnTo>
                    <a:pt x="f6" y="f5"/>
                  </a:lnTo>
                  <a:lnTo>
                    <a:pt x="f6" y="f2"/>
                  </a:lnTo>
                  <a:lnTo>
                    <a:pt x="f7" y="f2"/>
                  </a:lnTo>
                  <a:lnTo>
                    <a:pt x="f7" y="f8"/>
                  </a:lnTo>
                  <a:cubicBezTo>
                    <a:pt x="f7" y="f9"/>
                    <a:pt x="f10" y="f11"/>
                    <a:pt x="f12" y="f11"/>
                  </a:cubicBezTo>
                  <a:cubicBezTo>
                    <a:pt x="f13" y="f11"/>
                    <a:pt x="f14" y="f15"/>
                    <a:pt x="f14" y="f8"/>
                  </a:cubicBezTo>
                  <a:lnTo>
                    <a:pt x="f1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6" name="Google Shape;10315;p74">
              <a:extLst>
                <a:ext uri="{FF2B5EF4-FFF2-40B4-BE49-F238E27FC236}">
                  <a16:creationId xmlns:a16="http://schemas.microsoft.com/office/drawing/2014/main" id="{0B4C8615-1300-A436-58F6-EFB4D0003959}"/>
                </a:ext>
              </a:extLst>
            </p:cNvPr>
            <p:cNvSpPr/>
            <p:nvPr/>
          </p:nvSpPr>
          <p:spPr>
            <a:xfrm>
              <a:off x="6029279" y="3439222"/>
              <a:ext cx="148900" cy="90104"/>
            </a:xfrm>
            <a:custGeom>
              <a:avLst/>
              <a:gdLst>
                <a:gd name="f0" fmla="val w"/>
                <a:gd name="f1" fmla="val h"/>
                <a:gd name="f2" fmla="val 0"/>
                <a:gd name="f3" fmla="val 4884"/>
                <a:gd name="f4" fmla="val 2773"/>
                <a:gd name="f5" fmla="val 2427"/>
                <a:gd name="f6" fmla="val 1103"/>
                <a:gd name="f7" fmla="val 1"/>
                <a:gd name="f8" fmla="val 2426"/>
                <a:gd name="f9" fmla="val 1355"/>
                <a:gd name="f10" fmla="val 1828"/>
                <a:gd name="f11" fmla="val 1418"/>
                <a:gd name="f12" fmla="val 2395"/>
                <a:gd name="f13" fmla="val 2994"/>
                <a:gd name="f14" fmla="val 3403"/>
                <a:gd name="f15" fmla="val 1891"/>
                <a:gd name="f16" fmla="val 3781"/>
                <a:gd name="f17" fmla="*/ f0 1 4884"/>
                <a:gd name="f18" fmla="*/ f1 1 2773"/>
                <a:gd name="f19" fmla="val f2"/>
                <a:gd name="f20" fmla="val f3"/>
                <a:gd name="f21" fmla="val f4"/>
                <a:gd name="f22" fmla="+- f21 0 f19"/>
                <a:gd name="f23" fmla="+- f20 0 f19"/>
                <a:gd name="f24" fmla="*/ f23 1 4884"/>
                <a:gd name="f25" fmla="*/ f22 1 2773"/>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884" h="2773">
                  <a:moveTo>
                    <a:pt x="f5" y="f2"/>
                  </a:moveTo>
                  <a:cubicBezTo>
                    <a:pt x="f6" y="f2"/>
                    <a:pt x="f7" y="f6"/>
                    <a:pt x="f7" y="f8"/>
                  </a:cubicBezTo>
                  <a:lnTo>
                    <a:pt x="f7" y="f4"/>
                  </a:lnTo>
                  <a:lnTo>
                    <a:pt x="f9" y="f4"/>
                  </a:lnTo>
                  <a:lnTo>
                    <a:pt x="f9" y="f8"/>
                  </a:lnTo>
                  <a:cubicBezTo>
                    <a:pt x="f9" y="f10"/>
                    <a:pt x="f10" y="f11"/>
                    <a:pt x="f12" y="f11"/>
                  </a:cubicBezTo>
                  <a:cubicBezTo>
                    <a:pt x="f13" y="f11"/>
                    <a:pt x="f14" y="f15"/>
                    <a:pt x="f14" y="f8"/>
                  </a:cubicBezTo>
                  <a:lnTo>
                    <a:pt x="f14" y="f4"/>
                  </a:lnTo>
                  <a:lnTo>
                    <a:pt x="f3" y="f4"/>
                  </a:lnTo>
                  <a:lnTo>
                    <a:pt x="f3" y="f8"/>
                  </a:lnTo>
                  <a:cubicBezTo>
                    <a:pt x="f3" y="f6"/>
                    <a:pt x="f16"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87" name="Google Shape;10341;p74">
            <a:extLst>
              <a:ext uri="{FF2B5EF4-FFF2-40B4-BE49-F238E27FC236}">
                <a16:creationId xmlns:a16="http://schemas.microsoft.com/office/drawing/2014/main" id="{4639C5C4-1C5F-23A4-FD16-593E8F459AAF}"/>
              </a:ext>
            </a:extLst>
          </p:cNvPr>
          <p:cNvGrpSpPr/>
          <p:nvPr/>
        </p:nvGrpSpPr>
        <p:grpSpPr>
          <a:xfrm>
            <a:off x="9541471" y="3839539"/>
            <a:ext cx="346008" cy="483461"/>
            <a:chOff x="8527703" y="2749024"/>
            <a:chExt cx="259506" cy="362596"/>
          </a:xfrm>
          <a:solidFill>
            <a:schemeClr val="tx1">
              <a:lumMod val="50000"/>
              <a:lumOff val="50000"/>
            </a:schemeClr>
          </a:solidFill>
        </p:grpSpPr>
        <p:sp>
          <p:nvSpPr>
            <p:cNvPr id="88" name="Google Shape;10342;p74">
              <a:extLst>
                <a:ext uri="{FF2B5EF4-FFF2-40B4-BE49-F238E27FC236}">
                  <a16:creationId xmlns:a16="http://schemas.microsoft.com/office/drawing/2014/main" id="{4CBB60A0-0AC5-E96A-FFCF-9356F6A256DF}"/>
                </a:ext>
              </a:extLst>
            </p:cNvPr>
            <p:cNvSpPr/>
            <p:nvPr/>
          </p:nvSpPr>
          <p:spPr>
            <a:xfrm>
              <a:off x="8527703" y="2749024"/>
              <a:ext cx="259506" cy="255282"/>
            </a:xfrm>
            <a:custGeom>
              <a:avLst/>
              <a:gdLst>
                <a:gd name="f0" fmla="val w"/>
                <a:gd name="f1" fmla="val h"/>
                <a:gd name="f2" fmla="val 0"/>
                <a:gd name="f3" fmla="val 9012"/>
                <a:gd name="f4" fmla="val 8318"/>
                <a:gd name="f5" fmla="val 4538"/>
                <a:gd name="f6" fmla="val 1"/>
                <a:gd name="f7" fmla="val 2112"/>
                <a:gd name="f8" fmla="val 1985"/>
                <a:gd name="f9" fmla="val 32"/>
                <a:gd name="f10" fmla="val 4537"/>
                <a:gd name="f11" fmla="val 5860"/>
                <a:gd name="f12" fmla="val 631"/>
                <a:gd name="f13" fmla="val 7184"/>
                <a:gd name="f14" fmla="val 1797"/>
                <a:gd name="f15" fmla="val 8066"/>
                <a:gd name="f16" fmla="val 1923"/>
                <a:gd name="f17" fmla="val 8192"/>
                <a:gd name="f18" fmla="val 2017"/>
                <a:gd name="f19" fmla="val 8223"/>
                <a:gd name="f20" fmla="val 2049"/>
                <a:gd name="f21" fmla="val 4160"/>
                <a:gd name="f22" fmla="val 6900"/>
                <a:gd name="f23" fmla="val 2427"/>
                <a:gd name="f24" fmla="val 2238"/>
                <a:gd name="f25" fmla="val 2080"/>
                <a:gd name="f26" fmla="val 6743"/>
                <a:gd name="f27" fmla="val 6554"/>
                <a:gd name="f28" fmla="val 5829"/>
                <a:gd name="f29" fmla="val 4852"/>
                <a:gd name="f30" fmla="val 2679"/>
                <a:gd name="f31" fmla="val 4033"/>
                <a:gd name="f32" fmla="val 3498"/>
                <a:gd name="f33" fmla="val 3624"/>
                <a:gd name="f34" fmla="val 3277"/>
                <a:gd name="f35" fmla="val 3403"/>
                <a:gd name="f36" fmla="val 3151"/>
                <a:gd name="f37" fmla="val 3088"/>
                <a:gd name="f38" fmla="val 2678"/>
                <a:gd name="f39" fmla="val 1922"/>
                <a:gd name="f40" fmla="val 3782"/>
                <a:gd name="f41" fmla="val 1292"/>
                <a:gd name="f42" fmla="val 5262"/>
                <a:gd name="f43" fmla="val 5892"/>
                <a:gd name="f44" fmla="val 3025"/>
                <a:gd name="f45" fmla="val 5735"/>
                <a:gd name="f46" fmla="val 3340"/>
                <a:gd name="f47" fmla="val 5546"/>
                <a:gd name="f48" fmla="val 6365"/>
                <a:gd name="f49" fmla="val 6964"/>
                <a:gd name="f50" fmla="val 6806"/>
                <a:gd name="f51" fmla="val 6617"/>
                <a:gd name="f52" fmla="val 4884"/>
                <a:gd name="f53" fmla="val 6995"/>
                <a:gd name="f54" fmla="val 7027"/>
                <a:gd name="f55" fmla="val 8286"/>
                <a:gd name="f56" fmla="val 7121"/>
                <a:gd name="f57" fmla="val 7247"/>
                <a:gd name="f58" fmla="val 8129"/>
                <a:gd name="f59" fmla="val 8413"/>
                <a:gd name="f60" fmla="val 9011"/>
                <a:gd name="f61" fmla="val 4506"/>
                <a:gd name="f62" fmla="*/ f0 1 9012"/>
                <a:gd name="f63" fmla="*/ f1 1 8318"/>
                <a:gd name="f64" fmla="val f2"/>
                <a:gd name="f65" fmla="val f3"/>
                <a:gd name="f66" fmla="val f4"/>
                <a:gd name="f67" fmla="+- f66 0 f64"/>
                <a:gd name="f68" fmla="+- f65 0 f64"/>
                <a:gd name="f69" fmla="*/ f68 1 9012"/>
                <a:gd name="f70" fmla="*/ f67 1 831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9012" h="8318">
                  <a:moveTo>
                    <a:pt x="f5" y="f6"/>
                  </a:moveTo>
                  <a:cubicBezTo>
                    <a:pt x="f7" y="f6"/>
                    <a:pt x="f6" y="f8"/>
                    <a:pt x="f9" y="f10"/>
                  </a:cubicBezTo>
                  <a:cubicBezTo>
                    <a:pt x="f9" y="f11"/>
                    <a:pt x="f12" y="f13"/>
                    <a:pt x="f14" y="f15"/>
                  </a:cubicBezTo>
                  <a:cubicBezTo>
                    <a:pt x="f16" y="f17"/>
                    <a:pt x="f18" y="f19"/>
                    <a:pt x="f20" y="f4"/>
                  </a:cubicBezTo>
                  <a:lnTo>
                    <a:pt x="f21" y="f4"/>
                  </a:lnTo>
                  <a:lnTo>
                    <a:pt x="f21" y="f22"/>
                  </a:lnTo>
                  <a:lnTo>
                    <a:pt x="f23" y="f22"/>
                  </a:lnTo>
                  <a:cubicBezTo>
                    <a:pt x="f24" y="f22"/>
                    <a:pt x="f25" y="f26"/>
                    <a:pt x="f25" y="f27"/>
                  </a:cubicBezTo>
                  <a:lnTo>
                    <a:pt x="f25" y="f28"/>
                  </a:lnTo>
                  <a:cubicBezTo>
                    <a:pt x="f25" y="f29"/>
                    <a:pt x="f30" y="f31"/>
                    <a:pt x="f32" y="f33"/>
                  </a:cubicBezTo>
                  <a:cubicBezTo>
                    <a:pt x="f34" y="f35"/>
                    <a:pt x="f36" y="f37"/>
                    <a:pt x="f36" y="f38"/>
                  </a:cubicBezTo>
                  <a:cubicBezTo>
                    <a:pt x="f36" y="f39"/>
                    <a:pt x="f40" y="f41"/>
                    <a:pt x="f5" y="f41"/>
                  </a:cubicBezTo>
                  <a:cubicBezTo>
                    <a:pt x="f42" y="f41"/>
                    <a:pt x="f43" y="f39"/>
                    <a:pt x="f43" y="f38"/>
                  </a:cubicBezTo>
                  <a:cubicBezTo>
                    <a:pt x="f43" y="f44"/>
                    <a:pt x="f45" y="f46"/>
                    <a:pt x="f47" y="f33"/>
                  </a:cubicBezTo>
                  <a:cubicBezTo>
                    <a:pt x="f48" y="f31"/>
                    <a:pt x="f49" y="f29"/>
                    <a:pt x="f49" y="f28"/>
                  </a:cubicBezTo>
                  <a:lnTo>
                    <a:pt x="f49" y="f27"/>
                  </a:lnTo>
                  <a:cubicBezTo>
                    <a:pt x="f49" y="f26"/>
                    <a:pt x="f50" y="f22"/>
                    <a:pt x="f51" y="f22"/>
                  </a:cubicBezTo>
                  <a:lnTo>
                    <a:pt x="f52" y="f22"/>
                  </a:lnTo>
                  <a:lnTo>
                    <a:pt x="f52" y="f4"/>
                  </a:lnTo>
                  <a:lnTo>
                    <a:pt x="f53" y="f4"/>
                  </a:lnTo>
                  <a:cubicBezTo>
                    <a:pt x="f54" y="f55"/>
                    <a:pt x="f56" y="f17"/>
                    <a:pt x="f57" y="f58"/>
                  </a:cubicBezTo>
                  <a:cubicBezTo>
                    <a:pt x="f59" y="f13"/>
                    <a:pt x="f60" y="f28"/>
                    <a:pt x="f60" y="f61"/>
                  </a:cubicBezTo>
                  <a:cubicBezTo>
                    <a:pt x="f60" y="f18"/>
                    <a:pt x="f5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10343;p74">
              <a:extLst>
                <a:ext uri="{FF2B5EF4-FFF2-40B4-BE49-F238E27FC236}">
                  <a16:creationId xmlns:a16="http://schemas.microsoft.com/office/drawing/2014/main" id="{1B690C21-83FD-BA84-BA29-38C745499227}"/>
                </a:ext>
              </a:extLst>
            </p:cNvPr>
            <p:cNvSpPr/>
            <p:nvPr/>
          </p:nvSpPr>
          <p:spPr>
            <a:xfrm>
              <a:off x="8637495" y="2811871"/>
              <a:ext cx="40827" cy="43552"/>
            </a:xfrm>
            <a:custGeom>
              <a:avLst/>
              <a:gdLst>
                <a:gd name="f0" fmla="val w"/>
                <a:gd name="f1" fmla="val h"/>
                <a:gd name="f2" fmla="val 0"/>
                <a:gd name="f3" fmla="val 1418"/>
                <a:gd name="f4" fmla="val 1419"/>
                <a:gd name="f5" fmla="val 725"/>
                <a:gd name="f6" fmla="val 315"/>
                <a:gd name="f7" fmla="val 1103"/>
                <a:gd name="f8" fmla="*/ f0 1 1418"/>
                <a:gd name="f9" fmla="*/ f1 1 1419"/>
                <a:gd name="f10" fmla="val f2"/>
                <a:gd name="f11" fmla="val f3"/>
                <a:gd name="f12" fmla="val f4"/>
                <a:gd name="f13" fmla="+- f12 0 f10"/>
                <a:gd name="f14" fmla="+- f11 0 f10"/>
                <a:gd name="f15" fmla="*/ f14 1 1418"/>
                <a:gd name="f16" fmla="*/ f13 1 1419"/>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1418" h="1419">
                  <a:moveTo>
                    <a:pt x="f5" y="f2"/>
                  </a:moveTo>
                  <a:cubicBezTo>
                    <a:pt x="f6" y="f2"/>
                    <a:pt x="f2" y="f6"/>
                    <a:pt x="f2" y="f5"/>
                  </a:cubicBezTo>
                  <a:cubicBezTo>
                    <a:pt x="f2" y="f7"/>
                    <a:pt x="f6" y="f3"/>
                    <a:pt x="f5" y="f3"/>
                  </a:cubicBezTo>
                  <a:cubicBezTo>
                    <a:pt x="f7" y="f3"/>
                    <a:pt x="f3" y="f7"/>
                    <a:pt x="f3" y="f5"/>
                  </a:cubicBezTo>
                  <a:cubicBezTo>
                    <a:pt x="f3" y="f6"/>
                    <a:pt x="f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10344;p74">
              <a:extLst>
                <a:ext uri="{FF2B5EF4-FFF2-40B4-BE49-F238E27FC236}">
                  <a16:creationId xmlns:a16="http://schemas.microsoft.com/office/drawing/2014/main" id="{D318DB90-B00A-592E-40F5-8AFD42E85CF0}"/>
                </a:ext>
              </a:extLst>
            </p:cNvPr>
            <p:cNvSpPr/>
            <p:nvPr/>
          </p:nvSpPr>
          <p:spPr>
            <a:xfrm>
              <a:off x="8588492" y="3025539"/>
              <a:ext cx="139747" cy="43552"/>
            </a:xfrm>
            <a:custGeom>
              <a:avLst/>
              <a:gdLst>
                <a:gd name="f0" fmla="val w"/>
                <a:gd name="f1" fmla="val h"/>
                <a:gd name="f2" fmla="val 0"/>
                <a:gd name="f3" fmla="val 4853"/>
                <a:gd name="f4" fmla="val 1419"/>
                <a:gd name="f5" fmla="val 1"/>
                <a:gd name="f6" fmla="val 347"/>
                <a:gd name="f7" fmla="val 946"/>
                <a:gd name="f8" fmla="val 473"/>
                <a:gd name="f9" fmla="val 1040"/>
                <a:gd name="f10" fmla="val 3781"/>
                <a:gd name="f11" fmla="val 4380"/>
                <a:gd name="f12" fmla="*/ f0 1 4853"/>
                <a:gd name="f13" fmla="*/ f1 1 1419"/>
                <a:gd name="f14" fmla="val f2"/>
                <a:gd name="f15" fmla="val f3"/>
                <a:gd name="f16" fmla="val f4"/>
                <a:gd name="f17" fmla="+- f16 0 f14"/>
                <a:gd name="f18" fmla="+- f15 0 f14"/>
                <a:gd name="f19" fmla="*/ f18 1 4853"/>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4853" h="1419">
                  <a:moveTo>
                    <a:pt x="f5" y="f5"/>
                  </a:moveTo>
                  <a:lnTo>
                    <a:pt x="f5" y="f6"/>
                  </a:lnTo>
                  <a:cubicBezTo>
                    <a:pt x="f5" y="f7"/>
                    <a:pt x="f8" y="f4"/>
                    <a:pt x="f9" y="f4"/>
                  </a:cubicBezTo>
                  <a:lnTo>
                    <a:pt x="f10" y="f4"/>
                  </a:lnTo>
                  <a:cubicBezTo>
                    <a:pt x="f11" y="f4"/>
                    <a:pt x="f3" y="f7"/>
                    <a:pt x="f3" y="f6"/>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10345;p74">
              <a:extLst>
                <a:ext uri="{FF2B5EF4-FFF2-40B4-BE49-F238E27FC236}">
                  <a16:creationId xmlns:a16="http://schemas.microsoft.com/office/drawing/2014/main" id="{5EE14DAE-7053-6D8E-3398-FACFE313C7F4}"/>
                </a:ext>
              </a:extLst>
            </p:cNvPr>
            <p:cNvSpPr/>
            <p:nvPr/>
          </p:nvSpPr>
          <p:spPr>
            <a:xfrm>
              <a:off x="8608445" y="2877616"/>
              <a:ext cx="99834" cy="63834"/>
            </a:xfrm>
            <a:custGeom>
              <a:avLst/>
              <a:gdLst>
                <a:gd name="f0" fmla="val w"/>
                <a:gd name="f1" fmla="val h"/>
                <a:gd name="f2" fmla="val 0"/>
                <a:gd name="f3" fmla="val 3467"/>
                <a:gd name="f4" fmla="val 2080"/>
                <a:gd name="f5" fmla="val 1734"/>
                <a:gd name="f6" fmla="val 1"/>
                <a:gd name="f7" fmla="val 789"/>
                <a:gd name="f8" fmla="val 725"/>
                <a:gd name="f9" fmla="val 1733"/>
                <a:gd name="f10" fmla="val 3466"/>
                <a:gd name="f11" fmla="val 788"/>
                <a:gd name="f12" fmla="val 2679"/>
                <a:gd name="f13" fmla="*/ f0 1 3467"/>
                <a:gd name="f14" fmla="*/ f1 1 2080"/>
                <a:gd name="f15" fmla="val f2"/>
                <a:gd name="f16" fmla="val f3"/>
                <a:gd name="f17" fmla="val f4"/>
                <a:gd name="f18" fmla="+- f17 0 f15"/>
                <a:gd name="f19" fmla="+- f16 0 f15"/>
                <a:gd name="f20" fmla="*/ f19 1 3467"/>
                <a:gd name="f21" fmla="*/ f18 1 2080"/>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467" h="2080">
                  <a:moveTo>
                    <a:pt x="f5" y="f6"/>
                  </a:moveTo>
                  <a:cubicBezTo>
                    <a:pt x="f7" y="f6"/>
                    <a:pt x="f6" y="f8"/>
                    <a:pt x="f6" y="f9"/>
                  </a:cubicBezTo>
                  <a:lnTo>
                    <a:pt x="f6" y="f4"/>
                  </a:lnTo>
                  <a:lnTo>
                    <a:pt x="f10" y="f4"/>
                  </a:lnTo>
                  <a:lnTo>
                    <a:pt x="f10" y="f9"/>
                  </a:lnTo>
                  <a:cubicBezTo>
                    <a:pt x="f10" y="f11"/>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2" name="Google Shape;10346;p74">
              <a:extLst>
                <a:ext uri="{FF2B5EF4-FFF2-40B4-BE49-F238E27FC236}">
                  <a16:creationId xmlns:a16="http://schemas.microsoft.com/office/drawing/2014/main" id="{CB7B0CE7-619E-B87F-2C16-A45C7F346FF3}"/>
                </a:ext>
              </a:extLst>
            </p:cNvPr>
            <p:cNvSpPr/>
            <p:nvPr/>
          </p:nvSpPr>
          <p:spPr>
            <a:xfrm>
              <a:off x="8608445" y="3090324"/>
              <a:ext cx="100730" cy="21296"/>
            </a:xfrm>
            <a:custGeom>
              <a:avLst/>
              <a:gdLst>
                <a:gd name="f0" fmla="val w"/>
                <a:gd name="f1" fmla="val h"/>
                <a:gd name="f2" fmla="val 0"/>
                <a:gd name="f3" fmla="val 3498"/>
                <a:gd name="f4" fmla="val 694"/>
                <a:gd name="f5" fmla="val 32"/>
                <a:gd name="f6" fmla="val 1"/>
                <a:gd name="f7" fmla="val 379"/>
                <a:gd name="f8" fmla="val 284"/>
                <a:gd name="f9" fmla="val 2773"/>
                <a:gd name="f10" fmla="val 3183"/>
                <a:gd name="f11" fmla="*/ f0 1 3498"/>
                <a:gd name="f12" fmla="*/ f1 1 694"/>
                <a:gd name="f13" fmla="val f2"/>
                <a:gd name="f14" fmla="val f3"/>
                <a:gd name="f15" fmla="val f4"/>
                <a:gd name="f16" fmla="+- f15 0 f13"/>
                <a:gd name="f17" fmla="+- f14 0 f13"/>
                <a:gd name="f18" fmla="*/ f17 1 3498"/>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98" h="694">
                  <a:moveTo>
                    <a:pt x="f5" y="f6"/>
                  </a:moveTo>
                  <a:cubicBezTo>
                    <a:pt x="f6" y="f7"/>
                    <a:pt x="f8" y="f4"/>
                    <a:pt x="f4" y="f4"/>
                  </a:cubicBezTo>
                  <a:lnTo>
                    <a:pt x="f9" y="f4"/>
                  </a:lnTo>
                  <a:cubicBezTo>
                    <a:pt x="f10" y="f4"/>
                    <a:pt x="f3" y="f7"/>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3" name="Google Shape;10359;p74">
            <a:extLst>
              <a:ext uri="{FF2B5EF4-FFF2-40B4-BE49-F238E27FC236}">
                <a16:creationId xmlns:a16="http://schemas.microsoft.com/office/drawing/2014/main" id="{2F5A8D01-288C-F1E6-A88E-A2D97951D15C}"/>
              </a:ext>
            </a:extLst>
          </p:cNvPr>
          <p:cNvGrpSpPr/>
          <p:nvPr/>
        </p:nvGrpSpPr>
        <p:grpSpPr>
          <a:xfrm>
            <a:off x="6950867" y="4815933"/>
            <a:ext cx="481572" cy="451811"/>
            <a:chOff x="6584749" y="3481321"/>
            <a:chExt cx="361179" cy="338858"/>
          </a:xfrm>
          <a:solidFill>
            <a:schemeClr val="tx1">
              <a:lumMod val="50000"/>
              <a:lumOff val="50000"/>
            </a:schemeClr>
          </a:solidFill>
        </p:grpSpPr>
        <p:sp>
          <p:nvSpPr>
            <p:cNvPr id="94" name="Google Shape;10360;p74">
              <a:extLst>
                <a:ext uri="{FF2B5EF4-FFF2-40B4-BE49-F238E27FC236}">
                  <a16:creationId xmlns:a16="http://schemas.microsoft.com/office/drawing/2014/main" id="{10472CD6-6D02-136A-40E5-1002C0A68ACD}"/>
                </a:ext>
              </a:extLst>
            </p:cNvPr>
            <p:cNvSpPr/>
            <p:nvPr/>
          </p:nvSpPr>
          <p:spPr>
            <a:xfrm>
              <a:off x="6679838" y="3638973"/>
              <a:ext cx="170023" cy="181206"/>
            </a:xfrm>
            <a:custGeom>
              <a:avLst/>
              <a:gdLst>
                <a:gd name="f0" fmla="val w"/>
                <a:gd name="f1" fmla="val h"/>
                <a:gd name="f2" fmla="val 0"/>
                <a:gd name="f3" fmla="val 5577"/>
                <a:gd name="f4" fmla="val 2804"/>
                <a:gd name="f5" fmla="val 1607"/>
                <a:gd name="f6" fmla="val 1450"/>
                <a:gd name="f7" fmla="val 725"/>
                <a:gd name="f8" fmla="val 1009"/>
                <a:gd name="f9" fmla="val 3308"/>
                <a:gd name="f10" fmla="val 946"/>
                <a:gd name="f11" fmla="val 3749"/>
                <a:gd name="f12" fmla="val 851"/>
                <a:gd name="f13" fmla="val 4285"/>
                <a:gd name="f14" fmla="val 757"/>
                <a:gd name="f15" fmla="val 4883"/>
                <a:gd name="f16" fmla="val 347"/>
                <a:gd name="f17" fmla="val 158"/>
                <a:gd name="f18" fmla="val 5041"/>
                <a:gd name="f19" fmla="val 5230"/>
                <a:gd name="f20" fmla="val 5419"/>
                <a:gd name="f21" fmla="val 5576"/>
                <a:gd name="f22" fmla="val 5545"/>
                <a:gd name="f23" fmla="val 5387"/>
                <a:gd name="f24" fmla="val 5198"/>
                <a:gd name="f25" fmla="val 5009"/>
                <a:gd name="f26" fmla="val 4852"/>
                <a:gd name="f27" fmla="val 4726"/>
                <a:gd name="f28" fmla="val 4253"/>
                <a:gd name="f29" fmla="val 4632"/>
                <a:gd name="f30" fmla="val 4569"/>
                <a:gd name="f31" fmla="val 3277"/>
                <a:gd name="f32" fmla="val 4128"/>
                <a:gd name="f33" fmla="val 756"/>
                <a:gd name="f34" fmla="val 3970"/>
                <a:gd name="f35" fmla="*/ f0 1 5577"/>
                <a:gd name="f36" fmla="*/ f1 1 5577"/>
                <a:gd name="f37" fmla="val f2"/>
                <a:gd name="f38" fmla="val f3"/>
                <a:gd name="f39" fmla="+- f38 0 f37"/>
                <a:gd name="f40" fmla="*/ f39 1 5577"/>
                <a:gd name="f41" fmla="*/ f37 1 f40"/>
                <a:gd name="f42" fmla="*/ f38 1 f40"/>
                <a:gd name="f43" fmla="*/ f41 f35 1"/>
                <a:gd name="f44" fmla="*/ f42 f35 1"/>
                <a:gd name="f45" fmla="*/ f42 f36 1"/>
                <a:gd name="f46" fmla="*/ f41 f36 1"/>
              </a:gdLst>
              <a:ahLst/>
              <a:cxnLst>
                <a:cxn ang="3cd4">
                  <a:pos x="hc" y="t"/>
                </a:cxn>
                <a:cxn ang="0">
                  <a:pos x="r" y="vc"/>
                </a:cxn>
                <a:cxn ang="cd4">
                  <a:pos x="hc" y="b"/>
                </a:cxn>
                <a:cxn ang="cd2">
                  <a:pos x="l" y="vc"/>
                </a:cxn>
              </a:cxnLst>
              <a:rect l="f43" t="f46" r="f44" b="f45"/>
              <a:pathLst>
                <a:path w="5577" h="5577">
                  <a:moveTo>
                    <a:pt x="f4" y="f2"/>
                  </a:moveTo>
                  <a:cubicBezTo>
                    <a:pt x="f5" y="f2"/>
                    <a:pt x="f6" y="f7"/>
                    <a:pt x="f8" y="f9"/>
                  </a:cubicBezTo>
                  <a:cubicBezTo>
                    <a:pt x="f10" y="f11"/>
                    <a:pt x="f12" y="f13"/>
                    <a:pt x="f14" y="f15"/>
                  </a:cubicBezTo>
                  <a:lnTo>
                    <a:pt x="f16" y="f15"/>
                  </a:lnTo>
                  <a:cubicBezTo>
                    <a:pt x="f17" y="f15"/>
                    <a:pt x="f2" y="f18"/>
                    <a:pt x="f2" y="f19"/>
                  </a:cubicBezTo>
                  <a:cubicBezTo>
                    <a:pt x="f2" y="f20"/>
                    <a:pt x="f17" y="f21"/>
                    <a:pt x="f16" y="f21"/>
                  </a:cubicBezTo>
                  <a:lnTo>
                    <a:pt x="f19" y="f21"/>
                  </a:lnTo>
                  <a:cubicBezTo>
                    <a:pt x="f20" y="f22"/>
                    <a:pt x="f3" y="f23"/>
                    <a:pt x="f3" y="f24"/>
                  </a:cubicBezTo>
                  <a:cubicBezTo>
                    <a:pt x="f3" y="f25"/>
                    <a:pt x="f20" y="f26"/>
                    <a:pt x="f19" y="f26"/>
                  </a:cubicBezTo>
                  <a:lnTo>
                    <a:pt x="f26" y="f26"/>
                  </a:lnTo>
                  <a:cubicBezTo>
                    <a:pt x="f27" y="f28"/>
                    <a:pt x="f29" y="f11"/>
                    <a:pt x="f30" y="f31"/>
                  </a:cubicBezTo>
                  <a:cubicBezTo>
                    <a:pt x="f32" y="f33"/>
                    <a:pt x="f34"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10361;p74">
              <a:extLst>
                <a:ext uri="{FF2B5EF4-FFF2-40B4-BE49-F238E27FC236}">
                  <a16:creationId xmlns:a16="http://schemas.microsoft.com/office/drawing/2014/main" id="{69FF8E1D-976D-FFCB-8A89-6BFA534CEF6F}"/>
                </a:ext>
              </a:extLst>
            </p:cNvPr>
            <p:cNvSpPr/>
            <p:nvPr/>
          </p:nvSpPr>
          <p:spPr>
            <a:xfrm>
              <a:off x="6839282" y="3481321"/>
              <a:ext cx="84536" cy="90104"/>
            </a:xfrm>
            <a:custGeom>
              <a:avLst/>
              <a:gdLst>
                <a:gd name="f0" fmla="val w"/>
                <a:gd name="f1" fmla="val h"/>
                <a:gd name="f2" fmla="val 0"/>
                <a:gd name="f3" fmla="val 2773"/>
                <a:gd name="f4" fmla="val 1386"/>
                <a:gd name="f5" fmla="val 630"/>
                <a:gd name="f6" fmla="val 1387"/>
                <a:gd name="f7" fmla="val 2111"/>
                <a:gd name="f8" fmla="val 2143"/>
                <a:gd name="f9" fmla="*/ f0 1 2773"/>
                <a:gd name="f10" fmla="*/ f1 1 2773"/>
                <a:gd name="f11" fmla="val f2"/>
                <a:gd name="f12" fmla="val f3"/>
                <a:gd name="f13" fmla="+- f12 0 f11"/>
                <a:gd name="f14" fmla="*/ f13 1 2773"/>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2773" h="2773">
                  <a:moveTo>
                    <a:pt x="f4" y="f2"/>
                  </a:moveTo>
                  <a:cubicBezTo>
                    <a:pt x="f5" y="f2"/>
                    <a:pt x="f2" y="f5"/>
                    <a:pt x="f2" y="f6"/>
                  </a:cubicBezTo>
                  <a:cubicBezTo>
                    <a:pt x="f2" y="f7"/>
                    <a:pt x="f5" y="f3"/>
                    <a:pt x="f4" y="f3"/>
                  </a:cubicBezTo>
                  <a:cubicBezTo>
                    <a:pt x="f8" y="f3"/>
                    <a:pt x="f3" y="f7"/>
                    <a:pt x="f3" y="f6"/>
                  </a:cubicBezTo>
                  <a:cubicBezTo>
                    <a:pt x="f3" y="f5"/>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10362;p74">
              <a:extLst>
                <a:ext uri="{FF2B5EF4-FFF2-40B4-BE49-F238E27FC236}">
                  <a16:creationId xmlns:a16="http://schemas.microsoft.com/office/drawing/2014/main" id="{2185B03F-76A5-4FD9-5C07-1A22F4854A5C}"/>
                </a:ext>
              </a:extLst>
            </p:cNvPr>
            <p:cNvSpPr/>
            <p:nvPr/>
          </p:nvSpPr>
          <p:spPr>
            <a:xfrm>
              <a:off x="6606860" y="3481321"/>
              <a:ext cx="83567" cy="90104"/>
            </a:xfrm>
            <a:custGeom>
              <a:avLst/>
              <a:gdLst>
                <a:gd name="f0" fmla="val w"/>
                <a:gd name="f1" fmla="val h"/>
                <a:gd name="f2" fmla="val 0"/>
                <a:gd name="f3" fmla="val 2741"/>
                <a:gd name="f4" fmla="val 2773"/>
                <a:gd name="f5" fmla="val 1355"/>
                <a:gd name="f6" fmla="val 599"/>
                <a:gd name="f7" fmla="val 630"/>
                <a:gd name="f8" fmla="val 1387"/>
                <a:gd name="f9" fmla="val 2143"/>
                <a:gd name="f10" fmla="val 2111"/>
                <a:gd name="f11" fmla="*/ f0 1 2741"/>
                <a:gd name="f12" fmla="*/ f1 1 2773"/>
                <a:gd name="f13" fmla="val f2"/>
                <a:gd name="f14" fmla="val f3"/>
                <a:gd name="f15" fmla="val f4"/>
                <a:gd name="f16" fmla="+- f15 0 f13"/>
                <a:gd name="f17" fmla="+- f14 0 f13"/>
                <a:gd name="f18" fmla="*/ f17 1 2741"/>
                <a:gd name="f19" fmla="*/ f16 1 2773"/>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1" h="2773">
                  <a:moveTo>
                    <a:pt x="f5" y="f2"/>
                  </a:moveTo>
                  <a:cubicBezTo>
                    <a:pt x="f6" y="f2"/>
                    <a:pt x="f2" y="f7"/>
                    <a:pt x="f2" y="f8"/>
                  </a:cubicBezTo>
                  <a:cubicBezTo>
                    <a:pt x="f2" y="f9"/>
                    <a:pt x="f6" y="f4"/>
                    <a:pt x="f5" y="f4"/>
                  </a:cubicBezTo>
                  <a:cubicBezTo>
                    <a:pt x="f10" y="f4"/>
                    <a:pt x="f3" y="f9"/>
                    <a:pt x="f3" y="f8"/>
                  </a:cubicBezTo>
                  <a:cubicBezTo>
                    <a:pt x="f3" y="f7"/>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10363;p74">
              <a:extLst>
                <a:ext uri="{FF2B5EF4-FFF2-40B4-BE49-F238E27FC236}">
                  <a16:creationId xmlns:a16="http://schemas.microsoft.com/office/drawing/2014/main" id="{BCE7352F-C980-DDE3-B601-0F82C2A2978E}"/>
                </a:ext>
              </a:extLst>
            </p:cNvPr>
            <p:cNvSpPr/>
            <p:nvPr/>
          </p:nvSpPr>
          <p:spPr>
            <a:xfrm>
              <a:off x="6584749" y="3571390"/>
              <a:ext cx="127769" cy="67619"/>
            </a:xfrm>
            <a:custGeom>
              <a:avLst/>
              <a:gdLst>
                <a:gd name="f0" fmla="val w"/>
                <a:gd name="f1" fmla="val h"/>
                <a:gd name="f2" fmla="val 0"/>
                <a:gd name="f3" fmla="val 4191"/>
                <a:gd name="f4" fmla="val 2081"/>
                <a:gd name="f5" fmla="val 568"/>
                <a:gd name="f6" fmla="val 1"/>
                <a:gd name="f7" fmla="val 252"/>
                <a:gd name="f8" fmla="val 347"/>
                <a:gd name="f9" fmla="val 851"/>
                <a:gd name="f10" fmla="val 1356"/>
                <a:gd name="f11" fmla="val 1734"/>
                <a:gd name="f12" fmla="val 1923"/>
                <a:gd name="f13" fmla="val 158"/>
                <a:gd name="f14" fmla="val 2080"/>
                <a:gd name="f15" fmla="val 3813"/>
                <a:gd name="f16" fmla="val 4033"/>
                <a:gd name="f17" fmla="val 820"/>
                <a:gd name="f18" fmla="val 3970"/>
                <a:gd name="f19" fmla="val 3624"/>
                <a:gd name="f20" fmla="val 3245"/>
                <a:gd name="f21" fmla="val 410"/>
                <a:gd name="f22" fmla="val 2678"/>
                <a:gd name="f23" fmla="val 694"/>
                <a:gd name="f24" fmla="val 1513"/>
                <a:gd name="f25" fmla="val 946"/>
                <a:gd name="f26" fmla="*/ f0 1 4191"/>
                <a:gd name="f27" fmla="*/ f1 1 2081"/>
                <a:gd name="f28" fmla="val f2"/>
                <a:gd name="f29" fmla="val f3"/>
                <a:gd name="f30" fmla="val f4"/>
                <a:gd name="f31" fmla="+- f30 0 f28"/>
                <a:gd name="f32" fmla="+- f29 0 f28"/>
                <a:gd name="f33" fmla="*/ f32 1 4191"/>
                <a:gd name="f34" fmla="*/ f31 1 2081"/>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191" h="2081">
                  <a:moveTo>
                    <a:pt x="f5" y="f6"/>
                  </a:moveTo>
                  <a:cubicBezTo>
                    <a:pt x="f7" y="f8"/>
                    <a:pt x="f2" y="f9"/>
                    <a:pt x="f2" y="f10"/>
                  </a:cubicBezTo>
                  <a:lnTo>
                    <a:pt x="f2" y="f11"/>
                  </a:lnTo>
                  <a:cubicBezTo>
                    <a:pt x="f2" y="f12"/>
                    <a:pt x="f13" y="f14"/>
                    <a:pt x="f8" y="f14"/>
                  </a:cubicBezTo>
                  <a:lnTo>
                    <a:pt x="f15" y="f14"/>
                  </a:lnTo>
                  <a:cubicBezTo>
                    <a:pt x="f16" y="f14"/>
                    <a:pt x="f3" y="f12"/>
                    <a:pt x="f3" y="f11"/>
                  </a:cubicBezTo>
                  <a:lnTo>
                    <a:pt x="f3" y="f10"/>
                  </a:lnTo>
                  <a:cubicBezTo>
                    <a:pt x="f3" y="f17"/>
                    <a:pt x="f18" y="f8"/>
                    <a:pt x="f19" y="f6"/>
                  </a:cubicBezTo>
                  <a:cubicBezTo>
                    <a:pt x="f20" y="f21"/>
                    <a:pt x="f22" y="f23"/>
                    <a:pt x="f14" y="f23"/>
                  </a:cubicBezTo>
                  <a:cubicBezTo>
                    <a:pt x="f24" y="f23"/>
                    <a:pt x="f25"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8" name="Google Shape;10364;p74">
              <a:extLst>
                <a:ext uri="{FF2B5EF4-FFF2-40B4-BE49-F238E27FC236}">
                  <a16:creationId xmlns:a16="http://schemas.microsoft.com/office/drawing/2014/main" id="{41907067-6F2D-08BA-9048-1DFA04F0BAA2}"/>
                </a:ext>
              </a:extLst>
            </p:cNvPr>
            <p:cNvSpPr/>
            <p:nvPr/>
          </p:nvSpPr>
          <p:spPr>
            <a:xfrm>
              <a:off x="6819101" y="3571390"/>
              <a:ext cx="126827" cy="67619"/>
            </a:xfrm>
            <a:custGeom>
              <a:avLst/>
              <a:gdLst>
                <a:gd name="f0" fmla="val w"/>
                <a:gd name="f1" fmla="val h"/>
                <a:gd name="f2" fmla="val 0"/>
                <a:gd name="f3" fmla="val 4160"/>
                <a:gd name="f4" fmla="val 2081"/>
                <a:gd name="f5" fmla="val 536"/>
                <a:gd name="f6" fmla="val 1"/>
                <a:gd name="f7" fmla="val 221"/>
                <a:gd name="f8" fmla="val 347"/>
                <a:gd name="f9" fmla="val 851"/>
                <a:gd name="f10" fmla="val 1356"/>
                <a:gd name="f11" fmla="val 1702"/>
                <a:gd name="f12" fmla="val 1923"/>
                <a:gd name="f13" fmla="val 158"/>
                <a:gd name="f14" fmla="val 2080"/>
                <a:gd name="f15" fmla="val 3813"/>
                <a:gd name="f16" fmla="val 4002"/>
                <a:gd name="f17" fmla="val 4159"/>
                <a:gd name="f18" fmla="val 820"/>
                <a:gd name="f19" fmla="val 3970"/>
                <a:gd name="f20" fmla="val 3624"/>
                <a:gd name="f21" fmla="val 3214"/>
                <a:gd name="f22" fmla="val 410"/>
                <a:gd name="f23" fmla="val 2679"/>
                <a:gd name="f24" fmla="val 694"/>
                <a:gd name="f25" fmla="val 1450"/>
                <a:gd name="f26" fmla="val 946"/>
                <a:gd name="f27" fmla="*/ f0 1 4160"/>
                <a:gd name="f28" fmla="*/ f1 1 2081"/>
                <a:gd name="f29" fmla="val f2"/>
                <a:gd name="f30" fmla="val f3"/>
                <a:gd name="f31" fmla="val f4"/>
                <a:gd name="f32" fmla="+- f31 0 f29"/>
                <a:gd name="f33" fmla="+- f30 0 f29"/>
                <a:gd name="f34" fmla="*/ f33 1 4160"/>
                <a:gd name="f35" fmla="*/ f32 1 2081"/>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160" h="2081">
                  <a:moveTo>
                    <a:pt x="f5" y="f6"/>
                  </a:moveTo>
                  <a:cubicBezTo>
                    <a:pt x="f7" y="f8"/>
                    <a:pt x="f6" y="f9"/>
                    <a:pt x="f6" y="f10"/>
                  </a:cubicBezTo>
                  <a:lnTo>
                    <a:pt x="f6" y="f11"/>
                  </a:lnTo>
                  <a:cubicBezTo>
                    <a:pt x="f6" y="f12"/>
                    <a:pt x="f13" y="f14"/>
                    <a:pt x="f8" y="f14"/>
                  </a:cubicBezTo>
                  <a:lnTo>
                    <a:pt x="f15" y="f14"/>
                  </a:lnTo>
                  <a:cubicBezTo>
                    <a:pt x="f16" y="f14"/>
                    <a:pt x="f17" y="f12"/>
                    <a:pt x="f17" y="f11"/>
                  </a:cubicBezTo>
                  <a:lnTo>
                    <a:pt x="f17" y="f10"/>
                  </a:lnTo>
                  <a:cubicBezTo>
                    <a:pt x="f17" y="f18"/>
                    <a:pt x="f19" y="f8"/>
                    <a:pt x="f20" y="f6"/>
                  </a:cubicBezTo>
                  <a:cubicBezTo>
                    <a:pt x="f21" y="f22"/>
                    <a:pt x="f23" y="f24"/>
                    <a:pt x="f14" y="f24"/>
                  </a:cubicBezTo>
                  <a:cubicBezTo>
                    <a:pt x="f25" y="f24"/>
                    <a:pt x="f26"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9" name="Google Shape;10365;p74">
              <a:extLst>
                <a:ext uri="{FF2B5EF4-FFF2-40B4-BE49-F238E27FC236}">
                  <a16:creationId xmlns:a16="http://schemas.microsoft.com/office/drawing/2014/main" id="{E4221FE8-2EB6-CB7C-4123-ECF841515B8E}"/>
                </a:ext>
              </a:extLst>
            </p:cNvPr>
            <p:cNvSpPr/>
            <p:nvPr/>
          </p:nvSpPr>
          <p:spPr>
            <a:xfrm>
              <a:off x="6823920" y="3661486"/>
              <a:ext cx="122008" cy="68625"/>
            </a:xfrm>
            <a:custGeom>
              <a:avLst/>
              <a:gdLst>
                <a:gd name="f0" fmla="val w"/>
                <a:gd name="f1" fmla="val h"/>
                <a:gd name="f2" fmla="val 0"/>
                <a:gd name="f3" fmla="val 4002"/>
                <a:gd name="f4" fmla="val 2112"/>
                <a:gd name="f5" fmla="val 189"/>
                <a:gd name="f6" fmla="val 567"/>
                <a:gd name="f7" fmla="val 315"/>
                <a:gd name="f8" fmla="val 1229"/>
                <a:gd name="f9" fmla="val 473"/>
                <a:gd name="f10" fmla="val 2111"/>
                <a:gd name="f11" fmla="val 3655"/>
                <a:gd name="f12" fmla="val 3844"/>
                <a:gd name="f13" fmla="val 4001"/>
                <a:gd name="f14" fmla="val 1954"/>
                <a:gd name="f15" fmla="val 1733"/>
                <a:gd name="f16" fmla="val 378"/>
                <a:gd name="f17" fmla="val 3970"/>
                <a:gd name="f18" fmla="val 158"/>
                <a:gd name="f19" fmla="*/ f0 1 4002"/>
                <a:gd name="f20" fmla="*/ f1 1 2112"/>
                <a:gd name="f21" fmla="val f2"/>
                <a:gd name="f22" fmla="val f3"/>
                <a:gd name="f23" fmla="val f4"/>
                <a:gd name="f24" fmla="+- f23 0 f21"/>
                <a:gd name="f25" fmla="+- f22 0 f21"/>
                <a:gd name="f26" fmla="*/ f25 1 4002"/>
                <a:gd name="f27" fmla="*/ f24 1 211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4002" h="2112">
                  <a:moveTo>
                    <a:pt x="f2" y="f2"/>
                  </a:moveTo>
                  <a:cubicBezTo>
                    <a:pt x="f5" y="f6"/>
                    <a:pt x="f7" y="f8"/>
                    <a:pt x="f9" y="f10"/>
                  </a:cubicBezTo>
                  <a:lnTo>
                    <a:pt x="f11" y="f10"/>
                  </a:lnTo>
                  <a:cubicBezTo>
                    <a:pt x="f12" y="f10"/>
                    <a:pt x="f13" y="f14"/>
                    <a:pt x="f13" y="f15"/>
                  </a:cubicBezTo>
                  <a:lnTo>
                    <a:pt x="f13" y="f16"/>
                  </a:lnTo>
                  <a:cubicBezTo>
                    <a:pt x="f17" y="f18"/>
                    <a:pt x="f12"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10366;p74">
              <a:extLst>
                <a:ext uri="{FF2B5EF4-FFF2-40B4-BE49-F238E27FC236}">
                  <a16:creationId xmlns:a16="http://schemas.microsoft.com/office/drawing/2014/main" id="{2A5744F3-0B86-A47D-207D-0AE5C4F8A4A0}"/>
                </a:ext>
              </a:extLst>
            </p:cNvPr>
            <p:cNvSpPr/>
            <p:nvPr/>
          </p:nvSpPr>
          <p:spPr>
            <a:xfrm>
              <a:off x="6584749" y="3661486"/>
              <a:ext cx="122986" cy="67583"/>
            </a:xfrm>
            <a:custGeom>
              <a:avLst/>
              <a:gdLst>
                <a:gd name="f0" fmla="val w"/>
                <a:gd name="f1" fmla="val h"/>
                <a:gd name="f2" fmla="val 0"/>
                <a:gd name="f3" fmla="val 4034"/>
                <a:gd name="f4" fmla="val 2080"/>
                <a:gd name="f5" fmla="val 347"/>
                <a:gd name="f6" fmla="val 158"/>
                <a:gd name="f7" fmla="val 1733"/>
                <a:gd name="f8" fmla="val 1954"/>
                <a:gd name="f9" fmla="val 3561"/>
                <a:gd name="f10" fmla="val 3718"/>
                <a:gd name="f11" fmla="val 1229"/>
                <a:gd name="f12" fmla="val 3813"/>
                <a:gd name="f13" fmla="val 567"/>
                <a:gd name="f14" fmla="val 4033"/>
                <a:gd name="f15" fmla="*/ f0 1 4034"/>
                <a:gd name="f16" fmla="*/ f1 1 2080"/>
                <a:gd name="f17" fmla="val f2"/>
                <a:gd name="f18" fmla="val f3"/>
                <a:gd name="f19" fmla="val f4"/>
                <a:gd name="f20" fmla="+- f19 0 f17"/>
                <a:gd name="f21" fmla="+- f18 0 f17"/>
                <a:gd name="f22" fmla="*/ f21 1 4034"/>
                <a:gd name="f23" fmla="*/ f20 1 2080"/>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034" h="2080">
                  <a:moveTo>
                    <a:pt x="f5" y="f2"/>
                  </a:moveTo>
                  <a:cubicBezTo>
                    <a:pt x="f6" y="f2"/>
                    <a:pt x="f2" y="f6"/>
                    <a:pt x="f2" y="f5"/>
                  </a:cubicBezTo>
                  <a:lnTo>
                    <a:pt x="f2" y="f7"/>
                  </a:lnTo>
                  <a:cubicBezTo>
                    <a:pt x="f2" y="f8"/>
                    <a:pt x="f6" y="f4"/>
                    <a:pt x="f5" y="f4"/>
                  </a:cubicBezTo>
                  <a:lnTo>
                    <a:pt x="f9" y="f4"/>
                  </a:lnTo>
                  <a:cubicBezTo>
                    <a:pt x="f10" y="f11"/>
                    <a:pt x="f12" y="f13"/>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1" name="Google Shape;10399;p74">
            <a:extLst>
              <a:ext uri="{FF2B5EF4-FFF2-40B4-BE49-F238E27FC236}">
                <a16:creationId xmlns:a16="http://schemas.microsoft.com/office/drawing/2014/main" id="{C34D5BD9-2B06-554C-51C6-D561DDD1BC17}"/>
              </a:ext>
            </a:extLst>
          </p:cNvPr>
          <p:cNvGrpSpPr/>
          <p:nvPr/>
        </p:nvGrpSpPr>
        <p:grpSpPr>
          <a:xfrm>
            <a:off x="2347593" y="4721520"/>
            <a:ext cx="480280" cy="509125"/>
            <a:chOff x="3132295" y="3410510"/>
            <a:chExt cx="360210" cy="381844"/>
          </a:xfrm>
          <a:solidFill>
            <a:schemeClr val="tx1">
              <a:lumMod val="50000"/>
              <a:lumOff val="50000"/>
            </a:schemeClr>
          </a:solidFill>
        </p:grpSpPr>
        <p:sp>
          <p:nvSpPr>
            <p:cNvPr id="102" name="Google Shape;10400;p74">
              <a:extLst>
                <a:ext uri="{FF2B5EF4-FFF2-40B4-BE49-F238E27FC236}">
                  <a16:creationId xmlns:a16="http://schemas.microsoft.com/office/drawing/2014/main" id="{4085118B-579C-318F-59BD-154B305F1E03}"/>
                </a:ext>
              </a:extLst>
            </p:cNvPr>
            <p:cNvSpPr/>
            <p:nvPr/>
          </p:nvSpPr>
          <p:spPr>
            <a:xfrm>
              <a:off x="3292690" y="3582491"/>
              <a:ext cx="22128" cy="21506"/>
            </a:xfrm>
            <a:custGeom>
              <a:avLst/>
              <a:gdLst>
                <a:gd name="f0" fmla="val w"/>
                <a:gd name="f1" fmla="val h"/>
                <a:gd name="f2" fmla="val 0"/>
                <a:gd name="f3" fmla="val 726"/>
                <a:gd name="f4" fmla="val 662"/>
                <a:gd name="f5" fmla="val 375"/>
                <a:gd name="f6" fmla="val 292"/>
                <a:gd name="f7" fmla="val 206"/>
                <a:gd name="f8" fmla="val 32"/>
                <a:gd name="f9" fmla="val 127"/>
                <a:gd name="f10" fmla="val 95"/>
                <a:gd name="f11" fmla="val 1"/>
                <a:gd name="f12" fmla="val 221"/>
                <a:gd name="f13" fmla="val 441"/>
                <a:gd name="f14" fmla="val 567"/>
                <a:gd name="f15" fmla="val 190"/>
                <a:gd name="f16" fmla="val 630"/>
                <a:gd name="f17" fmla="val 277"/>
                <a:gd name="f18" fmla="val 363"/>
                <a:gd name="f19" fmla="val 450"/>
                <a:gd name="f20" fmla="val 536"/>
                <a:gd name="f21" fmla="val 599"/>
                <a:gd name="f22" fmla="val 725"/>
                <a:gd name="f23" fmla="val 458"/>
                <a:gd name="f24" fmla="*/ f0 1 726"/>
                <a:gd name="f25" fmla="*/ f1 1 662"/>
                <a:gd name="f26" fmla="val f2"/>
                <a:gd name="f27" fmla="val f3"/>
                <a:gd name="f28" fmla="val f4"/>
                <a:gd name="f29" fmla="+- f28 0 f26"/>
                <a:gd name="f30" fmla="+- f27 0 f26"/>
                <a:gd name="f31" fmla="*/ f30 1 726"/>
                <a:gd name="f32" fmla="*/ f29 1 66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726" h="662">
                  <a:moveTo>
                    <a:pt x="f5" y="f2"/>
                  </a:moveTo>
                  <a:cubicBezTo>
                    <a:pt x="f6" y="f2"/>
                    <a:pt x="f7" y="f8"/>
                    <a:pt x="f9" y="f10"/>
                  </a:cubicBezTo>
                  <a:cubicBezTo>
                    <a:pt x="f11" y="f12"/>
                    <a:pt x="f11" y="f13"/>
                    <a:pt x="f9" y="f14"/>
                  </a:cubicBezTo>
                  <a:cubicBezTo>
                    <a:pt x="f15" y="f16"/>
                    <a:pt x="f17" y="f4"/>
                    <a:pt x="f18" y="f4"/>
                  </a:cubicBezTo>
                  <a:cubicBezTo>
                    <a:pt x="f19" y="f4"/>
                    <a:pt x="f20" y="f16"/>
                    <a:pt x="f21" y="f14"/>
                  </a:cubicBezTo>
                  <a:cubicBezTo>
                    <a:pt x="f22" y="f13"/>
                    <a:pt x="f22" y="f12"/>
                    <a:pt x="f21" y="f10"/>
                  </a:cubicBezTo>
                  <a:cubicBezTo>
                    <a:pt x="f20" y="f8"/>
                    <a:pt x="f2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3" name="Google Shape;10401;p74">
              <a:extLst>
                <a:ext uri="{FF2B5EF4-FFF2-40B4-BE49-F238E27FC236}">
                  <a16:creationId xmlns:a16="http://schemas.microsoft.com/office/drawing/2014/main" id="{E948FE21-E7C0-7E07-5B7D-7FF30D57B63D}"/>
                </a:ext>
              </a:extLst>
            </p:cNvPr>
            <p:cNvSpPr/>
            <p:nvPr/>
          </p:nvSpPr>
          <p:spPr>
            <a:xfrm>
              <a:off x="3245644" y="3537164"/>
              <a:ext cx="115269" cy="112654"/>
            </a:xfrm>
            <a:custGeom>
              <a:avLst/>
              <a:gdLst>
                <a:gd name="f0" fmla="val w"/>
                <a:gd name="f1" fmla="val h"/>
                <a:gd name="f2" fmla="val 0"/>
                <a:gd name="f3" fmla="val 3781"/>
                <a:gd name="f4" fmla="val 3467"/>
                <a:gd name="f5" fmla="val 1922"/>
                <a:gd name="f6" fmla="val 710"/>
                <a:gd name="f7" fmla="val 2190"/>
                <a:gd name="f8" fmla="val 2458"/>
                <a:gd name="f9" fmla="val 812"/>
                <a:gd name="f10" fmla="val 2647"/>
                <a:gd name="f11" fmla="val 1017"/>
                <a:gd name="f12" fmla="val 3088"/>
                <a:gd name="f13" fmla="val 1395"/>
                <a:gd name="f14" fmla="val 2088"/>
                <a:gd name="f15" fmla="val 2466"/>
                <a:gd name="f16" fmla="val 2671"/>
                <a:gd name="f17" fmla="val 2773"/>
                <a:gd name="f18" fmla="val 1654"/>
                <a:gd name="f19" fmla="val 1386"/>
                <a:gd name="f20" fmla="val 1197"/>
                <a:gd name="f21" fmla="val 788"/>
                <a:gd name="f22" fmla="val 1930"/>
                <a:gd name="f23" fmla="val 1"/>
                <a:gd name="f24" fmla="val 1489"/>
                <a:gd name="f25" fmla="val 1040"/>
                <a:gd name="f26" fmla="val 182"/>
                <a:gd name="f27" fmla="val 693"/>
                <a:gd name="f28" fmla="val 544"/>
                <a:gd name="f29" fmla="val 1206"/>
                <a:gd name="f30" fmla="val 2309"/>
                <a:gd name="f31" fmla="val 2970"/>
                <a:gd name="f32" fmla="val 1024"/>
                <a:gd name="f33" fmla="val 3301"/>
                <a:gd name="f34" fmla="val 1473"/>
                <a:gd name="f35" fmla="val 3466"/>
                <a:gd name="f36" fmla="val 1918"/>
                <a:gd name="f37" fmla="val 2363"/>
                <a:gd name="f38" fmla="val 2804"/>
                <a:gd name="f39" fmla="val 3119"/>
                <a:gd name="f40" fmla="val 2371"/>
                <a:gd name="f41" fmla="*/ f0 1 3781"/>
                <a:gd name="f42" fmla="*/ f1 1 3467"/>
                <a:gd name="f43" fmla="val f2"/>
                <a:gd name="f44" fmla="val f3"/>
                <a:gd name="f45" fmla="val f4"/>
                <a:gd name="f46" fmla="+- f45 0 f43"/>
                <a:gd name="f47" fmla="+- f44 0 f43"/>
                <a:gd name="f48" fmla="*/ f47 1 3781"/>
                <a:gd name="f49" fmla="*/ f46 1 3467"/>
                <a:gd name="f50" fmla="*/ f43 1 f48"/>
                <a:gd name="f51" fmla="*/ f44 1 f48"/>
                <a:gd name="f52" fmla="*/ f43 1 f49"/>
                <a:gd name="f53" fmla="*/ f45 1 f49"/>
                <a:gd name="f54" fmla="*/ f50 f41 1"/>
                <a:gd name="f55" fmla="*/ f51 f41 1"/>
                <a:gd name="f56" fmla="*/ f53 f42 1"/>
                <a:gd name="f57" fmla="*/ f52 f42 1"/>
              </a:gdLst>
              <a:ahLst/>
              <a:cxnLst>
                <a:cxn ang="3cd4">
                  <a:pos x="hc" y="t"/>
                </a:cxn>
                <a:cxn ang="0">
                  <a:pos x="r" y="vc"/>
                </a:cxn>
                <a:cxn ang="cd4">
                  <a:pos x="hc" y="b"/>
                </a:cxn>
                <a:cxn ang="cd2">
                  <a:pos x="l" y="vc"/>
                </a:cxn>
              </a:cxnLst>
              <a:rect l="f54" t="f57" r="f55" b="f56"/>
              <a:pathLst>
                <a:path w="3781" h="3467">
                  <a:moveTo>
                    <a:pt x="f5" y="f6"/>
                  </a:moveTo>
                  <a:cubicBezTo>
                    <a:pt x="f7" y="f6"/>
                    <a:pt x="f8" y="f9"/>
                    <a:pt x="f10" y="f11"/>
                  </a:cubicBezTo>
                  <a:cubicBezTo>
                    <a:pt x="f12" y="f13"/>
                    <a:pt x="f12" y="f14"/>
                    <a:pt x="f10" y="f15"/>
                  </a:cubicBezTo>
                  <a:cubicBezTo>
                    <a:pt x="f8" y="f16"/>
                    <a:pt x="f7" y="f17"/>
                    <a:pt x="f5" y="f17"/>
                  </a:cubicBezTo>
                  <a:cubicBezTo>
                    <a:pt x="f18" y="f17"/>
                    <a:pt x="f19" y="f16"/>
                    <a:pt x="f20" y="f15"/>
                  </a:cubicBezTo>
                  <a:cubicBezTo>
                    <a:pt x="f21" y="f14"/>
                    <a:pt x="f21" y="f13"/>
                    <a:pt x="f20" y="f11"/>
                  </a:cubicBezTo>
                  <a:cubicBezTo>
                    <a:pt x="f19" y="f9"/>
                    <a:pt x="f18" y="f6"/>
                    <a:pt x="f5" y="f6"/>
                  </a:cubicBezTo>
                  <a:close/>
                  <a:moveTo>
                    <a:pt x="f22" y="f23"/>
                  </a:moveTo>
                  <a:cubicBezTo>
                    <a:pt x="f24" y="f23"/>
                    <a:pt x="f25" y="f26"/>
                    <a:pt x="f27" y="f28"/>
                  </a:cubicBezTo>
                  <a:cubicBezTo>
                    <a:pt x="f2" y="f29"/>
                    <a:pt x="f2" y="f30"/>
                    <a:pt x="f27" y="f31"/>
                  </a:cubicBezTo>
                  <a:cubicBezTo>
                    <a:pt x="f32" y="f33"/>
                    <a:pt x="f34" y="f35"/>
                    <a:pt x="f36" y="f35"/>
                  </a:cubicBezTo>
                  <a:cubicBezTo>
                    <a:pt x="f37" y="f35"/>
                    <a:pt x="f38" y="f33"/>
                    <a:pt x="f39" y="f31"/>
                  </a:cubicBezTo>
                  <a:cubicBezTo>
                    <a:pt x="f3" y="f30"/>
                    <a:pt x="f3" y="f29"/>
                    <a:pt x="f39" y="f28"/>
                  </a:cubicBezTo>
                  <a:cubicBezTo>
                    <a:pt x="f38" y="f26"/>
                    <a:pt x="f40" y="f23"/>
                    <a:pt x="f22" y="f2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4" name="Google Shape;10402;p74">
              <a:extLst>
                <a:ext uri="{FF2B5EF4-FFF2-40B4-BE49-F238E27FC236}">
                  <a16:creationId xmlns:a16="http://schemas.microsoft.com/office/drawing/2014/main" id="{0911834C-F9E4-C8EE-F262-70B51FAA0962}"/>
                </a:ext>
              </a:extLst>
            </p:cNvPr>
            <p:cNvSpPr/>
            <p:nvPr/>
          </p:nvSpPr>
          <p:spPr>
            <a:xfrm>
              <a:off x="3348423" y="3422791"/>
              <a:ext cx="144082" cy="154597"/>
            </a:xfrm>
            <a:custGeom>
              <a:avLst/>
              <a:gdLst>
                <a:gd name="f0" fmla="val w"/>
                <a:gd name="f1" fmla="val h"/>
                <a:gd name="f2" fmla="val 0"/>
                <a:gd name="f3" fmla="val 4726"/>
                <a:gd name="f4" fmla="val 4758"/>
                <a:gd name="f5" fmla="val 3533"/>
                <a:gd name="f6" fmla="val 3442"/>
                <a:gd name="f7" fmla="val 3355"/>
                <a:gd name="f8" fmla="val 32"/>
                <a:gd name="f9" fmla="val 3308"/>
                <a:gd name="f10" fmla="val 95"/>
                <a:gd name="f11" fmla="val 410"/>
                <a:gd name="f12" fmla="val 3623"/>
                <a:gd name="f13" fmla="val 788"/>
                <a:gd name="f14" fmla="val 4127"/>
                <a:gd name="f15" fmla="val 1953"/>
                <a:gd name="f16" fmla="val 4600"/>
                <a:gd name="f17" fmla="val 2678"/>
                <a:gd name="f18" fmla="val 4663"/>
                <a:gd name="f19" fmla="val 2615"/>
                <a:gd name="f20" fmla="val 2521"/>
                <a:gd name="f21" fmla="val 2395"/>
                <a:gd name="f22" fmla="val 1544"/>
                <a:gd name="f23" fmla="val 4348"/>
                <a:gd name="f24" fmla="val 693"/>
                <a:gd name="f25" fmla="val 3781"/>
                <a:gd name="f26" fmla="val 3718"/>
                <a:gd name="f27" fmla="*/ f0 1 4726"/>
                <a:gd name="f28" fmla="*/ f1 1 4758"/>
                <a:gd name="f29" fmla="val f2"/>
                <a:gd name="f30" fmla="val f3"/>
                <a:gd name="f31" fmla="val f4"/>
                <a:gd name="f32" fmla="+- f31 0 f29"/>
                <a:gd name="f33" fmla="+- f30 0 f29"/>
                <a:gd name="f34" fmla="*/ f33 1 4726"/>
                <a:gd name="f35" fmla="*/ f32 1 4758"/>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726" h="4758">
                  <a:moveTo>
                    <a:pt x="f5" y="f2"/>
                  </a:moveTo>
                  <a:cubicBezTo>
                    <a:pt x="f6" y="f2"/>
                    <a:pt x="f7" y="f8"/>
                    <a:pt x="f9" y="f10"/>
                  </a:cubicBezTo>
                  <a:lnTo>
                    <a:pt x="f2" y="f9"/>
                  </a:lnTo>
                  <a:cubicBezTo>
                    <a:pt x="f11" y="f12"/>
                    <a:pt x="f13" y="f14"/>
                    <a:pt x="f15" y="f4"/>
                  </a:cubicBezTo>
                  <a:lnTo>
                    <a:pt x="f16" y="f17"/>
                  </a:lnTo>
                  <a:cubicBezTo>
                    <a:pt x="f18" y="f19"/>
                    <a:pt x="f3" y="f20"/>
                    <a:pt x="f3" y="f21"/>
                  </a:cubicBezTo>
                  <a:cubicBezTo>
                    <a:pt x="f3" y="f22"/>
                    <a:pt x="f23" y="f24"/>
                    <a:pt x="f25" y="f10"/>
                  </a:cubicBezTo>
                  <a:cubicBezTo>
                    <a:pt x="f26" y="f8"/>
                    <a:pt x="f1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5" name="Google Shape;10403;p74">
              <a:extLst>
                <a:ext uri="{FF2B5EF4-FFF2-40B4-BE49-F238E27FC236}">
                  <a16:creationId xmlns:a16="http://schemas.microsoft.com/office/drawing/2014/main" id="{34B89FE1-D8E4-16D1-0C18-5D9D4B0FD2FD}"/>
                </a:ext>
              </a:extLst>
            </p:cNvPr>
            <p:cNvSpPr/>
            <p:nvPr/>
          </p:nvSpPr>
          <p:spPr>
            <a:xfrm>
              <a:off x="3295589" y="3647989"/>
              <a:ext cx="125848" cy="133090"/>
            </a:xfrm>
            <a:custGeom>
              <a:avLst/>
              <a:gdLst>
                <a:gd name="f0" fmla="val w"/>
                <a:gd name="f1" fmla="val h"/>
                <a:gd name="f2" fmla="val 0"/>
                <a:gd name="f3" fmla="val 4128"/>
                <a:gd name="f4" fmla="val 4096"/>
                <a:gd name="f5" fmla="val 2048"/>
                <a:gd name="f6" fmla="val 1985"/>
                <a:gd name="f7" fmla="val 32"/>
                <a:gd name="f8" fmla="val 63"/>
                <a:gd name="f9" fmla="val 1954"/>
                <a:gd name="f10" fmla="val 126"/>
                <a:gd name="f11" fmla="val 1506"/>
                <a:gd name="f12" fmla="val 546"/>
                <a:gd name="f13" fmla="val 859"/>
                <a:gd name="f14" fmla="val 767"/>
                <a:gd name="f15" fmla="val 235"/>
                <a:gd name="f16" fmla="val 156"/>
                <a:gd name="f17" fmla="val 78"/>
                <a:gd name="f18" fmla="val 764"/>
                <a:gd name="f19" fmla="val 756"/>
                <a:gd name="f20" fmla="val 567"/>
                <a:gd name="f21" fmla="val 1670"/>
                <a:gd name="f22" fmla="val 1355"/>
                <a:gd name="f23" fmla="val 3749"/>
                <a:gd name="f24" fmla="val 1418"/>
                <a:gd name="f25" fmla="val 3875"/>
                <a:gd name="f26" fmla="val 1450"/>
                <a:gd name="f27" fmla="val 4001"/>
                <a:gd name="f28" fmla="val 1607"/>
                <a:gd name="f29" fmla="val 1733"/>
                <a:gd name="f30" fmla="val 1891"/>
                <a:gd name="f31" fmla="val 4033"/>
                <a:gd name="f32" fmla="val 2426"/>
                <a:gd name="f33" fmla="val 2647"/>
                <a:gd name="f34" fmla="val 3182"/>
                <a:gd name="f35" fmla="val 2710"/>
                <a:gd name="f36" fmla="val 630"/>
                <a:gd name="f37" fmla="*/ f0 1 4128"/>
                <a:gd name="f38" fmla="*/ f1 1 4096"/>
                <a:gd name="f39" fmla="val f2"/>
                <a:gd name="f40" fmla="val f3"/>
                <a:gd name="f41" fmla="val f4"/>
                <a:gd name="f42" fmla="+- f41 0 f39"/>
                <a:gd name="f43" fmla="+- f40 0 f39"/>
                <a:gd name="f44" fmla="*/ f43 1 4128"/>
                <a:gd name="f45" fmla="*/ f42 1 4096"/>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28" h="4096">
                  <a:moveTo>
                    <a:pt x="f5" y="f2"/>
                  </a:moveTo>
                  <a:cubicBezTo>
                    <a:pt x="f6" y="f7"/>
                    <a:pt x="f6" y="f8"/>
                    <a:pt x="f9" y="f10"/>
                  </a:cubicBezTo>
                  <a:cubicBezTo>
                    <a:pt x="f11" y="f12"/>
                    <a:pt x="f13" y="f14"/>
                    <a:pt x="f15" y="f14"/>
                  </a:cubicBezTo>
                  <a:cubicBezTo>
                    <a:pt x="f16" y="f14"/>
                    <a:pt x="f17" y="f18"/>
                    <a:pt x="f2" y="f19"/>
                  </a:cubicBezTo>
                  <a:lnTo>
                    <a:pt x="f2" y="f19"/>
                  </a:lnTo>
                  <a:cubicBezTo>
                    <a:pt x="f20" y="f21"/>
                    <a:pt x="f22" y="f23"/>
                    <a:pt x="f24" y="f25"/>
                  </a:cubicBezTo>
                  <a:cubicBezTo>
                    <a:pt x="f26" y="f27"/>
                    <a:pt x="f28" y="f4"/>
                    <a:pt x="f29" y="f4"/>
                  </a:cubicBezTo>
                  <a:cubicBezTo>
                    <a:pt x="f30" y="f4"/>
                    <a:pt x="f6" y="f31"/>
                    <a:pt x="f5" y="f25"/>
                  </a:cubicBezTo>
                  <a:lnTo>
                    <a:pt x="f32" y="f33"/>
                  </a:lnTo>
                  <a:lnTo>
                    <a:pt x="f34" y="f33"/>
                  </a:lnTo>
                  <a:cubicBezTo>
                    <a:pt x="f3" y="f33"/>
                    <a:pt x="f35" y="f3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6" name="Google Shape;10404;p74">
              <a:extLst>
                <a:ext uri="{FF2B5EF4-FFF2-40B4-BE49-F238E27FC236}">
                  <a16:creationId xmlns:a16="http://schemas.microsoft.com/office/drawing/2014/main" id="{E3FF41F2-77B2-B050-0DAF-F7616FF6940F}"/>
                </a:ext>
              </a:extLst>
            </p:cNvPr>
            <p:cNvSpPr/>
            <p:nvPr/>
          </p:nvSpPr>
          <p:spPr>
            <a:xfrm>
              <a:off x="3369545" y="3585545"/>
              <a:ext cx="109508" cy="115735"/>
            </a:xfrm>
            <a:custGeom>
              <a:avLst/>
              <a:gdLst>
                <a:gd name="f0" fmla="val w"/>
                <a:gd name="f1" fmla="val h"/>
                <a:gd name="f2" fmla="val 0"/>
                <a:gd name="f3" fmla="val 3592"/>
                <a:gd name="f4" fmla="val 3562"/>
                <a:gd name="f5" fmla="val 252"/>
                <a:gd name="f6" fmla="val 1"/>
                <a:gd name="f7" fmla="val 284"/>
                <a:gd name="f8" fmla="val 410"/>
                <a:gd name="f9" fmla="val 189"/>
                <a:gd name="f10" fmla="val 883"/>
                <a:gd name="f11" fmla="val 1292"/>
                <a:gd name="f12" fmla="val 630"/>
                <a:gd name="f13" fmla="val 1922"/>
                <a:gd name="f14" fmla="val 1134"/>
                <a:gd name="f15" fmla="val 2615"/>
                <a:gd name="f16" fmla="val 1544"/>
                <a:gd name="f17" fmla="val 3466"/>
                <a:gd name="f18" fmla="val 1565"/>
                <a:gd name="f19" fmla="val 3530"/>
                <a:gd name="f20" fmla="val 1634"/>
                <a:gd name="f21" fmla="val 1715"/>
                <a:gd name="f22" fmla="val 1874"/>
                <a:gd name="f23" fmla="val 2080"/>
                <a:gd name="f24" fmla="val 3443"/>
                <a:gd name="f25" fmla="val 3214"/>
                <a:gd name="f26" fmla="val 2458"/>
                <a:gd name="f27" fmla="val 3308"/>
                <a:gd name="f28" fmla="val 3497"/>
                <a:gd name="f29" fmla="val 1985"/>
                <a:gd name="f30" fmla="val 1891"/>
                <a:gd name="f31" fmla="val 1733"/>
                <a:gd name="f32" fmla="val 1576"/>
                <a:gd name="f33" fmla="val 1450"/>
                <a:gd name="f34" fmla="val 3340"/>
                <a:gd name="f35" fmla="val 1418"/>
                <a:gd name="f36" fmla="val 3182"/>
                <a:gd name="f37" fmla="val 1355"/>
                <a:gd name="f38" fmla="val 568"/>
                <a:gd name="f39" fmla="*/ f0 1 3592"/>
                <a:gd name="f40" fmla="*/ f1 1 3562"/>
                <a:gd name="f41" fmla="val f2"/>
                <a:gd name="f42" fmla="val f3"/>
                <a:gd name="f43" fmla="val f4"/>
                <a:gd name="f44" fmla="+- f43 0 f41"/>
                <a:gd name="f45" fmla="+- f42 0 f41"/>
                <a:gd name="f46" fmla="*/ f45 1 3592"/>
                <a:gd name="f47" fmla="*/ f44 1 3562"/>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3592" h="3562">
                  <a:moveTo>
                    <a:pt x="f5" y="f6"/>
                  </a:moveTo>
                  <a:cubicBezTo>
                    <a:pt x="f7" y="f8"/>
                    <a:pt x="f9" y="f10"/>
                    <a:pt x="f2" y="f11"/>
                  </a:cubicBezTo>
                  <a:cubicBezTo>
                    <a:pt x="f12" y="f13"/>
                    <a:pt x="f14" y="f15"/>
                    <a:pt x="f16" y="f17"/>
                  </a:cubicBezTo>
                  <a:cubicBezTo>
                    <a:pt x="f18" y="f19"/>
                    <a:pt x="f20" y="f4"/>
                    <a:pt x="f21" y="f4"/>
                  </a:cubicBezTo>
                  <a:cubicBezTo>
                    <a:pt x="f22" y="f4"/>
                    <a:pt x="f23" y="f24"/>
                    <a:pt x="f23" y="f25"/>
                  </a:cubicBezTo>
                  <a:lnTo>
                    <a:pt x="f23" y="f26"/>
                  </a:lnTo>
                  <a:lnTo>
                    <a:pt x="f27" y="f23"/>
                  </a:lnTo>
                  <a:cubicBezTo>
                    <a:pt x="f28" y="f29"/>
                    <a:pt x="f3" y="f30"/>
                    <a:pt x="f3" y="f31"/>
                  </a:cubicBezTo>
                  <a:cubicBezTo>
                    <a:pt x="f3" y="f32"/>
                    <a:pt x="f28" y="f33"/>
                    <a:pt x="f34" y="f35"/>
                  </a:cubicBezTo>
                  <a:cubicBezTo>
                    <a:pt x="f36" y="f37"/>
                    <a:pt x="f14" y="f3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7" name="Google Shape;10405;p74">
              <a:extLst>
                <a:ext uri="{FF2B5EF4-FFF2-40B4-BE49-F238E27FC236}">
                  <a16:creationId xmlns:a16="http://schemas.microsoft.com/office/drawing/2014/main" id="{053EF1B2-EDE3-8880-049B-3ADF6D042A17}"/>
                </a:ext>
              </a:extLst>
            </p:cNvPr>
            <p:cNvSpPr/>
            <p:nvPr/>
          </p:nvSpPr>
          <p:spPr>
            <a:xfrm>
              <a:off x="3141905" y="3638763"/>
              <a:ext cx="146971" cy="153591"/>
            </a:xfrm>
            <a:custGeom>
              <a:avLst/>
              <a:gdLst>
                <a:gd name="f0" fmla="val w"/>
                <a:gd name="f1" fmla="val h"/>
                <a:gd name="f2" fmla="val 0"/>
                <a:gd name="f3" fmla="val 4821"/>
                <a:gd name="f4" fmla="val 4727"/>
                <a:gd name="f5" fmla="val 3372"/>
                <a:gd name="f6" fmla="val 1"/>
                <a:gd name="f7" fmla="val 95"/>
                <a:gd name="f8" fmla="val 3277"/>
                <a:gd name="f9" fmla="val 3435"/>
                <a:gd name="f10" fmla="val 3687"/>
                <a:gd name="f11" fmla="val 158"/>
                <a:gd name="f12" fmla="val 3781"/>
                <a:gd name="f13" fmla="val 788"/>
                <a:gd name="f14" fmla="val 4411"/>
                <a:gd name="f15" fmla="val 1607"/>
                <a:gd name="f16" fmla="val 2458"/>
                <a:gd name="f17" fmla="val 2584"/>
                <a:gd name="f18" fmla="val 2679"/>
                <a:gd name="f19" fmla="val 4695"/>
                <a:gd name="f20" fmla="val 2742"/>
                <a:gd name="f21" fmla="val 4632"/>
                <a:gd name="f22" fmla="val 1986"/>
                <a:gd name="f23" fmla="val 4254"/>
                <a:gd name="f24" fmla="val 851"/>
                <a:gd name="f25" fmla="val 3718"/>
                <a:gd name="f26" fmla="val 442"/>
                <a:gd name="f27" fmla="*/ f0 1 4821"/>
                <a:gd name="f28" fmla="*/ f1 1 4727"/>
                <a:gd name="f29" fmla="val f2"/>
                <a:gd name="f30" fmla="val f3"/>
                <a:gd name="f31" fmla="val f4"/>
                <a:gd name="f32" fmla="+- f31 0 f29"/>
                <a:gd name="f33" fmla="+- f30 0 f29"/>
                <a:gd name="f34" fmla="*/ f33 1 4821"/>
                <a:gd name="f35" fmla="*/ f32 1 472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4821" h="4727">
                  <a:moveTo>
                    <a:pt x="f5" y="f6"/>
                  </a:moveTo>
                  <a:lnTo>
                    <a:pt x="f7" y="f8"/>
                  </a:lnTo>
                  <a:cubicBezTo>
                    <a:pt x="f6" y="f9"/>
                    <a:pt x="f6" y="f10"/>
                    <a:pt x="f11" y="f12"/>
                  </a:cubicBezTo>
                  <a:cubicBezTo>
                    <a:pt x="f13" y="f14"/>
                    <a:pt x="f15" y="f4"/>
                    <a:pt x="f16" y="f4"/>
                  </a:cubicBezTo>
                  <a:cubicBezTo>
                    <a:pt x="f17" y="f4"/>
                    <a:pt x="f18" y="f19"/>
                    <a:pt x="f20" y="f21"/>
                  </a:cubicBezTo>
                  <a:lnTo>
                    <a:pt x="f3" y="f22"/>
                  </a:lnTo>
                  <a:cubicBezTo>
                    <a:pt x="f23" y="f24"/>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8" name="Google Shape;10406;p74">
              <a:extLst>
                <a:ext uri="{FF2B5EF4-FFF2-40B4-BE49-F238E27FC236}">
                  <a16:creationId xmlns:a16="http://schemas.microsoft.com/office/drawing/2014/main" id="{E9BC29EE-E297-9B5D-9509-6AAEE50B867C}"/>
                </a:ext>
              </a:extLst>
            </p:cNvPr>
            <p:cNvSpPr/>
            <p:nvPr/>
          </p:nvSpPr>
          <p:spPr>
            <a:xfrm>
              <a:off x="3295589" y="3410510"/>
              <a:ext cx="126827" cy="109563"/>
            </a:xfrm>
            <a:custGeom>
              <a:avLst/>
              <a:gdLst>
                <a:gd name="f0" fmla="val w"/>
                <a:gd name="f1" fmla="val h"/>
                <a:gd name="f2" fmla="val 0"/>
                <a:gd name="f3" fmla="val 4160"/>
                <a:gd name="f4" fmla="val 3372"/>
                <a:gd name="f5" fmla="val 2836"/>
                <a:gd name="f6" fmla="val 2678"/>
                <a:gd name="f7" fmla="val 2584"/>
                <a:gd name="f8" fmla="val 32"/>
                <a:gd name="f9" fmla="val 2521"/>
                <a:gd name="f10" fmla="val 95"/>
                <a:gd name="f11" fmla="val 3245"/>
                <a:gd name="f12" fmla="val 90"/>
                <a:gd name="f13" fmla="val 3238"/>
                <a:gd name="f14" fmla="val 181"/>
                <a:gd name="f15" fmla="val 3234"/>
                <a:gd name="f16" fmla="val 272"/>
                <a:gd name="f17" fmla="val 568"/>
                <a:gd name="f18" fmla="val 870"/>
                <a:gd name="f19" fmla="val 3275"/>
                <a:gd name="f20" fmla="val 1135"/>
                <a:gd name="f21" fmla="val 3371"/>
                <a:gd name="f22" fmla="val 1324"/>
                <a:gd name="f23" fmla="val 3119"/>
                <a:gd name="f24" fmla="val 3939"/>
                <a:gd name="f25" fmla="val 567"/>
                <a:gd name="f26" fmla="val 4159"/>
                <a:gd name="f27" fmla="val 347"/>
                <a:gd name="f28" fmla="val 3718"/>
                <a:gd name="f29" fmla="val 158"/>
                <a:gd name="f30" fmla="val 3308"/>
                <a:gd name="f31" fmla="*/ f0 1 4160"/>
                <a:gd name="f32" fmla="*/ f1 1 3372"/>
                <a:gd name="f33" fmla="val f2"/>
                <a:gd name="f34" fmla="val f3"/>
                <a:gd name="f35" fmla="val f4"/>
                <a:gd name="f36" fmla="+- f35 0 f33"/>
                <a:gd name="f37" fmla="+- f34 0 f33"/>
                <a:gd name="f38" fmla="*/ f37 1 4160"/>
                <a:gd name="f39" fmla="*/ f36 1 3372"/>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4160" h="3372">
                  <a:moveTo>
                    <a:pt x="f5" y="f2"/>
                  </a:moveTo>
                  <a:cubicBezTo>
                    <a:pt x="f6" y="f2"/>
                    <a:pt x="f7" y="f8"/>
                    <a:pt x="f9" y="f10"/>
                  </a:cubicBezTo>
                  <a:lnTo>
                    <a:pt x="f2" y="f11"/>
                  </a:lnTo>
                  <a:cubicBezTo>
                    <a:pt x="f12" y="f13"/>
                    <a:pt x="f14" y="f15"/>
                    <a:pt x="f16" y="f15"/>
                  </a:cubicBezTo>
                  <a:cubicBezTo>
                    <a:pt x="f17" y="f15"/>
                    <a:pt x="f18" y="f19"/>
                    <a:pt x="f20" y="f21"/>
                  </a:cubicBezTo>
                  <a:cubicBezTo>
                    <a:pt x="f22" y="f23"/>
                    <a:pt x="f24" y="f25"/>
                    <a:pt x="f26" y="f27"/>
                  </a:cubicBezTo>
                  <a:cubicBezTo>
                    <a:pt x="f28"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9" name="Google Shape;10407;p74">
              <a:extLst>
                <a:ext uri="{FF2B5EF4-FFF2-40B4-BE49-F238E27FC236}">
                  <a16:creationId xmlns:a16="http://schemas.microsoft.com/office/drawing/2014/main" id="{407D0001-D7A3-1D11-D41E-56364ECFC59D}"/>
                </a:ext>
              </a:extLst>
            </p:cNvPr>
            <p:cNvSpPr/>
            <p:nvPr/>
          </p:nvSpPr>
          <p:spPr>
            <a:xfrm>
              <a:off x="3132295" y="3579400"/>
              <a:ext cx="102796" cy="139263"/>
            </a:xfrm>
            <a:custGeom>
              <a:avLst/>
              <a:gdLst>
                <a:gd name="f0" fmla="val w"/>
                <a:gd name="f1" fmla="val h"/>
                <a:gd name="f2" fmla="val 0"/>
                <a:gd name="f3" fmla="val 3372"/>
                <a:gd name="f4" fmla="val 4286"/>
                <a:gd name="f5" fmla="val 3246"/>
                <a:gd name="f6" fmla="val 1"/>
                <a:gd name="f7" fmla="val 95"/>
                <a:gd name="f8" fmla="val 2552"/>
                <a:gd name="f9" fmla="val 32"/>
                <a:gd name="f10" fmla="val 2615"/>
                <a:gd name="f11" fmla="val 2710"/>
                <a:gd name="f12" fmla="val 2836"/>
                <a:gd name="f13" fmla="val 3340"/>
                <a:gd name="f14" fmla="val 3844"/>
                <a:gd name="f15" fmla="val 347"/>
                <a:gd name="f16" fmla="val 4285"/>
                <a:gd name="f17" fmla="val 1261"/>
                <a:gd name="f18" fmla="val 3214"/>
                <a:gd name="f19" fmla="val 851"/>
                <a:gd name="f20" fmla="val 3183"/>
                <a:gd name="f21" fmla="val 410"/>
                <a:gd name="f22" fmla="*/ f0 1 3372"/>
                <a:gd name="f23" fmla="*/ f1 1 4286"/>
                <a:gd name="f24" fmla="val f2"/>
                <a:gd name="f25" fmla="val f3"/>
                <a:gd name="f26" fmla="val f4"/>
                <a:gd name="f27" fmla="+- f26 0 f24"/>
                <a:gd name="f28" fmla="+- f25 0 f24"/>
                <a:gd name="f29" fmla="*/ f28 1 3372"/>
                <a:gd name="f30" fmla="*/ f27 1 4286"/>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3372" h="4286">
                  <a:moveTo>
                    <a:pt x="f5" y="f6"/>
                  </a:moveTo>
                  <a:lnTo>
                    <a:pt x="f7" y="f8"/>
                  </a:lnTo>
                  <a:cubicBezTo>
                    <a:pt x="f9" y="f10"/>
                    <a:pt x="f6" y="f11"/>
                    <a:pt x="f6" y="f12"/>
                  </a:cubicBezTo>
                  <a:cubicBezTo>
                    <a:pt x="f6" y="f13"/>
                    <a:pt x="f7" y="f14"/>
                    <a:pt x="f15" y="f16"/>
                  </a:cubicBezTo>
                  <a:lnTo>
                    <a:pt x="f3" y="f17"/>
                  </a:lnTo>
                  <a:cubicBezTo>
                    <a:pt x="f18" y="f19"/>
                    <a:pt x="f20" y="f21"/>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0" name="Google Shape;10421;p74">
            <a:extLst>
              <a:ext uri="{FF2B5EF4-FFF2-40B4-BE49-F238E27FC236}">
                <a16:creationId xmlns:a16="http://schemas.microsoft.com/office/drawing/2014/main" id="{AAC8561A-B1A6-19BC-4021-F109F6D62876}"/>
              </a:ext>
            </a:extLst>
          </p:cNvPr>
          <p:cNvGrpSpPr/>
          <p:nvPr/>
        </p:nvGrpSpPr>
        <p:grpSpPr>
          <a:xfrm>
            <a:off x="7686570" y="4733224"/>
            <a:ext cx="482852" cy="515976"/>
            <a:chOff x="7136526" y="3419289"/>
            <a:chExt cx="362139" cy="386982"/>
          </a:xfrm>
          <a:solidFill>
            <a:schemeClr val="tx1">
              <a:lumMod val="50000"/>
              <a:lumOff val="50000"/>
            </a:schemeClr>
          </a:solidFill>
        </p:grpSpPr>
        <p:sp>
          <p:nvSpPr>
            <p:cNvPr id="111" name="Google Shape;10422;p74">
              <a:extLst>
                <a:ext uri="{FF2B5EF4-FFF2-40B4-BE49-F238E27FC236}">
                  <a16:creationId xmlns:a16="http://schemas.microsoft.com/office/drawing/2014/main" id="{B8E08E07-EC31-BFE9-ADD5-987C78236582}"/>
                </a:ext>
              </a:extLst>
            </p:cNvPr>
            <p:cNvSpPr/>
            <p:nvPr/>
          </p:nvSpPr>
          <p:spPr>
            <a:xfrm>
              <a:off x="7136526" y="3555434"/>
              <a:ext cx="43260" cy="248789"/>
            </a:xfrm>
            <a:custGeom>
              <a:avLst/>
              <a:gdLst>
                <a:gd name="f0" fmla="val w"/>
                <a:gd name="f1" fmla="val h"/>
                <a:gd name="f2" fmla="val 0"/>
                <a:gd name="f3" fmla="val 1419"/>
                <a:gd name="f4" fmla="val 7657"/>
                <a:gd name="f5" fmla="val 410"/>
                <a:gd name="f6" fmla="val 221"/>
                <a:gd name="f7" fmla="val 64"/>
                <a:gd name="f8" fmla="val 158"/>
                <a:gd name="f9" fmla="val 347"/>
                <a:gd name="f10" fmla="val 1"/>
                <a:gd name="f11" fmla="val 2867"/>
                <a:gd name="f12" fmla="val 4789"/>
                <a:gd name="f13" fmla="val 7310"/>
                <a:gd name="f14" fmla="val 7530"/>
                <a:gd name="f15" fmla="val 7656"/>
                <a:gd name="f16" fmla="val 379"/>
                <a:gd name="f17" fmla="val 568"/>
                <a:gd name="f18" fmla="val 725"/>
                <a:gd name="f19" fmla="val 1355"/>
                <a:gd name="f20" fmla="val 1418"/>
                <a:gd name="f21" fmla="*/ f0 1 1419"/>
                <a:gd name="f22" fmla="*/ f1 1 7657"/>
                <a:gd name="f23" fmla="val f2"/>
                <a:gd name="f24" fmla="val f3"/>
                <a:gd name="f25" fmla="val f4"/>
                <a:gd name="f26" fmla="+- f25 0 f23"/>
                <a:gd name="f27" fmla="+- f24 0 f23"/>
                <a:gd name="f28" fmla="*/ f27 1 1419"/>
                <a:gd name="f29" fmla="*/ f26 1 7657"/>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419" h="7657">
                  <a:moveTo>
                    <a:pt x="f5" y="f2"/>
                  </a:moveTo>
                  <a:cubicBezTo>
                    <a:pt x="f6" y="f2"/>
                    <a:pt x="f7" y="f8"/>
                    <a:pt x="f7" y="f9"/>
                  </a:cubicBezTo>
                  <a:cubicBezTo>
                    <a:pt x="f10" y="f11"/>
                    <a:pt x="f10" y="f12"/>
                    <a:pt x="f10" y="f13"/>
                  </a:cubicBezTo>
                  <a:cubicBezTo>
                    <a:pt x="f10" y="f14"/>
                    <a:pt x="f8" y="f15"/>
                    <a:pt x="f16" y="f15"/>
                  </a:cubicBezTo>
                  <a:cubicBezTo>
                    <a:pt x="f17" y="f15"/>
                    <a:pt x="f18" y="f14"/>
                    <a:pt x="f18" y="f13"/>
                  </a:cubicBezTo>
                  <a:lnTo>
                    <a:pt x="f18" y="f19"/>
                  </a:lnTo>
                  <a:lnTo>
                    <a:pt x="f20" y="f19"/>
                  </a:lnTo>
                  <a:lnTo>
                    <a:pt x="f2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10423;p74">
              <a:extLst>
                <a:ext uri="{FF2B5EF4-FFF2-40B4-BE49-F238E27FC236}">
                  <a16:creationId xmlns:a16="http://schemas.microsoft.com/office/drawing/2014/main" id="{8924EA13-5801-3879-D82A-32C437D507BF}"/>
                </a:ext>
              </a:extLst>
            </p:cNvPr>
            <p:cNvSpPr/>
            <p:nvPr/>
          </p:nvSpPr>
          <p:spPr>
            <a:xfrm>
              <a:off x="7177829" y="3646544"/>
              <a:ext cx="149870" cy="159727"/>
            </a:xfrm>
            <a:custGeom>
              <a:avLst/>
              <a:gdLst>
                <a:gd name="f0" fmla="val w"/>
                <a:gd name="f1" fmla="val h"/>
                <a:gd name="f2" fmla="val 0"/>
                <a:gd name="f3" fmla="val 4916"/>
                <a:gd name="f4" fmla="val 2080"/>
                <a:gd name="f5" fmla="val 693"/>
                <a:gd name="f6" fmla="val 1733"/>
                <a:gd name="f7" fmla="val 788"/>
                <a:gd name="f8" fmla="val 1481"/>
                <a:gd name="f9" fmla="val 2458"/>
                <a:gd name="f10" fmla="val 2678"/>
                <a:gd name="f11" fmla="val 158"/>
                <a:gd name="f12" fmla="val 2836"/>
                <a:gd name="f13" fmla="val 347"/>
                <a:gd name="f14" fmla="val 3529"/>
                <a:gd name="f15" fmla="val 1072"/>
                <a:gd name="f16" fmla="val 473"/>
                <a:gd name="f17" fmla="val 32"/>
                <a:gd name="f18" fmla="val 4001"/>
                <a:gd name="f19" fmla="val 4569"/>
                <a:gd name="f20" fmla="val 4758"/>
                <a:gd name="f21" fmla="val 189"/>
                <a:gd name="f22" fmla="val 4915"/>
                <a:gd name="f23" fmla="val 410"/>
                <a:gd name="f24" fmla="val 599"/>
                <a:gd name="f25" fmla="val 757"/>
                <a:gd name="f26" fmla="val 4348"/>
                <a:gd name="f27" fmla="val 914"/>
                <a:gd name="f28" fmla="val 4190"/>
                <a:gd name="f29" fmla="val 1103"/>
                <a:gd name="f30" fmla="val 2143"/>
                <a:gd name="f31" fmla="val 2300"/>
                <a:gd name="f32" fmla="val 2489"/>
                <a:gd name="f33" fmla="val 3876"/>
                <a:gd name="f34" fmla="val 4065"/>
                <a:gd name="f35" fmla="val 4222"/>
                <a:gd name="f36" fmla="val 4380"/>
                <a:gd name="f37" fmla="val 3970"/>
                <a:gd name="f38" fmla="val 4443"/>
                <a:gd name="f39" fmla="val 3907"/>
                <a:gd name="f40" fmla="val 2867"/>
                <a:gd name="f41" fmla="val 4537"/>
                <a:gd name="f42" fmla="val 2773"/>
                <a:gd name="f43" fmla="val 4726"/>
                <a:gd name="f44" fmla="val 4884"/>
                <a:gd name="f45" fmla="val 2615"/>
                <a:gd name="f46" fmla="val 2426"/>
                <a:gd name="f47" fmla="val 4096"/>
                <a:gd name="f48" fmla="val 662"/>
                <a:gd name="f49" fmla="val 3151"/>
                <a:gd name="f50" fmla="val 2804"/>
                <a:gd name="f51" fmla="*/ f0 1 4916"/>
                <a:gd name="f52" fmla="*/ f1 1 4916"/>
                <a:gd name="f53" fmla="val f2"/>
                <a:gd name="f54" fmla="val f3"/>
                <a:gd name="f55" fmla="+- f54 0 f53"/>
                <a:gd name="f56" fmla="*/ f55 1 4916"/>
                <a:gd name="f57" fmla="*/ f53 1 f56"/>
                <a:gd name="f58" fmla="*/ f54 1 f56"/>
                <a:gd name="f59" fmla="*/ f57 f51 1"/>
                <a:gd name="f60" fmla="*/ f58 f51 1"/>
                <a:gd name="f61" fmla="*/ f58 f52 1"/>
                <a:gd name="f62" fmla="*/ f57 f52 1"/>
              </a:gdLst>
              <a:ahLst/>
              <a:cxnLst>
                <a:cxn ang="3cd4">
                  <a:pos x="hc" y="t"/>
                </a:cxn>
                <a:cxn ang="0">
                  <a:pos x="r" y="vc"/>
                </a:cxn>
                <a:cxn ang="cd4">
                  <a:pos x="hc" y="b"/>
                </a:cxn>
                <a:cxn ang="cd2">
                  <a:pos x="l" y="vc"/>
                </a:cxn>
              </a:cxnLst>
              <a:rect l="f59" t="f62" r="f60" b="f61"/>
              <a:pathLst>
                <a:path w="4916" h="4916">
                  <a:moveTo>
                    <a:pt x="f4" y="f2"/>
                  </a:moveTo>
                  <a:lnTo>
                    <a:pt x="f4" y="f5"/>
                  </a:lnTo>
                  <a:lnTo>
                    <a:pt x="f6" y="f5"/>
                  </a:lnTo>
                  <a:cubicBezTo>
                    <a:pt x="f7" y="f5"/>
                    <a:pt x="f2" y="f8"/>
                    <a:pt x="f2" y="f9"/>
                  </a:cubicBezTo>
                  <a:cubicBezTo>
                    <a:pt x="f2" y="f10"/>
                    <a:pt x="f11" y="f12"/>
                    <a:pt x="f13" y="f12"/>
                  </a:cubicBezTo>
                  <a:lnTo>
                    <a:pt x="f4" y="f12"/>
                  </a:lnTo>
                  <a:lnTo>
                    <a:pt x="f4" y="f14"/>
                  </a:lnTo>
                  <a:lnTo>
                    <a:pt x="f15" y="f14"/>
                  </a:lnTo>
                  <a:cubicBezTo>
                    <a:pt x="f16" y="f14"/>
                    <a:pt x="f17" y="f18"/>
                    <a:pt x="f17" y="f19"/>
                  </a:cubicBezTo>
                  <a:cubicBezTo>
                    <a:pt x="f17" y="f20"/>
                    <a:pt x="f21" y="f22"/>
                    <a:pt x="f23" y="f22"/>
                  </a:cubicBezTo>
                  <a:cubicBezTo>
                    <a:pt x="f24" y="f22"/>
                    <a:pt x="f25" y="f20"/>
                    <a:pt x="f25" y="f19"/>
                  </a:cubicBezTo>
                  <a:cubicBezTo>
                    <a:pt x="f25" y="f26"/>
                    <a:pt x="f27" y="f28"/>
                    <a:pt x="f29" y="f28"/>
                  </a:cubicBezTo>
                  <a:lnTo>
                    <a:pt x="f30" y="f28"/>
                  </a:lnTo>
                  <a:lnTo>
                    <a:pt x="f30" y="f19"/>
                  </a:lnTo>
                  <a:cubicBezTo>
                    <a:pt x="f30" y="f20"/>
                    <a:pt x="f31" y="f22"/>
                    <a:pt x="f32" y="f22"/>
                  </a:cubicBezTo>
                  <a:cubicBezTo>
                    <a:pt x="f10" y="f22"/>
                    <a:pt x="f12" y="f20"/>
                    <a:pt x="f12" y="f19"/>
                  </a:cubicBezTo>
                  <a:lnTo>
                    <a:pt x="f12" y="f28"/>
                  </a:lnTo>
                  <a:lnTo>
                    <a:pt x="f33" y="f28"/>
                  </a:lnTo>
                  <a:cubicBezTo>
                    <a:pt x="f34" y="f28"/>
                    <a:pt x="f35" y="f26"/>
                    <a:pt x="f35" y="f19"/>
                  </a:cubicBezTo>
                  <a:cubicBezTo>
                    <a:pt x="f35" y="f20"/>
                    <a:pt x="f36" y="f22"/>
                    <a:pt x="f19" y="f22"/>
                  </a:cubicBezTo>
                  <a:cubicBezTo>
                    <a:pt x="f20" y="f22"/>
                    <a:pt x="f22" y="f20"/>
                    <a:pt x="f22" y="f19"/>
                  </a:cubicBezTo>
                  <a:cubicBezTo>
                    <a:pt x="f22" y="f37"/>
                    <a:pt x="f38" y="f14"/>
                    <a:pt x="f39" y="f14"/>
                  </a:cubicBezTo>
                  <a:lnTo>
                    <a:pt x="f40" y="f14"/>
                  </a:lnTo>
                  <a:lnTo>
                    <a:pt x="f40" y="f12"/>
                  </a:lnTo>
                  <a:lnTo>
                    <a:pt x="f41" y="f12"/>
                  </a:lnTo>
                  <a:lnTo>
                    <a:pt x="f41" y="f42"/>
                  </a:lnTo>
                  <a:cubicBezTo>
                    <a:pt x="f43" y="f42"/>
                    <a:pt x="f44" y="f45"/>
                    <a:pt x="f44" y="f46"/>
                  </a:cubicBezTo>
                  <a:cubicBezTo>
                    <a:pt x="f44" y="f8"/>
                    <a:pt x="f47" y="f48"/>
                    <a:pt x="f49" y="f48"/>
                  </a:cubicBezTo>
                  <a:lnTo>
                    <a:pt x="f50" y="f48"/>
                  </a:lnTo>
                  <a:lnTo>
                    <a:pt x="f5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10424;p74">
              <a:extLst>
                <a:ext uri="{FF2B5EF4-FFF2-40B4-BE49-F238E27FC236}">
                  <a16:creationId xmlns:a16="http://schemas.microsoft.com/office/drawing/2014/main" id="{5FAC12BD-9BA3-52B8-8181-EC4F5B1FCE29}"/>
                </a:ext>
              </a:extLst>
            </p:cNvPr>
            <p:cNvSpPr/>
            <p:nvPr/>
          </p:nvSpPr>
          <p:spPr>
            <a:xfrm>
              <a:off x="7346874" y="3419289"/>
              <a:ext cx="128710" cy="46076"/>
            </a:xfrm>
            <a:custGeom>
              <a:avLst/>
              <a:gdLst>
                <a:gd name="f0" fmla="val w"/>
                <a:gd name="f1" fmla="val h"/>
                <a:gd name="f2" fmla="val 0"/>
                <a:gd name="f3" fmla="val 4222"/>
                <a:gd name="f4" fmla="val 1418"/>
                <a:gd name="f5" fmla="val 725"/>
                <a:gd name="f6" fmla="val 315"/>
                <a:gd name="f7" fmla="val 63"/>
                <a:gd name="f8" fmla="val 1103"/>
                <a:gd name="f9" fmla="val 378"/>
                <a:gd name="f10" fmla="val 3875"/>
                <a:gd name="f11" fmla="val 4064"/>
                <a:gd name="f12" fmla="val 1260"/>
                <a:gd name="f13" fmla="val 1071"/>
                <a:gd name="f14" fmla="val 158"/>
                <a:gd name="f15" fmla="*/ f0 1 4222"/>
                <a:gd name="f16" fmla="*/ f1 1 1418"/>
                <a:gd name="f17" fmla="val f2"/>
                <a:gd name="f18" fmla="val f3"/>
                <a:gd name="f19" fmla="val f4"/>
                <a:gd name="f20" fmla="+- f19 0 f17"/>
                <a:gd name="f21" fmla="+- f18 0 f17"/>
                <a:gd name="f22" fmla="*/ f21 1 4222"/>
                <a:gd name="f23" fmla="*/ f20 1 141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222" h="1418">
                  <a:moveTo>
                    <a:pt x="f5" y="f2"/>
                  </a:moveTo>
                  <a:cubicBezTo>
                    <a:pt x="f6" y="f2"/>
                    <a:pt x="f2" y="f6"/>
                    <a:pt x="f2" y="f5"/>
                  </a:cubicBezTo>
                  <a:cubicBezTo>
                    <a:pt x="f7" y="f8"/>
                    <a:pt x="f9" y="f4"/>
                    <a:pt x="f5" y="f4"/>
                  </a:cubicBezTo>
                  <a:lnTo>
                    <a:pt x="f10" y="f4"/>
                  </a:lnTo>
                  <a:cubicBezTo>
                    <a:pt x="f11" y="f4"/>
                    <a:pt x="f3" y="f12"/>
                    <a:pt x="f3" y="f13"/>
                  </a:cubicBezTo>
                  <a:lnTo>
                    <a:pt x="f3" y="f9"/>
                  </a:lnTo>
                  <a:cubicBezTo>
                    <a:pt x="f3" y="f14"/>
                    <a:pt x="f11" y="f2"/>
                    <a:pt x="f1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10425;p74">
              <a:extLst>
                <a:ext uri="{FF2B5EF4-FFF2-40B4-BE49-F238E27FC236}">
                  <a16:creationId xmlns:a16="http://schemas.microsoft.com/office/drawing/2014/main" id="{13121D18-5ABC-3C74-05E6-7E35D4FDD1B9}"/>
                </a:ext>
              </a:extLst>
            </p:cNvPr>
            <p:cNvSpPr/>
            <p:nvPr/>
          </p:nvSpPr>
          <p:spPr>
            <a:xfrm>
              <a:off x="7368948" y="3488893"/>
              <a:ext cx="127796" cy="46104"/>
            </a:xfrm>
            <a:custGeom>
              <a:avLst/>
              <a:gdLst>
                <a:gd name="f0" fmla="val w"/>
                <a:gd name="f1" fmla="val h"/>
                <a:gd name="f2" fmla="val 0"/>
                <a:gd name="f3" fmla="val 4192"/>
                <a:gd name="f4" fmla="val 1419"/>
                <a:gd name="f5" fmla="val 694"/>
                <a:gd name="f6" fmla="val 1"/>
                <a:gd name="f7" fmla="val 316"/>
                <a:gd name="f8" fmla="val 1103"/>
                <a:gd name="f9" fmla="val 1418"/>
                <a:gd name="f10" fmla="val 3845"/>
                <a:gd name="f11" fmla="val 4065"/>
                <a:gd name="f12" fmla="val 4191"/>
                <a:gd name="f13" fmla="val 1261"/>
                <a:gd name="f14" fmla="val 1072"/>
                <a:gd name="f15" fmla="val 347"/>
                <a:gd name="f16" fmla="val 158"/>
                <a:gd name="f17" fmla="*/ f0 1 4192"/>
                <a:gd name="f18" fmla="*/ f1 1 1419"/>
                <a:gd name="f19" fmla="val f2"/>
                <a:gd name="f20" fmla="val f3"/>
                <a:gd name="f21" fmla="val f4"/>
                <a:gd name="f22" fmla="+- f21 0 f19"/>
                <a:gd name="f23" fmla="+- f20 0 f19"/>
                <a:gd name="f24" fmla="*/ f23 1 4192"/>
                <a:gd name="f25" fmla="*/ f22 1 1419"/>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4192" h="1419">
                  <a:moveTo>
                    <a:pt x="f5" y="f6"/>
                  </a:moveTo>
                  <a:cubicBezTo>
                    <a:pt x="f7" y="f6"/>
                    <a:pt x="f6" y="f7"/>
                    <a:pt x="f6" y="f5"/>
                  </a:cubicBezTo>
                  <a:cubicBezTo>
                    <a:pt x="f6" y="f8"/>
                    <a:pt x="f7" y="f9"/>
                    <a:pt x="f5" y="f9"/>
                  </a:cubicBezTo>
                  <a:lnTo>
                    <a:pt x="f10" y="f9"/>
                  </a:lnTo>
                  <a:cubicBezTo>
                    <a:pt x="f11" y="f9"/>
                    <a:pt x="f12" y="f13"/>
                    <a:pt x="f12" y="f14"/>
                  </a:cubicBezTo>
                  <a:lnTo>
                    <a:pt x="f12" y="f15"/>
                  </a:lnTo>
                  <a:cubicBezTo>
                    <a:pt x="f12" y="f16"/>
                    <a:pt x="f11"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10426;p74">
              <a:extLst>
                <a:ext uri="{FF2B5EF4-FFF2-40B4-BE49-F238E27FC236}">
                  <a16:creationId xmlns:a16="http://schemas.microsoft.com/office/drawing/2014/main" id="{76522EE9-A402-EB6E-AEB4-E2DED53DCB2A}"/>
                </a:ext>
              </a:extLst>
            </p:cNvPr>
            <p:cNvSpPr/>
            <p:nvPr/>
          </p:nvSpPr>
          <p:spPr>
            <a:xfrm>
              <a:off x="7348795" y="3622980"/>
              <a:ext cx="148891" cy="46104"/>
            </a:xfrm>
            <a:custGeom>
              <a:avLst/>
              <a:gdLst>
                <a:gd name="f0" fmla="val w"/>
                <a:gd name="f1" fmla="val h"/>
                <a:gd name="f2" fmla="val 0"/>
                <a:gd name="f3" fmla="val 4884"/>
                <a:gd name="f4" fmla="val 1419"/>
                <a:gd name="f5" fmla="val 1"/>
                <a:gd name="f6" fmla="val 1418"/>
                <a:gd name="f7" fmla="val 2773"/>
                <a:gd name="f8" fmla="val 347"/>
                <a:gd name="f9" fmla="val 568"/>
                <a:gd name="f10" fmla="val 2615"/>
                <a:gd name="f11" fmla="val 725"/>
                <a:gd name="f12" fmla="val 2426"/>
                <a:gd name="f13" fmla="val 2237"/>
                <a:gd name="f14" fmla="val 2080"/>
                <a:gd name="f15" fmla="*/ f0 1 4884"/>
                <a:gd name="f16" fmla="*/ f1 1 1419"/>
                <a:gd name="f17" fmla="val f2"/>
                <a:gd name="f18" fmla="val f3"/>
                <a:gd name="f19" fmla="val f4"/>
                <a:gd name="f20" fmla="+- f19 0 f17"/>
                <a:gd name="f21" fmla="+- f18 0 f17"/>
                <a:gd name="f22" fmla="*/ f21 1 4884"/>
                <a:gd name="f23" fmla="*/ f20 1 141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884" h="1419">
                  <a:moveTo>
                    <a:pt x="f2" y="f5"/>
                  </a:moveTo>
                  <a:lnTo>
                    <a:pt x="f2" y="f6"/>
                  </a:lnTo>
                  <a:lnTo>
                    <a:pt x="f3" y="f6"/>
                  </a:lnTo>
                  <a:lnTo>
                    <a:pt x="f3" y="f5"/>
                  </a:lnTo>
                  <a:lnTo>
                    <a:pt x="f7" y="f5"/>
                  </a:lnTo>
                  <a:lnTo>
                    <a:pt x="f7" y="f8"/>
                  </a:lnTo>
                  <a:cubicBezTo>
                    <a:pt x="f7" y="f9"/>
                    <a:pt x="f10" y="f11"/>
                    <a:pt x="f12" y="f11"/>
                  </a:cubicBezTo>
                  <a:cubicBezTo>
                    <a:pt x="f13" y="f11"/>
                    <a:pt x="f14" y="f9"/>
                    <a:pt x="f14" y="f8"/>
                  </a:cubicBezTo>
                  <a:lnTo>
                    <a:pt x="f14"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10427;p74">
              <a:extLst>
                <a:ext uri="{FF2B5EF4-FFF2-40B4-BE49-F238E27FC236}">
                  <a16:creationId xmlns:a16="http://schemas.microsoft.com/office/drawing/2014/main" id="{431C01CC-4C69-11D3-4204-2F57E73E99AE}"/>
                </a:ext>
              </a:extLst>
            </p:cNvPr>
            <p:cNvSpPr/>
            <p:nvPr/>
          </p:nvSpPr>
          <p:spPr>
            <a:xfrm>
              <a:off x="7326694" y="3555434"/>
              <a:ext cx="171001" cy="44055"/>
            </a:xfrm>
            <a:custGeom>
              <a:avLst/>
              <a:gdLst>
                <a:gd name="f0" fmla="val w"/>
                <a:gd name="f1" fmla="val h"/>
                <a:gd name="f2" fmla="val 0"/>
                <a:gd name="f3" fmla="val 5609"/>
                <a:gd name="f4" fmla="val 1356"/>
                <a:gd name="f5" fmla="val 1"/>
                <a:gd name="f6" fmla="val 1355"/>
                <a:gd name="f7" fmla="val 347"/>
                <a:gd name="f8" fmla="val 5577"/>
                <a:gd name="f9" fmla="val 158"/>
                <a:gd name="f10" fmla="val 5451"/>
                <a:gd name="f11" fmla="val 5231"/>
                <a:gd name="f12" fmla="*/ f0 1 5609"/>
                <a:gd name="f13" fmla="*/ f1 1 1356"/>
                <a:gd name="f14" fmla="val f2"/>
                <a:gd name="f15" fmla="val f3"/>
                <a:gd name="f16" fmla="val f4"/>
                <a:gd name="f17" fmla="+- f16 0 f14"/>
                <a:gd name="f18" fmla="+- f15 0 f14"/>
                <a:gd name="f19" fmla="*/ f18 1 5609"/>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5609" h="1356">
                  <a:moveTo>
                    <a:pt x="f5" y="f2"/>
                  </a:moveTo>
                  <a:lnTo>
                    <a:pt x="f5" y="f6"/>
                  </a:lnTo>
                  <a:lnTo>
                    <a:pt x="f3" y="f6"/>
                  </a:lnTo>
                  <a:lnTo>
                    <a:pt x="f3" y="f7"/>
                  </a:lnTo>
                  <a:cubicBezTo>
                    <a:pt x="f8" y="f9"/>
                    <a:pt x="f10"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7" name="Google Shape;10428;p74">
              <a:extLst>
                <a:ext uri="{FF2B5EF4-FFF2-40B4-BE49-F238E27FC236}">
                  <a16:creationId xmlns:a16="http://schemas.microsoft.com/office/drawing/2014/main" id="{361E283E-503A-6762-F470-B3D4283F3909}"/>
                </a:ext>
              </a:extLst>
            </p:cNvPr>
            <p:cNvSpPr/>
            <p:nvPr/>
          </p:nvSpPr>
          <p:spPr>
            <a:xfrm>
              <a:off x="7348795" y="3692612"/>
              <a:ext cx="149870" cy="113659"/>
            </a:xfrm>
            <a:custGeom>
              <a:avLst/>
              <a:gdLst>
                <a:gd name="f0" fmla="val w"/>
                <a:gd name="f1" fmla="val h"/>
                <a:gd name="f2" fmla="val 0"/>
                <a:gd name="f3" fmla="val 4916"/>
                <a:gd name="f4" fmla="val 3498"/>
                <a:gd name="f5" fmla="val 3151"/>
                <a:gd name="f6" fmla="val 3340"/>
                <a:gd name="f7" fmla="val 158"/>
                <a:gd name="f8" fmla="val 3497"/>
                <a:gd name="f9" fmla="val 347"/>
                <a:gd name="f10" fmla="val 536"/>
                <a:gd name="f11" fmla="val 693"/>
                <a:gd name="f12" fmla="val 1418"/>
                <a:gd name="f13" fmla="val 4190"/>
                <a:gd name="f14" fmla="val 4348"/>
                <a:gd name="f15" fmla="val 4569"/>
                <a:gd name="f16" fmla="val 4758"/>
                <a:gd name="f17" fmla="val 4915"/>
                <a:gd name="f18" fmla="val 2773"/>
                <a:gd name="f19" fmla="val 2615"/>
                <a:gd name="f20" fmla="val 2426"/>
                <a:gd name="f21" fmla="val 2237"/>
                <a:gd name="f22" fmla="val 2080"/>
                <a:gd name="f23" fmla="*/ f0 1 4916"/>
                <a:gd name="f24" fmla="*/ f1 1 3498"/>
                <a:gd name="f25" fmla="val f2"/>
                <a:gd name="f26" fmla="val f3"/>
                <a:gd name="f27" fmla="val f4"/>
                <a:gd name="f28" fmla="+- f27 0 f25"/>
                <a:gd name="f29" fmla="+- f26 0 f25"/>
                <a:gd name="f30" fmla="*/ f29 1 4916"/>
                <a:gd name="f31" fmla="*/ f28 1 3498"/>
                <a:gd name="f32" fmla="*/ f25 1 f30"/>
                <a:gd name="f33" fmla="*/ f26 1 f30"/>
                <a:gd name="f34" fmla="*/ f25 1 f31"/>
                <a:gd name="f35" fmla="*/ f27 1 f31"/>
                <a:gd name="f36" fmla="*/ f32 f23 1"/>
                <a:gd name="f37" fmla="*/ f33 f23 1"/>
                <a:gd name="f38" fmla="*/ f35 f24 1"/>
                <a:gd name="f39" fmla="*/ f34 f24 1"/>
              </a:gdLst>
              <a:ahLst/>
              <a:cxnLst>
                <a:cxn ang="3cd4">
                  <a:pos x="hc" y="t"/>
                </a:cxn>
                <a:cxn ang="0">
                  <a:pos x="r" y="vc"/>
                </a:cxn>
                <a:cxn ang="cd4">
                  <a:pos x="hc" y="b"/>
                </a:cxn>
                <a:cxn ang="cd2">
                  <a:pos x="l" y="vc"/>
                </a:cxn>
              </a:cxnLst>
              <a:rect l="f36" t="f39" r="f37" b="f38"/>
              <a:pathLst>
                <a:path w="4916" h="3498">
                  <a:moveTo>
                    <a:pt x="f2" y="f2"/>
                  </a:moveTo>
                  <a:lnTo>
                    <a:pt x="f2" y="f5"/>
                  </a:lnTo>
                  <a:cubicBezTo>
                    <a:pt x="f2" y="f6"/>
                    <a:pt x="f7" y="f8"/>
                    <a:pt x="f9" y="f8"/>
                  </a:cubicBezTo>
                  <a:cubicBezTo>
                    <a:pt x="f10" y="f8"/>
                    <a:pt x="f11" y="f6"/>
                    <a:pt x="f11" y="f5"/>
                  </a:cubicBezTo>
                  <a:lnTo>
                    <a:pt x="f11" y="f12"/>
                  </a:lnTo>
                  <a:lnTo>
                    <a:pt x="f13" y="f12"/>
                  </a:lnTo>
                  <a:lnTo>
                    <a:pt x="f13" y="f5"/>
                  </a:lnTo>
                  <a:cubicBezTo>
                    <a:pt x="f13" y="f6"/>
                    <a:pt x="f14" y="f8"/>
                    <a:pt x="f15" y="f8"/>
                  </a:cubicBezTo>
                  <a:cubicBezTo>
                    <a:pt x="f16" y="f8"/>
                    <a:pt x="f17" y="f6"/>
                    <a:pt x="f17" y="f5"/>
                  </a:cubicBezTo>
                  <a:lnTo>
                    <a:pt x="f17" y="f2"/>
                  </a:lnTo>
                  <a:lnTo>
                    <a:pt x="f18" y="f2"/>
                  </a:lnTo>
                  <a:lnTo>
                    <a:pt x="f18" y="f9"/>
                  </a:lnTo>
                  <a:cubicBezTo>
                    <a:pt x="f18" y="f10"/>
                    <a:pt x="f19" y="f11"/>
                    <a:pt x="f20" y="f11"/>
                  </a:cubicBezTo>
                  <a:cubicBezTo>
                    <a:pt x="f21" y="f11"/>
                    <a:pt x="f22" y="f10"/>
                    <a:pt x="f22" y="f9"/>
                  </a:cubicBezTo>
                  <a:lnTo>
                    <a:pt x="f2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8" name="Google Shape;10429;p74">
              <a:extLst>
                <a:ext uri="{FF2B5EF4-FFF2-40B4-BE49-F238E27FC236}">
                  <a16:creationId xmlns:a16="http://schemas.microsoft.com/office/drawing/2014/main" id="{23597811-E47E-A1C4-11A9-1C04E095351E}"/>
                </a:ext>
              </a:extLst>
            </p:cNvPr>
            <p:cNvSpPr/>
            <p:nvPr/>
          </p:nvSpPr>
          <p:spPr>
            <a:xfrm>
              <a:off x="7200881" y="3487887"/>
              <a:ext cx="105695" cy="135130"/>
            </a:xfrm>
            <a:custGeom>
              <a:avLst/>
              <a:gdLst>
                <a:gd name="f0" fmla="val w"/>
                <a:gd name="f1" fmla="val h"/>
                <a:gd name="f2" fmla="val 0"/>
                <a:gd name="f3" fmla="val 3467"/>
                <a:gd name="f4" fmla="val 4159"/>
                <a:gd name="f5" fmla="val 1733"/>
                <a:gd name="f6" fmla="val 788"/>
                <a:gd name="f7" fmla="val 1"/>
                <a:gd name="f8" fmla="val 3812"/>
                <a:gd name="f9" fmla="val 4001"/>
                <a:gd name="f10" fmla="val 158"/>
                <a:gd name="f11" fmla="val 347"/>
                <a:gd name="f12" fmla="val 3120"/>
                <a:gd name="f13" fmla="val 3309"/>
                <a:gd name="f14" fmla="val 3466"/>
                <a:gd name="f15" fmla="val 2678"/>
                <a:gd name="f16" fmla="*/ f0 1 3467"/>
                <a:gd name="f17" fmla="*/ f1 1 4159"/>
                <a:gd name="f18" fmla="val f2"/>
                <a:gd name="f19" fmla="val f3"/>
                <a:gd name="f20" fmla="val f4"/>
                <a:gd name="f21" fmla="+- f20 0 f18"/>
                <a:gd name="f22" fmla="+- f19 0 f18"/>
                <a:gd name="f23" fmla="*/ f22 1 3467"/>
                <a:gd name="f24" fmla="*/ f21 1 415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3467" h="4159">
                  <a:moveTo>
                    <a:pt x="f5" y="f2"/>
                  </a:moveTo>
                  <a:cubicBezTo>
                    <a:pt x="f6" y="f2"/>
                    <a:pt x="f7" y="f6"/>
                    <a:pt x="f7" y="f5"/>
                  </a:cubicBezTo>
                  <a:lnTo>
                    <a:pt x="f7" y="f8"/>
                  </a:lnTo>
                  <a:cubicBezTo>
                    <a:pt x="f7" y="f9"/>
                    <a:pt x="f10" y="f4"/>
                    <a:pt x="f11" y="f4"/>
                  </a:cubicBezTo>
                  <a:lnTo>
                    <a:pt x="f12" y="f4"/>
                  </a:lnTo>
                  <a:cubicBezTo>
                    <a:pt x="f13" y="f4"/>
                    <a:pt x="f14" y="f9"/>
                    <a:pt x="f14" y="f8"/>
                  </a:cubicBezTo>
                  <a:lnTo>
                    <a:pt x="f14" y="f5"/>
                  </a:lnTo>
                  <a:cubicBezTo>
                    <a:pt x="f14" y="f6"/>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9" name="Google Shape;10435;p74">
            <a:extLst>
              <a:ext uri="{FF2B5EF4-FFF2-40B4-BE49-F238E27FC236}">
                <a16:creationId xmlns:a16="http://schemas.microsoft.com/office/drawing/2014/main" id="{A8F4B910-1EB3-3B5B-DE9E-0F9D1179AD3B}"/>
              </a:ext>
            </a:extLst>
          </p:cNvPr>
          <p:cNvGrpSpPr/>
          <p:nvPr/>
        </p:nvGrpSpPr>
        <p:grpSpPr>
          <a:xfrm>
            <a:off x="7658185" y="5460478"/>
            <a:ext cx="709635" cy="701247"/>
            <a:chOff x="7115239" y="3964728"/>
            <a:chExt cx="532226" cy="525935"/>
          </a:xfrm>
          <a:solidFill>
            <a:schemeClr val="tx1">
              <a:lumMod val="50000"/>
              <a:lumOff val="50000"/>
            </a:schemeClr>
          </a:solidFill>
        </p:grpSpPr>
        <p:sp>
          <p:nvSpPr>
            <p:cNvPr id="120" name="Google Shape;10436;p74">
              <a:extLst>
                <a:ext uri="{FF2B5EF4-FFF2-40B4-BE49-F238E27FC236}">
                  <a16:creationId xmlns:a16="http://schemas.microsoft.com/office/drawing/2014/main" id="{02E7D085-2CD4-FD7A-4AC5-356C9452A54F}"/>
                </a:ext>
              </a:extLst>
            </p:cNvPr>
            <p:cNvSpPr/>
            <p:nvPr/>
          </p:nvSpPr>
          <p:spPr>
            <a:xfrm>
              <a:off x="7365107" y="3964728"/>
              <a:ext cx="31089" cy="82798"/>
            </a:xfrm>
            <a:custGeom>
              <a:avLst/>
              <a:gdLst>
                <a:gd name="f0" fmla="val w"/>
                <a:gd name="f1" fmla="val h"/>
                <a:gd name="f2" fmla="val 0"/>
                <a:gd name="f3" fmla="val 694"/>
                <a:gd name="f4" fmla="val 1734"/>
                <a:gd name="f5" fmla="val 347"/>
                <a:gd name="f6" fmla="val 158"/>
                <a:gd name="f7" fmla="val 1355"/>
                <a:gd name="f8" fmla="val 1576"/>
                <a:gd name="f9" fmla="val 1733"/>
                <a:gd name="f10" fmla="val 536"/>
                <a:gd name="f11" fmla="val 693"/>
                <a:gd name="f12" fmla="*/ f0 1 694"/>
                <a:gd name="f13" fmla="*/ f1 1 1734"/>
                <a:gd name="f14" fmla="val f2"/>
                <a:gd name="f15" fmla="val f3"/>
                <a:gd name="f16" fmla="val f4"/>
                <a:gd name="f17" fmla="+- f16 0 f14"/>
                <a:gd name="f18" fmla="+- f15 0 f14"/>
                <a:gd name="f19" fmla="*/ f18 1 694"/>
                <a:gd name="f20" fmla="*/ f17 1 173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34">
                  <a:moveTo>
                    <a:pt x="f5" y="f2"/>
                  </a:moveTo>
                  <a:cubicBezTo>
                    <a:pt x="f6" y="f2"/>
                    <a:pt x="f2" y="f6"/>
                    <a:pt x="f2" y="f5"/>
                  </a:cubicBezTo>
                  <a:lnTo>
                    <a:pt x="f2" y="f7"/>
                  </a:lnTo>
                  <a:cubicBezTo>
                    <a:pt x="f2" y="f8"/>
                    <a:pt x="f6" y="f9"/>
                    <a:pt x="f5" y="f9"/>
                  </a:cubicBezTo>
                  <a:cubicBezTo>
                    <a:pt x="f10" y="f9"/>
                    <a:pt x="f11" y="f8"/>
                    <a:pt x="f11" y="f7"/>
                  </a:cubicBezTo>
                  <a:lnTo>
                    <a:pt x="f11" y="f5"/>
                  </a:lnTo>
                  <a:cubicBezTo>
                    <a:pt x="f11" y="f6"/>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1" name="Google Shape;10437;p74">
              <a:extLst>
                <a:ext uri="{FF2B5EF4-FFF2-40B4-BE49-F238E27FC236}">
                  <a16:creationId xmlns:a16="http://schemas.microsoft.com/office/drawing/2014/main" id="{CA37FB98-0E74-7CD4-71B8-3E94DAAA6CCB}"/>
                </a:ext>
              </a:extLst>
            </p:cNvPr>
            <p:cNvSpPr/>
            <p:nvPr/>
          </p:nvSpPr>
          <p:spPr>
            <a:xfrm>
              <a:off x="7240868" y="4029769"/>
              <a:ext cx="63578" cy="66275"/>
            </a:xfrm>
            <a:custGeom>
              <a:avLst/>
              <a:gdLst>
                <a:gd name="f0" fmla="val w"/>
                <a:gd name="f1" fmla="val h"/>
                <a:gd name="f2" fmla="val 0"/>
                <a:gd name="f3" fmla="val 1419"/>
                <a:gd name="f4" fmla="val 1388"/>
                <a:gd name="f5" fmla="val 363"/>
                <a:gd name="f6" fmla="val 1"/>
                <a:gd name="f7" fmla="val 276"/>
                <a:gd name="f8" fmla="val 190"/>
                <a:gd name="f9" fmla="val 40"/>
                <a:gd name="f10" fmla="val 127"/>
                <a:gd name="f11" fmla="val 119"/>
                <a:gd name="f12" fmla="val 245"/>
                <a:gd name="f13" fmla="val 466"/>
                <a:gd name="f14" fmla="val 592"/>
                <a:gd name="f15" fmla="val 820"/>
                <a:gd name="f16" fmla="val 1316"/>
                <a:gd name="f17" fmla="val 883"/>
                <a:gd name="f18" fmla="val 1364"/>
                <a:gd name="f19" fmla="val 969"/>
                <a:gd name="f20" fmla="val 1387"/>
                <a:gd name="f21" fmla="val 1056"/>
                <a:gd name="f22" fmla="val 1143"/>
                <a:gd name="f23" fmla="val 1229"/>
                <a:gd name="f24" fmla="val 1292"/>
                <a:gd name="f25" fmla="val 1418"/>
                <a:gd name="f26" fmla="val 1190"/>
                <a:gd name="f27" fmla="val 938"/>
                <a:gd name="f28" fmla="val 844"/>
                <a:gd name="f29" fmla="val 599"/>
                <a:gd name="f30" fmla="val 536"/>
                <a:gd name="f31" fmla="val 450"/>
                <a:gd name="f32" fmla="*/ f0 1 1419"/>
                <a:gd name="f33" fmla="*/ f1 1 1388"/>
                <a:gd name="f34" fmla="val f2"/>
                <a:gd name="f35" fmla="val f3"/>
                <a:gd name="f36" fmla="val f4"/>
                <a:gd name="f37" fmla="+- f36 0 f34"/>
                <a:gd name="f38" fmla="+- f35 0 f34"/>
                <a:gd name="f39" fmla="*/ f38 1 1419"/>
                <a:gd name="f40" fmla="*/ f37 1 1388"/>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88">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3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2" name="Google Shape;10438;p74">
              <a:extLst>
                <a:ext uri="{FF2B5EF4-FFF2-40B4-BE49-F238E27FC236}">
                  <a16:creationId xmlns:a16="http://schemas.microsoft.com/office/drawing/2014/main" id="{8930E331-8CF9-2553-AB2C-A8DC69E5548B}"/>
                </a:ext>
              </a:extLst>
            </p:cNvPr>
            <p:cNvSpPr/>
            <p:nvPr/>
          </p:nvSpPr>
          <p:spPr>
            <a:xfrm>
              <a:off x="7456822" y="4030336"/>
              <a:ext cx="63578" cy="65708"/>
            </a:xfrm>
            <a:custGeom>
              <a:avLst/>
              <a:gdLst>
                <a:gd name="f0" fmla="val w"/>
                <a:gd name="f1" fmla="val h"/>
                <a:gd name="f2" fmla="val 0"/>
                <a:gd name="f3" fmla="val 1419"/>
                <a:gd name="f4" fmla="val 1376"/>
                <a:gd name="f5" fmla="val 1054"/>
                <a:gd name="f6" fmla="val 976"/>
                <a:gd name="f7" fmla="val 894"/>
                <a:gd name="f8" fmla="val 33"/>
                <a:gd name="f9" fmla="val 820"/>
                <a:gd name="f10" fmla="val 107"/>
                <a:gd name="f11" fmla="val 95"/>
                <a:gd name="f12" fmla="val 832"/>
                <a:gd name="f13" fmla="val 1"/>
                <a:gd name="f14" fmla="val 926"/>
                <a:gd name="f15" fmla="val 1178"/>
                <a:gd name="f16" fmla="val 1304"/>
                <a:gd name="f17" fmla="val 158"/>
                <a:gd name="f18" fmla="val 1352"/>
                <a:gd name="f19" fmla="val 253"/>
                <a:gd name="f20" fmla="val 1375"/>
                <a:gd name="f21" fmla="val 344"/>
                <a:gd name="f22" fmla="val 434"/>
                <a:gd name="f23" fmla="val 521"/>
                <a:gd name="f24" fmla="val 568"/>
                <a:gd name="f25" fmla="val 1293"/>
                <a:gd name="f26" fmla="val 580"/>
                <a:gd name="f27" fmla="val 454"/>
                <a:gd name="f28" fmla="val 233"/>
                <a:gd name="f29" fmla="val 1226"/>
                <a:gd name="f30" fmla="val 41"/>
                <a:gd name="f31" fmla="val 1142"/>
                <a:gd name="f32" fmla="*/ f0 1 1419"/>
                <a:gd name="f33" fmla="*/ f1 1 1376"/>
                <a:gd name="f34" fmla="val f2"/>
                <a:gd name="f35" fmla="val f3"/>
                <a:gd name="f36" fmla="val f4"/>
                <a:gd name="f37" fmla="+- f36 0 f34"/>
                <a:gd name="f38" fmla="+- f35 0 f34"/>
                <a:gd name="f39" fmla="*/ f38 1 1419"/>
                <a:gd name="f40" fmla="*/ f37 1 1376"/>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1419" h="1376">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26"/>
                  </a:lnTo>
                  <a:cubicBezTo>
                    <a:pt x="f3" y="f27"/>
                    <a:pt x="f3" y="f28"/>
                    <a:pt x="f25" y="f10"/>
                  </a:cubicBezTo>
                  <a:cubicBezTo>
                    <a:pt x="f29" y="f30"/>
                    <a:pt x="f3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3" name="Google Shape;10439;p74">
              <a:extLst>
                <a:ext uri="{FF2B5EF4-FFF2-40B4-BE49-F238E27FC236}">
                  <a16:creationId xmlns:a16="http://schemas.microsoft.com/office/drawing/2014/main" id="{4F0C91A6-F461-6C31-1D57-1E69CDA4A6FA}"/>
                </a:ext>
              </a:extLst>
            </p:cNvPr>
            <p:cNvSpPr/>
            <p:nvPr/>
          </p:nvSpPr>
          <p:spPr>
            <a:xfrm>
              <a:off x="7583887" y="4194892"/>
              <a:ext cx="63578" cy="231736"/>
            </a:xfrm>
            <a:custGeom>
              <a:avLst/>
              <a:gdLst>
                <a:gd name="f0" fmla="val w"/>
                <a:gd name="f1" fmla="val h"/>
                <a:gd name="f2" fmla="val 0"/>
                <a:gd name="f3" fmla="val 1419"/>
                <a:gd name="f4" fmla="val 4853"/>
                <a:gd name="f5" fmla="val 1"/>
                <a:gd name="f6" fmla="val 4852"/>
                <a:gd name="f7" fmla="val 1040"/>
                <a:gd name="f8" fmla="val 1261"/>
                <a:gd name="f9" fmla="val 1418"/>
                <a:gd name="f10" fmla="val 4695"/>
                <a:gd name="f11" fmla="val 4506"/>
                <a:gd name="f12" fmla="val 316"/>
                <a:gd name="f13" fmla="val 1355"/>
                <a:gd name="f14" fmla="val 158"/>
                <a:gd name="f15" fmla="val 1198"/>
                <a:gd name="f16" fmla="*/ f0 1 1419"/>
                <a:gd name="f17" fmla="*/ f1 1 4853"/>
                <a:gd name="f18" fmla="val f2"/>
                <a:gd name="f19" fmla="val f3"/>
                <a:gd name="f20" fmla="val f4"/>
                <a:gd name="f21" fmla="+- f20 0 f18"/>
                <a:gd name="f22" fmla="+- f19 0 f18"/>
                <a:gd name="f23" fmla="*/ f22 1 1419"/>
                <a:gd name="f24" fmla="*/ f21 1 4853"/>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4853">
                  <a:moveTo>
                    <a:pt x="f2" y="f5"/>
                  </a:moveTo>
                  <a:lnTo>
                    <a:pt x="f2" y="f6"/>
                  </a:lnTo>
                  <a:lnTo>
                    <a:pt x="f7" y="f6"/>
                  </a:lnTo>
                  <a:cubicBezTo>
                    <a:pt x="f8" y="f6"/>
                    <a:pt x="f9" y="f10"/>
                    <a:pt x="f9" y="f11"/>
                  </a:cubicBezTo>
                  <a:lnTo>
                    <a:pt x="f9" y="f12"/>
                  </a:lnTo>
                  <a:cubicBezTo>
                    <a:pt x="f13" y="f14"/>
                    <a:pt x="f15"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4" name="Google Shape;10440;p74">
              <a:extLst>
                <a:ext uri="{FF2B5EF4-FFF2-40B4-BE49-F238E27FC236}">
                  <a16:creationId xmlns:a16="http://schemas.microsoft.com/office/drawing/2014/main" id="{B3B07FE6-9BC1-FAE0-5B86-D10DC1175E03}"/>
                </a:ext>
              </a:extLst>
            </p:cNvPr>
            <p:cNvSpPr/>
            <p:nvPr/>
          </p:nvSpPr>
          <p:spPr>
            <a:xfrm>
              <a:off x="7115239" y="4196227"/>
              <a:ext cx="63578" cy="231882"/>
            </a:xfrm>
            <a:custGeom>
              <a:avLst/>
              <a:gdLst>
                <a:gd name="f0" fmla="val 360"/>
                <a:gd name="f1" fmla="val w"/>
                <a:gd name="f2" fmla="val h"/>
                <a:gd name="f3" fmla="val 0"/>
                <a:gd name="f4" fmla="val 1419"/>
                <a:gd name="f5" fmla="val 4856"/>
                <a:gd name="f6" fmla="val 323"/>
                <a:gd name="f7" fmla="val 132"/>
                <a:gd name="f8" fmla="val 1"/>
                <a:gd name="f9" fmla="val 149"/>
                <a:gd name="f10" fmla="val 351"/>
                <a:gd name="f11" fmla="val 4509"/>
                <a:gd name="f12" fmla="val 4698"/>
                <a:gd name="f13" fmla="val 158"/>
                <a:gd name="f14" fmla="val 379"/>
                <a:gd name="f15" fmla="val 1418"/>
                <a:gd name="f16" fmla="val 4"/>
                <a:gd name="f17" fmla="val 341"/>
                <a:gd name="f18" fmla="*/ f1 1 1419"/>
                <a:gd name="f19" fmla="*/ f2 1 4856"/>
                <a:gd name="f20" fmla="val f3"/>
                <a:gd name="f21" fmla="val f4"/>
                <a:gd name="f22" fmla="val f5"/>
                <a:gd name="f23" fmla="+- f22 0 f20"/>
                <a:gd name="f24" fmla="+- f21 0 f20"/>
                <a:gd name="f25" fmla="*/ f24 1 1419"/>
                <a:gd name="f26" fmla="*/ f23 1 4856"/>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1419" h="4856">
                  <a:moveTo>
                    <a:pt x="f6" y="f3"/>
                  </a:moveTo>
                  <a:cubicBezTo>
                    <a:pt x="f7" y="f3"/>
                    <a:pt x="f8" y="f9"/>
                    <a:pt x="f8" y="f10"/>
                  </a:cubicBezTo>
                  <a:lnTo>
                    <a:pt x="f8" y="f11"/>
                  </a:lnTo>
                  <a:cubicBezTo>
                    <a:pt x="f8" y="f12"/>
                    <a:pt x="f13" y="f5"/>
                    <a:pt x="f14" y="f5"/>
                  </a:cubicBezTo>
                  <a:lnTo>
                    <a:pt x="f15" y="f5"/>
                  </a:lnTo>
                  <a:lnTo>
                    <a:pt x="f15" y="f16"/>
                  </a:lnTo>
                  <a:lnTo>
                    <a:pt x="f14" y="f16"/>
                  </a:lnTo>
                  <a:cubicBezTo>
                    <a:pt x="f0" y="f8"/>
                    <a:pt x="f17" y="f3"/>
                    <a:pt x="f6" y="f3"/>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5" name="Google Shape;10441;p74">
              <a:extLst>
                <a:ext uri="{FF2B5EF4-FFF2-40B4-BE49-F238E27FC236}">
                  <a16:creationId xmlns:a16="http://schemas.microsoft.com/office/drawing/2014/main" id="{C8DBFC19-8100-596E-EE69-78CAD017BED6}"/>
                </a:ext>
              </a:extLst>
            </p:cNvPr>
            <p:cNvSpPr/>
            <p:nvPr/>
          </p:nvSpPr>
          <p:spPr>
            <a:xfrm>
              <a:off x="7293108" y="4212942"/>
              <a:ext cx="256955" cy="198644"/>
            </a:xfrm>
            <a:custGeom>
              <a:avLst/>
              <a:gdLst>
                <a:gd name="f0" fmla="val w"/>
                <a:gd name="f1" fmla="val h"/>
                <a:gd name="f2" fmla="val 0"/>
                <a:gd name="f3" fmla="val 5735"/>
                <a:gd name="f4" fmla="val 4160"/>
                <a:gd name="f5" fmla="val 1639"/>
                <a:gd name="f6" fmla="val 1"/>
                <a:gd name="f7" fmla="val 1450"/>
                <a:gd name="f8" fmla="val 1198"/>
                <a:gd name="f9" fmla="val 158"/>
                <a:gd name="f10" fmla="val 1072"/>
                <a:gd name="f11" fmla="val 379"/>
                <a:gd name="f12" fmla="val 2490"/>
                <a:gd name="f13" fmla="val 2584"/>
                <a:gd name="f14" fmla="val 378"/>
                <a:gd name="f15" fmla="val 2616"/>
                <a:gd name="f16" fmla="val 567"/>
                <a:gd name="f17" fmla="val 1544"/>
                <a:gd name="f18" fmla="val 2364"/>
                <a:gd name="f19" fmla="val 1796"/>
                <a:gd name="f20" fmla="val 1891"/>
                <a:gd name="f21" fmla="val 2017"/>
                <a:gd name="f22" fmla="val 1418"/>
                <a:gd name="f23" fmla="val 2710"/>
                <a:gd name="f24" fmla="val 2899"/>
                <a:gd name="f25" fmla="val 3056"/>
                <a:gd name="f26" fmla="val 1481"/>
                <a:gd name="f27" fmla="val 3182"/>
                <a:gd name="f28" fmla="val 1607"/>
                <a:gd name="f29" fmla="val 5734"/>
                <a:gd name="f30" fmla="val 4159"/>
                <a:gd name="f31" fmla="*/ f0 1 5735"/>
                <a:gd name="f32" fmla="*/ f1 1 4160"/>
                <a:gd name="f33" fmla="val f2"/>
                <a:gd name="f34" fmla="val f3"/>
                <a:gd name="f35" fmla="val f4"/>
                <a:gd name="f36" fmla="+- f35 0 f33"/>
                <a:gd name="f37" fmla="+- f34 0 f33"/>
                <a:gd name="f38" fmla="*/ f37 1 5735"/>
                <a:gd name="f39" fmla="*/ f36 1 4160"/>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5735" h="4160">
                  <a:moveTo>
                    <a:pt x="f5" y="f6"/>
                  </a:moveTo>
                  <a:cubicBezTo>
                    <a:pt x="f7" y="f6"/>
                    <a:pt x="f8" y="f9"/>
                    <a:pt x="f10" y="f11"/>
                  </a:cubicBezTo>
                  <a:lnTo>
                    <a:pt x="f2" y="f12"/>
                  </a:lnTo>
                  <a:cubicBezTo>
                    <a:pt x="f9" y="f13"/>
                    <a:pt x="f14" y="f15"/>
                    <a:pt x="f16" y="f15"/>
                  </a:cubicBezTo>
                  <a:cubicBezTo>
                    <a:pt x="f10" y="f15"/>
                    <a:pt x="f17" y="f18"/>
                    <a:pt x="f19" y="f20"/>
                  </a:cubicBezTo>
                  <a:lnTo>
                    <a:pt x="f21" y="f22"/>
                  </a:lnTo>
                  <a:lnTo>
                    <a:pt x="f23" y="f22"/>
                  </a:lnTo>
                  <a:cubicBezTo>
                    <a:pt x="f24" y="f22"/>
                    <a:pt x="f25" y="f26"/>
                    <a:pt x="f27" y="f28"/>
                  </a:cubicBezTo>
                  <a:lnTo>
                    <a:pt x="f29" y="f30"/>
                  </a:lnTo>
                  <a:lnTo>
                    <a:pt x="f2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6" name="Google Shape;10442;p74">
              <a:extLst>
                <a:ext uri="{FF2B5EF4-FFF2-40B4-BE49-F238E27FC236}">
                  <a16:creationId xmlns:a16="http://schemas.microsoft.com/office/drawing/2014/main" id="{66382E55-F278-46AD-FFD8-72E972DC6997}"/>
                </a:ext>
              </a:extLst>
            </p:cNvPr>
            <p:cNvSpPr/>
            <p:nvPr/>
          </p:nvSpPr>
          <p:spPr>
            <a:xfrm>
              <a:off x="7206989" y="4130189"/>
              <a:ext cx="314837" cy="360474"/>
            </a:xfrm>
            <a:custGeom>
              <a:avLst/>
              <a:gdLst>
                <a:gd name="f0" fmla="val w"/>
                <a:gd name="f1" fmla="val h"/>
                <a:gd name="f2" fmla="val 0"/>
                <a:gd name="f3" fmla="val 7027"/>
                <a:gd name="f4" fmla="val 7549"/>
                <a:gd name="f5" fmla="val 2206"/>
                <a:gd name="f6" fmla="val 1"/>
                <a:gd name="f7" fmla="val 1828"/>
                <a:gd name="f8" fmla="val 1481"/>
                <a:gd name="f9" fmla="val 221"/>
                <a:gd name="f10" fmla="val 1261"/>
                <a:gd name="f11" fmla="val 568"/>
                <a:gd name="f12" fmla="val 946"/>
                <a:gd name="f13" fmla="val 1198"/>
                <a:gd name="f14" fmla="val 914"/>
                <a:gd name="f15" fmla="val 1324"/>
                <a:gd name="f16" fmla="val 757"/>
                <a:gd name="f17" fmla="val 1419"/>
                <a:gd name="f18" fmla="val 631"/>
                <a:gd name="f19" fmla="val 6239"/>
                <a:gd name="f20" fmla="val 1576"/>
                <a:gd name="f21" fmla="val 2584"/>
                <a:gd name="f22" fmla="val 7247"/>
                <a:gd name="f23" fmla="val 2768"/>
                <a:gd name="f24" fmla="val 7431"/>
                <a:gd name="f25" fmla="val 3054"/>
                <a:gd name="f26" fmla="val 7548"/>
                <a:gd name="f27" fmla="val 3330"/>
                <a:gd name="f28" fmla="val 3431"/>
                <a:gd name="f29" fmla="val 3531"/>
                <a:gd name="f30" fmla="val 7533"/>
                <a:gd name="f31" fmla="val 3624"/>
                <a:gd name="f32" fmla="val 7499"/>
                <a:gd name="f33" fmla="val 6585"/>
                <a:gd name="f34" fmla="val 6554"/>
                <a:gd name="f35" fmla="val 6743"/>
                <a:gd name="f36" fmla="val 6522"/>
                <a:gd name="f37" fmla="val 6900"/>
                <a:gd name="f38" fmla="val 6396"/>
                <a:gd name="f39" fmla="val 7026"/>
                <a:gd name="f40" fmla="val 6302"/>
                <a:gd name="f41" fmla="val 4537"/>
                <a:gd name="f42" fmla="val 3813"/>
                <a:gd name="f43" fmla="val 4380"/>
                <a:gd name="f44" fmla="val 4348"/>
                <a:gd name="f45" fmla="val 3844"/>
                <a:gd name="f46" fmla="val 4033"/>
                <a:gd name="f47" fmla="val 4506"/>
                <a:gd name="f48" fmla="val 3340"/>
                <a:gd name="f49" fmla="val 4947"/>
                <a:gd name="f50" fmla="val 2647"/>
                <a:gd name="f51" fmla="val 5042"/>
                <a:gd name="f52" fmla="val 2601"/>
                <a:gd name="f53" fmla="val 5044"/>
                <a:gd name="f54" fmla="val 2556"/>
                <a:gd name="f55" fmla="val 5046"/>
                <a:gd name="f56" fmla="val 2511"/>
                <a:gd name="f57" fmla="val 2046"/>
                <a:gd name="f58" fmla="val 1698"/>
                <a:gd name="f59" fmla="val 4899"/>
                <a:gd name="f60" fmla="val 4727"/>
                <a:gd name="f61" fmla="val 1103"/>
                <a:gd name="f62" fmla="val 4632"/>
                <a:gd name="f63" fmla="val 1040"/>
                <a:gd name="f64" fmla="val 4412"/>
                <a:gd name="f65" fmla="val 1166"/>
                <a:gd name="f66" fmla="val 4254"/>
                <a:gd name="f67" fmla="val 2363"/>
                <a:gd name="f68" fmla="val 1797"/>
                <a:gd name="f69" fmla="val 2615"/>
                <a:gd name="f70" fmla="val 3088"/>
                <a:gd name="f71" fmla="val 1041"/>
                <a:gd name="f72" fmla="val 3592"/>
                <a:gd name="f73" fmla="val 5104"/>
                <a:gd name="f74" fmla="val 5167"/>
                <a:gd name="f75" fmla="val 852"/>
                <a:gd name="f76" fmla="val 5262"/>
                <a:gd name="f77" fmla="val 347"/>
                <a:gd name="f78" fmla="val 158"/>
                <a:gd name="f79" fmla="val 4884"/>
                <a:gd name="f80" fmla="*/ f0 1 7027"/>
                <a:gd name="f81" fmla="*/ f1 1 7549"/>
                <a:gd name="f82" fmla="val f2"/>
                <a:gd name="f83" fmla="val f3"/>
                <a:gd name="f84" fmla="val f4"/>
                <a:gd name="f85" fmla="+- f84 0 f82"/>
                <a:gd name="f86" fmla="+- f83 0 f82"/>
                <a:gd name="f87" fmla="*/ f86 1 7027"/>
                <a:gd name="f88" fmla="*/ f85 1 7549"/>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7027" h="7549">
                  <a:moveTo>
                    <a:pt x="f5" y="f6"/>
                  </a:moveTo>
                  <a:cubicBezTo>
                    <a:pt x="f7" y="f6"/>
                    <a:pt x="f8" y="f9"/>
                    <a:pt x="f10" y="f11"/>
                  </a:cubicBezTo>
                  <a:lnTo>
                    <a:pt x="f12" y="f13"/>
                  </a:lnTo>
                  <a:cubicBezTo>
                    <a:pt x="f14" y="f15"/>
                    <a:pt x="f16" y="f17"/>
                    <a:pt x="f18" y="f17"/>
                  </a:cubicBezTo>
                  <a:lnTo>
                    <a:pt x="f6" y="f17"/>
                  </a:lnTo>
                  <a:lnTo>
                    <a:pt x="f6" y="f19"/>
                  </a:lnTo>
                  <a:lnTo>
                    <a:pt x="f20" y="f19"/>
                  </a:lnTo>
                  <a:lnTo>
                    <a:pt x="f21" y="f22"/>
                  </a:lnTo>
                  <a:cubicBezTo>
                    <a:pt x="f23" y="f24"/>
                    <a:pt x="f25" y="f26"/>
                    <a:pt x="f27" y="f26"/>
                  </a:cubicBezTo>
                  <a:cubicBezTo>
                    <a:pt x="f28" y="f26"/>
                    <a:pt x="f29" y="f30"/>
                    <a:pt x="f31" y="f32"/>
                  </a:cubicBezTo>
                  <a:lnTo>
                    <a:pt x="f33" y="f34"/>
                  </a:lnTo>
                  <a:cubicBezTo>
                    <a:pt x="f35" y="f36"/>
                    <a:pt x="f37" y="f38"/>
                    <a:pt x="f39" y="f40"/>
                  </a:cubicBezTo>
                  <a:lnTo>
                    <a:pt x="f41" y="f42"/>
                  </a:lnTo>
                  <a:lnTo>
                    <a:pt x="f43" y="f42"/>
                  </a:lnTo>
                  <a:lnTo>
                    <a:pt x="f44" y="f45"/>
                  </a:lnTo>
                  <a:cubicBezTo>
                    <a:pt x="f46" y="f47"/>
                    <a:pt x="f48" y="f49"/>
                    <a:pt x="f50" y="f51"/>
                  </a:cubicBezTo>
                  <a:cubicBezTo>
                    <a:pt x="f52" y="f53"/>
                    <a:pt x="f54" y="f55"/>
                    <a:pt x="f56" y="f55"/>
                  </a:cubicBezTo>
                  <a:cubicBezTo>
                    <a:pt x="f57" y="f55"/>
                    <a:pt x="f58" y="f59"/>
                    <a:pt x="f15" y="f60"/>
                  </a:cubicBezTo>
                  <a:cubicBezTo>
                    <a:pt x="f61" y="f62"/>
                    <a:pt x="f63" y="f64"/>
                    <a:pt x="f65" y="f66"/>
                  </a:cubicBezTo>
                  <a:lnTo>
                    <a:pt x="f67" y="f68"/>
                  </a:lnTo>
                  <a:cubicBezTo>
                    <a:pt x="f69" y="f15"/>
                    <a:pt x="f70" y="f71"/>
                    <a:pt x="f72" y="f71"/>
                  </a:cubicBezTo>
                  <a:lnTo>
                    <a:pt x="f73" y="f71"/>
                  </a:lnTo>
                  <a:cubicBezTo>
                    <a:pt x="f74" y="f75"/>
                    <a:pt x="f76" y="f18"/>
                    <a:pt x="f76" y="f77"/>
                  </a:cubicBezTo>
                  <a:cubicBezTo>
                    <a:pt x="f76" y="f78"/>
                    <a:pt x="f73" y="f6"/>
                    <a:pt x="f7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7" name="Google Shape;10443;p74">
            <a:extLst>
              <a:ext uri="{FF2B5EF4-FFF2-40B4-BE49-F238E27FC236}">
                <a16:creationId xmlns:a16="http://schemas.microsoft.com/office/drawing/2014/main" id="{BA74FD71-98BB-0A76-6038-4FAF2B3D9D42}"/>
              </a:ext>
            </a:extLst>
          </p:cNvPr>
          <p:cNvGrpSpPr/>
          <p:nvPr/>
        </p:nvGrpSpPr>
        <p:grpSpPr>
          <a:xfrm>
            <a:off x="9485597" y="4623741"/>
            <a:ext cx="551127" cy="587399"/>
            <a:chOff x="8485796" y="3337175"/>
            <a:chExt cx="413345" cy="440549"/>
          </a:xfrm>
          <a:solidFill>
            <a:schemeClr val="tx1">
              <a:lumMod val="50000"/>
              <a:lumOff val="50000"/>
            </a:schemeClr>
          </a:solidFill>
        </p:grpSpPr>
        <p:sp>
          <p:nvSpPr>
            <p:cNvPr id="128" name="Google Shape;10444;p74">
              <a:extLst>
                <a:ext uri="{FF2B5EF4-FFF2-40B4-BE49-F238E27FC236}">
                  <a16:creationId xmlns:a16="http://schemas.microsoft.com/office/drawing/2014/main" id="{6CF529FA-2459-15E8-2401-CE2610282528}"/>
                </a:ext>
              </a:extLst>
            </p:cNvPr>
            <p:cNvSpPr/>
            <p:nvPr/>
          </p:nvSpPr>
          <p:spPr>
            <a:xfrm>
              <a:off x="8522079" y="3337175"/>
              <a:ext cx="120965" cy="128921"/>
            </a:xfrm>
            <a:custGeom>
              <a:avLst/>
              <a:gdLst>
                <a:gd name="f0" fmla="val w"/>
                <a:gd name="f1" fmla="val h"/>
                <a:gd name="f2" fmla="val 0"/>
                <a:gd name="f3" fmla="val 3467"/>
                <a:gd name="f4" fmla="val 1733"/>
                <a:gd name="f5" fmla="val 1"/>
                <a:gd name="f6" fmla="val 788"/>
                <a:gd name="f7" fmla="val 2679"/>
                <a:gd name="f8" fmla="val 3466"/>
                <a:gd name="f9" fmla="val 2678"/>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9" name="Google Shape;10445;p74">
              <a:extLst>
                <a:ext uri="{FF2B5EF4-FFF2-40B4-BE49-F238E27FC236}">
                  <a16:creationId xmlns:a16="http://schemas.microsoft.com/office/drawing/2014/main" id="{2A0F110B-881C-4102-D682-A4AB98CFC51B}"/>
                </a:ext>
              </a:extLst>
            </p:cNvPr>
            <p:cNvSpPr/>
            <p:nvPr/>
          </p:nvSpPr>
          <p:spPr>
            <a:xfrm>
              <a:off x="8681459" y="3389909"/>
              <a:ext cx="145142" cy="101068"/>
            </a:xfrm>
            <a:custGeom>
              <a:avLst/>
              <a:gdLst>
                <a:gd name="f0" fmla="val w"/>
                <a:gd name="f1" fmla="val h"/>
                <a:gd name="f2" fmla="val 0"/>
                <a:gd name="f3" fmla="val 4160"/>
                <a:gd name="f4" fmla="val 2718"/>
                <a:gd name="f5" fmla="val 347"/>
                <a:gd name="f6" fmla="val 158"/>
                <a:gd name="f7" fmla="val 1"/>
                <a:gd name="f8" fmla="val 536"/>
                <a:gd name="f9" fmla="val 95"/>
                <a:gd name="f10" fmla="val 662"/>
                <a:gd name="f11" fmla="val 316"/>
                <a:gd name="f12" fmla="val 2395"/>
                <a:gd name="f13" fmla="val 2584"/>
                <a:gd name="f14" fmla="val 2742"/>
                <a:gd name="f15" fmla="val 820"/>
                <a:gd name="f16" fmla="val 1009"/>
                <a:gd name="f17" fmla="val 1576"/>
                <a:gd name="f18" fmla="val 2616"/>
                <a:gd name="f19" fmla="val 1450"/>
                <a:gd name="f20" fmla="val 2568"/>
                <a:gd name="f21" fmla="val 1387"/>
                <a:gd name="f22" fmla="val 2482"/>
                <a:gd name="f23" fmla="val 1355"/>
                <a:gd name="f24" fmla="val 2391"/>
                <a:gd name="f25" fmla="val 2301"/>
                <a:gd name="f26" fmla="val 2206"/>
                <a:gd name="f27" fmla="val 2143"/>
                <a:gd name="f28" fmla="val 2049"/>
                <a:gd name="f29" fmla="val 1796"/>
                <a:gd name="f30" fmla="val 1922"/>
                <a:gd name="f31" fmla="val 2868"/>
                <a:gd name="f32" fmla="val 2647"/>
                <a:gd name="f33" fmla="val 2931"/>
                <a:gd name="f34" fmla="val 2694"/>
                <a:gd name="f35" fmla="val 3017"/>
                <a:gd name="f36" fmla="val 3104"/>
                <a:gd name="f37" fmla="val 3191"/>
                <a:gd name="f38" fmla="val 3277"/>
                <a:gd name="f39" fmla="val 3340"/>
                <a:gd name="f40" fmla="val 4033"/>
                <a:gd name="f41" fmla="val 4159"/>
                <a:gd name="f42" fmla="val 3986"/>
                <a:gd name="f43" fmla="val 3899"/>
                <a:gd name="f44" fmla="val 3809"/>
                <a:gd name="f45" fmla="val 3718"/>
                <a:gd name="f46" fmla="val 3624"/>
                <a:gd name="f47" fmla="val 3561"/>
                <a:gd name="f48" fmla="val 3466"/>
                <a:gd name="f49" fmla="val 441"/>
                <a:gd name="f50" fmla="val 2994"/>
                <a:gd name="f51" fmla="val 2427"/>
                <a:gd name="f52" fmla="*/ f0 1 4160"/>
                <a:gd name="f53" fmla="*/ f1 1 2718"/>
                <a:gd name="f54" fmla="val f2"/>
                <a:gd name="f55" fmla="val f3"/>
                <a:gd name="f56" fmla="val f4"/>
                <a:gd name="f57" fmla="+- f56 0 f54"/>
                <a:gd name="f58" fmla="+- f55 0 f54"/>
                <a:gd name="f59" fmla="*/ f58 1 4160"/>
                <a:gd name="f60" fmla="*/ f57 1 2718"/>
                <a:gd name="f61" fmla="*/ f54 1 f59"/>
                <a:gd name="f62" fmla="*/ f55 1 f59"/>
                <a:gd name="f63" fmla="*/ f54 1 f60"/>
                <a:gd name="f64" fmla="*/ f56 1 f60"/>
                <a:gd name="f65" fmla="*/ f61 f52 1"/>
                <a:gd name="f66" fmla="*/ f62 f52 1"/>
                <a:gd name="f67" fmla="*/ f64 f53 1"/>
                <a:gd name="f68" fmla="*/ f63 f53 1"/>
              </a:gdLst>
              <a:ahLst/>
              <a:cxnLst>
                <a:cxn ang="3cd4">
                  <a:pos x="hc" y="t"/>
                </a:cxn>
                <a:cxn ang="0">
                  <a:pos x="r" y="vc"/>
                </a:cxn>
                <a:cxn ang="cd4">
                  <a:pos x="hc" y="b"/>
                </a:cxn>
                <a:cxn ang="cd2">
                  <a:pos x="l" y="vc"/>
                </a:cxn>
              </a:cxnLst>
              <a:rect l="f65" t="f68" r="f66" b="f67"/>
              <a:pathLst>
                <a:path w="4160" h="2718">
                  <a:moveTo>
                    <a:pt x="f5" y="f2"/>
                  </a:moveTo>
                  <a:cubicBezTo>
                    <a:pt x="f6" y="f2"/>
                    <a:pt x="f7" y="f6"/>
                    <a:pt x="f7" y="f5"/>
                  </a:cubicBezTo>
                  <a:cubicBezTo>
                    <a:pt x="f7" y="f8"/>
                    <a:pt x="f9" y="f10"/>
                    <a:pt x="f11" y="f10"/>
                  </a:cubicBezTo>
                  <a:lnTo>
                    <a:pt x="f12" y="f10"/>
                  </a:lnTo>
                  <a:cubicBezTo>
                    <a:pt x="f13" y="f10"/>
                    <a:pt x="f14" y="f15"/>
                    <a:pt x="f14" y="f16"/>
                  </a:cubicBezTo>
                  <a:lnTo>
                    <a:pt x="f14" y="f17"/>
                  </a:lnTo>
                  <a:lnTo>
                    <a:pt x="f18" y="f19"/>
                  </a:lnTo>
                  <a:cubicBezTo>
                    <a:pt x="f20" y="f21"/>
                    <a:pt x="f22" y="f23"/>
                    <a:pt x="f24" y="f23"/>
                  </a:cubicBezTo>
                  <a:cubicBezTo>
                    <a:pt x="f25" y="f23"/>
                    <a:pt x="f26" y="f21"/>
                    <a:pt x="f27" y="f19"/>
                  </a:cubicBezTo>
                  <a:cubicBezTo>
                    <a:pt x="f28" y="f17"/>
                    <a:pt x="f28" y="f29"/>
                    <a:pt x="f27" y="f30"/>
                  </a:cubicBezTo>
                  <a:lnTo>
                    <a:pt x="f31" y="f32"/>
                  </a:lnTo>
                  <a:cubicBezTo>
                    <a:pt x="f33" y="f34"/>
                    <a:pt x="f35" y="f4"/>
                    <a:pt x="f36" y="f4"/>
                  </a:cubicBezTo>
                  <a:cubicBezTo>
                    <a:pt x="f37" y="f4"/>
                    <a:pt x="f38" y="f34"/>
                    <a:pt x="f39" y="f32"/>
                  </a:cubicBezTo>
                  <a:lnTo>
                    <a:pt x="f40" y="f30"/>
                  </a:lnTo>
                  <a:cubicBezTo>
                    <a:pt x="f41" y="f29"/>
                    <a:pt x="f41" y="f17"/>
                    <a:pt x="f40" y="f19"/>
                  </a:cubicBezTo>
                  <a:cubicBezTo>
                    <a:pt x="f42" y="f21"/>
                    <a:pt x="f43" y="f23"/>
                    <a:pt x="f44" y="f23"/>
                  </a:cubicBezTo>
                  <a:cubicBezTo>
                    <a:pt x="f45" y="f23"/>
                    <a:pt x="f46" y="f21"/>
                    <a:pt x="f47" y="f19"/>
                  </a:cubicBezTo>
                  <a:lnTo>
                    <a:pt x="f48" y="f17"/>
                  </a:lnTo>
                  <a:lnTo>
                    <a:pt x="f48" y="f16"/>
                  </a:lnTo>
                  <a:cubicBezTo>
                    <a:pt x="f48" y="f49"/>
                    <a:pt x="f50" y="f2"/>
                    <a:pt x="f5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0" name="Google Shape;10446;p74">
              <a:extLst>
                <a:ext uri="{FF2B5EF4-FFF2-40B4-BE49-F238E27FC236}">
                  <a16:creationId xmlns:a16="http://schemas.microsoft.com/office/drawing/2014/main" id="{7681807E-D273-95D1-E2DA-9D18FE5CFA1B}"/>
                </a:ext>
              </a:extLst>
            </p:cNvPr>
            <p:cNvSpPr/>
            <p:nvPr/>
          </p:nvSpPr>
          <p:spPr>
            <a:xfrm>
              <a:off x="8530876" y="3620054"/>
              <a:ext cx="148425" cy="102741"/>
            </a:xfrm>
            <a:custGeom>
              <a:avLst/>
              <a:gdLst>
                <a:gd name="f0" fmla="val w"/>
                <a:gd name="f1" fmla="val h"/>
                <a:gd name="f2" fmla="val 0"/>
                <a:gd name="f3" fmla="val 4254"/>
                <a:gd name="f4" fmla="val 2763"/>
                <a:gd name="f5" fmla="val 1095"/>
                <a:gd name="f6" fmla="val 1002"/>
                <a:gd name="f7" fmla="val 904"/>
                <a:gd name="f8" fmla="val 28"/>
                <a:gd name="f9" fmla="val 820"/>
                <a:gd name="f10" fmla="val 112"/>
                <a:gd name="f11" fmla="val 127"/>
                <a:gd name="f12" fmla="val 805"/>
                <a:gd name="f13" fmla="val 1"/>
                <a:gd name="f14" fmla="val 931"/>
                <a:gd name="f15" fmla="val 1184"/>
                <a:gd name="f16" fmla="val 1278"/>
                <a:gd name="f17" fmla="val 190"/>
                <a:gd name="f18" fmla="val 1341"/>
                <a:gd name="f19" fmla="val 276"/>
                <a:gd name="f20" fmla="val 1373"/>
                <a:gd name="f21" fmla="val 363"/>
                <a:gd name="f22" fmla="val 449"/>
                <a:gd name="f23" fmla="val 536"/>
                <a:gd name="f24" fmla="val 599"/>
                <a:gd name="f25" fmla="val 725"/>
                <a:gd name="f26" fmla="val 1719"/>
                <a:gd name="f27" fmla="val 2318"/>
                <a:gd name="f28" fmla="val 1198"/>
                <a:gd name="f29" fmla="val 2759"/>
                <a:gd name="f30" fmla="val 1733"/>
                <a:gd name="f31" fmla="val 3813"/>
                <a:gd name="f32" fmla="val 3837"/>
                <a:gd name="f33" fmla="val 2761"/>
                <a:gd name="f34" fmla="val 3861"/>
                <a:gd name="f35" fmla="val 3883"/>
                <a:gd name="f36" fmla="val 4122"/>
                <a:gd name="f37" fmla="val 2616"/>
                <a:gd name="f38" fmla="val 2444"/>
                <a:gd name="f39" fmla="val 2223"/>
                <a:gd name="f40" fmla="val 4096"/>
                <a:gd name="f41" fmla="val 2066"/>
                <a:gd name="f42" fmla="val 3907"/>
                <a:gd name="f43" fmla="val 1828"/>
                <a:gd name="f44" fmla="val 1639"/>
                <a:gd name="f45" fmla="val 1481"/>
                <a:gd name="f46" fmla="val 1908"/>
                <a:gd name="f47" fmla="val 1576"/>
                <a:gd name="f48" fmla="val 1824"/>
                <a:gd name="f49" fmla="val 1914"/>
                <a:gd name="f50" fmla="val 2001"/>
                <a:gd name="f51" fmla="val 2048"/>
                <a:gd name="f52" fmla="val 2174"/>
                <a:gd name="f53" fmla="val 1355"/>
                <a:gd name="f54" fmla="val 1292"/>
                <a:gd name="f55" fmla="val 81"/>
                <a:gd name="f56" fmla="val 1261"/>
                <a:gd name="f57" fmla="val 1229"/>
                <a:gd name="f58" fmla="val 18"/>
                <a:gd name="f59" fmla="val 1187"/>
                <a:gd name="f60" fmla="val 7"/>
                <a:gd name="f61" fmla="val 1142"/>
                <a:gd name="f62" fmla="*/ f0 1 4254"/>
                <a:gd name="f63" fmla="*/ f1 1 2763"/>
                <a:gd name="f64" fmla="val f2"/>
                <a:gd name="f65" fmla="val f3"/>
                <a:gd name="f66" fmla="val f4"/>
                <a:gd name="f67" fmla="+- f66 0 f64"/>
                <a:gd name="f68" fmla="+- f65 0 f64"/>
                <a:gd name="f69" fmla="*/ f68 1 4254"/>
                <a:gd name="f70" fmla="*/ f67 1 2763"/>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4254" h="2763">
                  <a:moveTo>
                    <a:pt x="f5" y="f2"/>
                  </a:moveTo>
                  <a:cubicBezTo>
                    <a:pt x="f6" y="f2"/>
                    <a:pt x="f7" y="f8"/>
                    <a:pt x="f9" y="f10"/>
                  </a:cubicBezTo>
                  <a:lnTo>
                    <a:pt x="f11" y="f12"/>
                  </a:lnTo>
                  <a:cubicBezTo>
                    <a:pt x="f13" y="f14"/>
                    <a:pt x="f13" y="f15"/>
                    <a:pt x="f11"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cubicBezTo>
                    <a:pt x="f32" y="f33"/>
                    <a:pt x="f34" y="f4"/>
                    <a:pt x="f35" y="f4"/>
                  </a:cubicBezTo>
                  <a:cubicBezTo>
                    <a:pt x="f36" y="f4"/>
                    <a:pt x="f3" y="f37"/>
                    <a:pt x="f3" y="f38"/>
                  </a:cubicBezTo>
                  <a:cubicBezTo>
                    <a:pt x="f3" y="f39"/>
                    <a:pt x="f40" y="f41"/>
                    <a:pt x="f42" y="f41"/>
                  </a:cubicBezTo>
                  <a:lnTo>
                    <a:pt x="f43" y="f41"/>
                  </a:lnTo>
                  <a:cubicBezTo>
                    <a:pt x="f44" y="f41"/>
                    <a:pt x="f45" y="f46"/>
                    <a:pt x="f45" y="f26"/>
                  </a:cubicBezTo>
                  <a:lnTo>
                    <a:pt x="f45" y="f15"/>
                  </a:lnTo>
                  <a:lnTo>
                    <a:pt x="f47" y="f16"/>
                  </a:lnTo>
                  <a:cubicBezTo>
                    <a:pt x="f44" y="f18"/>
                    <a:pt x="f30" y="f20"/>
                    <a:pt x="f48" y="f20"/>
                  </a:cubicBezTo>
                  <a:cubicBezTo>
                    <a:pt x="f49" y="f20"/>
                    <a:pt x="f50" y="f18"/>
                    <a:pt x="f51" y="f16"/>
                  </a:cubicBezTo>
                  <a:cubicBezTo>
                    <a:pt x="f52" y="f15"/>
                    <a:pt x="f52" y="f14"/>
                    <a:pt x="f51" y="f12"/>
                  </a:cubicBezTo>
                  <a:lnTo>
                    <a:pt x="f53" y="f10"/>
                  </a:lnTo>
                  <a:cubicBezTo>
                    <a:pt x="f54" y="f55"/>
                    <a:pt x="f56" y="f55"/>
                    <a:pt x="f57" y="f58"/>
                  </a:cubicBezTo>
                  <a:cubicBezTo>
                    <a:pt x="f59" y="f60"/>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1" name="Google Shape;10447;p74">
              <a:extLst>
                <a:ext uri="{FF2B5EF4-FFF2-40B4-BE49-F238E27FC236}">
                  <a16:creationId xmlns:a16="http://schemas.microsoft.com/office/drawing/2014/main" id="{61094F52-10C2-686B-CCAD-B574B003D8EA}"/>
                </a:ext>
              </a:extLst>
            </p:cNvPr>
            <p:cNvSpPr/>
            <p:nvPr/>
          </p:nvSpPr>
          <p:spPr>
            <a:xfrm>
              <a:off x="8739734" y="3517605"/>
              <a:ext cx="124248" cy="127732"/>
            </a:xfrm>
            <a:custGeom>
              <a:avLst/>
              <a:gdLst>
                <a:gd name="f0" fmla="val w"/>
                <a:gd name="f1" fmla="val h"/>
                <a:gd name="f2" fmla="val 0"/>
                <a:gd name="f3" fmla="val 3561"/>
                <a:gd name="f4" fmla="val 3435"/>
                <a:gd name="f5" fmla="val 1796"/>
                <a:gd name="f6" fmla="val 788"/>
                <a:gd name="f7" fmla="val 1733"/>
                <a:gd name="f8" fmla="val 2647"/>
                <a:gd name="f9" fmla="val 3434"/>
                <a:gd name="f10" fmla="val 2741"/>
                <a:gd name="f11" fmla="val 2773"/>
                <a:gd name="f12" fmla="*/ f0 1 3561"/>
                <a:gd name="f13" fmla="*/ f1 1 3435"/>
                <a:gd name="f14" fmla="val f2"/>
                <a:gd name="f15" fmla="val f3"/>
                <a:gd name="f16" fmla="val f4"/>
                <a:gd name="f17" fmla="+- f16 0 f14"/>
                <a:gd name="f18" fmla="+- f15 0 f14"/>
                <a:gd name="f19" fmla="*/ f18 1 3561"/>
                <a:gd name="f20" fmla="*/ f17 1 343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561" h="3435">
                  <a:moveTo>
                    <a:pt x="f5" y="f2"/>
                  </a:moveTo>
                  <a:cubicBezTo>
                    <a:pt x="f6" y="f2"/>
                    <a:pt x="f2" y="f6"/>
                    <a:pt x="f2" y="f7"/>
                  </a:cubicBezTo>
                  <a:cubicBezTo>
                    <a:pt x="f2" y="f8"/>
                    <a:pt x="f6" y="f9"/>
                    <a:pt x="f5" y="f9"/>
                  </a:cubicBezTo>
                  <a:cubicBezTo>
                    <a:pt x="f10" y="f9"/>
                    <a:pt x="f3" y="f8"/>
                    <a:pt x="f3" y="f7"/>
                  </a:cubicBezTo>
                  <a:cubicBezTo>
                    <a:pt x="f3" y="f6"/>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2" name="Google Shape;10448;p74">
              <a:extLst>
                <a:ext uri="{FF2B5EF4-FFF2-40B4-BE49-F238E27FC236}">
                  <a16:creationId xmlns:a16="http://schemas.microsoft.com/office/drawing/2014/main" id="{1B28D629-49D1-1533-93F3-1CAD3D52B50D}"/>
                </a:ext>
              </a:extLst>
            </p:cNvPr>
            <p:cNvSpPr/>
            <p:nvPr/>
          </p:nvSpPr>
          <p:spPr>
            <a:xfrm>
              <a:off x="8485796" y="3463719"/>
              <a:ext cx="193505" cy="131225"/>
            </a:xfrm>
            <a:custGeom>
              <a:avLst/>
              <a:gdLst>
                <a:gd name="f0" fmla="val w"/>
                <a:gd name="f1" fmla="val h"/>
                <a:gd name="f2" fmla="val 0"/>
                <a:gd name="f3" fmla="val 5546"/>
                <a:gd name="f4" fmla="val 3529"/>
                <a:gd name="f5" fmla="val 1072"/>
                <a:gd name="f6" fmla="val 442"/>
                <a:gd name="f7" fmla="val 536"/>
                <a:gd name="f8" fmla="val 32"/>
                <a:gd name="f9" fmla="val 1292"/>
                <a:gd name="f10" fmla="val 2143"/>
                <a:gd name="f11" fmla="val 3182"/>
                <a:gd name="f12" fmla="val 1"/>
                <a:gd name="f13" fmla="val 3371"/>
                <a:gd name="f14" fmla="val 158"/>
                <a:gd name="f15" fmla="val 347"/>
                <a:gd name="f16" fmla="val 5199"/>
                <a:gd name="f17" fmla="val 5388"/>
                <a:gd name="f18" fmla="val 5168"/>
                <a:gd name="f19" fmla="val 4538"/>
                <a:gd name="f20" fmla="val 4096"/>
                <a:gd name="f21" fmla="val 473"/>
                <a:gd name="f22" fmla="val 3466"/>
                <a:gd name="f23" fmla="val 756"/>
                <a:gd name="f24" fmla="val 2805"/>
                <a:gd name="f25" fmla="val 1513"/>
                <a:gd name="f26" fmla="val 504"/>
                <a:gd name="f27" fmla="*/ f0 1 5546"/>
                <a:gd name="f28" fmla="*/ f1 1 3529"/>
                <a:gd name="f29" fmla="val f2"/>
                <a:gd name="f30" fmla="val f3"/>
                <a:gd name="f31" fmla="val f4"/>
                <a:gd name="f32" fmla="+- f31 0 f29"/>
                <a:gd name="f33" fmla="+- f30 0 f29"/>
                <a:gd name="f34" fmla="*/ f33 1 5546"/>
                <a:gd name="f35" fmla="*/ f32 1 3529"/>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546" h="3529">
                  <a:moveTo>
                    <a:pt x="f5" y="f2"/>
                  </a:moveTo>
                  <a:cubicBezTo>
                    <a:pt x="f6" y="f7"/>
                    <a:pt x="f8" y="f9"/>
                    <a:pt x="f8" y="f10"/>
                  </a:cubicBezTo>
                  <a:lnTo>
                    <a:pt x="f8" y="f11"/>
                  </a:lnTo>
                  <a:cubicBezTo>
                    <a:pt x="f12" y="f13"/>
                    <a:pt x="f14" y="f4"/>
                    <a:pt x="f15" y="f4"/>
                  </a:cubicBezTo>
                  <a:lnTo>
                    <a:pt x="f16" y="f4"/>
                  </a:lnTo>
                  <a:cubicBezTo>
                    <a:pt x="f17" y="f4"/>
                    <a:pt x="f3" y="f13"/>
                    <a:pt x="f3" y="f11"/>
                  </a:cubicBezTo>
                  <a:lnTo>
                    <a:pt x="f3" y="f10"/>
                  </a:lnTo>
                  <a:cubicBezTo>
                    <a:pt x="f3" y="f9"/>
                    <a:pt x="f18" y="f7"/>
                    <a:pt x="f19" y="f2"/>
                  </a:cubicBezTo>
                  <a:cubicBezTo>
                    <a:pt x="f20" y="f21"/>
                    <a:pt x="f22" y="f23"/>
                    <a:pt x="f24" y="f23"/>
                  </a:cubicBezTo>
                  <a:cubicBezTo>
                    <a:pt x="f10" y="f23"/>
                    <a:pt x="f25" y="f26"/>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3" name="Google Shape;10449;p74">
              <a:extLst>
                <a:ext uri="{FF2B5EF4-FFF2-40B4-BE49-F238E27FC236}">
                  <a16:creationId xmlns:a16="http://schemas.microsoft.com/office/drawing/2014/main" id="{D4E3D141-CE9F-896E-AB23-064FF4CAA73B}"/>
                </a:ext>
              </a:extLst>
            </p:cNvPr>
            <p:cNvSpPr/>
            <p:nvPr/>
          </p:nvSpPr>
          <p:spPr>
            <a:xfrm>
              <a:off x="8703442" y="3644112"/>
              <a:ext cx="195699" cy="133612"/>
            </a:xfrm>
            <a:custGeom>
              <a:avLst/>
              <a:gdLst>
                <a:gd name="f0" fmla="val w"/>
                <a:gd name="f1" fmla="val h"/>
                <a:gd name="f2" fmla="val 0"/>
                <a:gd name="f3" fmla="val 5609"/>
                <a:gd name="f4" fmla="val 3593"/>
                <a:gd name="f5" fmla="val 1009"/>
                <a:gd name="f6" fmla="val 1"/>
                <a:gd name="f7" fmla="val 379"/>
                <a:gd name="f8" fmla="val 537"/>
                <a:gd name="f9" fmla="val 1261"/>
                <a:gd name="f10" fmla="val 2143"/>
                <a:gd name="f11" fmla="val 3246"/>
                <a:gd name="f12" fmla="val 3435"/>
                <a:gd name="f13" fmla="val 158"/>
                <a:gd name="f14" fmla="val 3592"/>
                <a:gd name="f15" fmla="val 347"/>
                <a:gd name="f16" fmla="val 5262"/>
                <a:gd name="f17" fmla="val 5451"/>
                <a:gd name="f18" fmla="val 5577"/>
                <a:gd name="f19" fmla="val 5199"/>
                <a:gd name="f20" fmla="val 4569"/>
                <a:gd name="f21" fmla="val 4128"/>
                <a:gd name="f22" fmla="val 474"/>
                <a:gd name="f23" fmla="val 3498"/>
                <a:gd name="f24" fmla="val 757"/>
                <a:gd name="f25" fmla="val 2773"/>
                <a:gd name="f26" fmla="val 2080"/>
                <a:gd name="f27" fmla="val 1450"/>
                <a:gd name="f28" fmla="*/ f0 1 5609"/>
                <a:gd name="f29" fmla="*/ f1 1 3593"/>
                <a:gd name="f30" fmla="val f2"/>
                <a:gd name="f31" fmla="val f3"/>
                <a:gd name="f32" fmla="val f4"/>
                <a:gd name="f33" fmla="+- f32 0 f30"/>
                <a:gd name="f34" fmla="+- f31 0 f30"/>
                <a:gd name="f35" fmla="*/ f34 1 5609"/>
                <a:gd name="f36" fmla="*/ f33 1 3593"/>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5609" h="3593">
                  <a:moveTo>
                    <a:pt x="f5" y="f6"/>
                  </a:moveTo>
                  <a:cubicBezTo>
                    <a:pt x="f7" y="f8"/>
                    <a:pt x="f6" y="f9"/>
                    <a:pt x="f6" y="f10"/>
                  </a:cubicBezTo>
                  <a:lnTo>
                    <a:pt x="f6" y="f11"/>
                  </a:lnTo>
                  <a:cubicBezTo>
                    <a:pt x="f6" y="f12"/>
                    <a:pt x="f13" y="f14"/>
                    <a:pt x="f15" y="f14"/>
                  </a:cubicBezTo>
                  <a:lnTo>
                    <a:pt x="f16" y="f14"/>
                  </a:lnTo>
                  <a:cubicBezTo>
                    <a:pt x="f17" y="f14"/>
                    <a:pt x="f3" y="f12"/>
                    <a:pt x="f3" y="f11"/>
                  </a:cubicBezTo>
                  <a:lnTo>
                    <a:pt x="f3" y="f10"/>
                  </a:lnTo>
                  <a:cubicBezTo>
                    <a:pt x="f18" y="f9"/>
                    <a:pt x="f19" y="f8"/>
                    <a:pt x="f20" y="f6"/>
                  </a:cubicBezTo>
                  <a:cubicBezTo>
                    <a:pt x="f21" y="f22"/>
                    <a:pt x="f23" y="f24"/>
                    <a:pt x="f25" y="f24"/>
                  </a:cubicBezTo>
                  <a:cubicBezTo>
                    <a:pt x="f26" y="f24"/>
                    <a:pt x="f27" y="f22"/>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4" name="Google Shape;10468;p74">
            <a:extLst>
              <a:ext uri="{FF2B5EF4-FFF2-40B4-BE49-F238E27FC236}">
                <a16:creationId xmlns:a16="http://schemas.microsoft.com/office/drawing/2014/main" id="{4872A7B1-4F63-CF93-BA2F-DAF774DF90C4}"/>
              </a:ext>
            </a:extLst>
          </p:cNvPr>
          <p:cNvGrpSpPr/>
          <p:nvPr/>
        </p:nvGrpSpPr>
        <p:grpSpPr>
          <a:xfrm>
            <a:off x="4195888" y="4848001"/>
            <a:ext cx="482864" cy="513247"/>
            <a:chOff x="4518516" y="3505370"/>
            <a:chExt cx="362148" cy="384935"/>
          </a:xfrm>
          <a:solidFill>
            <a:schemeClr val="tx1">
              <a:lumMod val="50000"/>
              <a:lumOff val="50000"/>
            </a:schemeClr>
          </a:solidFill>
        </p:grpSpPr>
        <p:sp>
          <p:nvSpPr>
            <p:cNvPr id="135" name="Google Shape;10469;p74">
              <a:extLst>
                <a:ext uri="{FF2B5EF4-FFF2-40B4-BE49-F238E27FC236}">
                  <a16:creationId xmlns:a16="http://schemas.microsoft.com/office/drawing/2014/main" id="{98F7ECEE-C96A-BD82-49D8-49E1FF699831}"/>
                </a:ext>
              </a:extLst>
            </p:cNvPr>
            <p:cNvSpPr/>
            <p:nvPr/>
          </p:nvSpPr>
          <p:spPr>
            <a:xfrm>
              <a:off x="4731736" y="3731584"/>
              <a:ext cx="148928" cy="158721"/>
            </a:xfrm>
            <a:custGeom>
              <a:avLst/>
              <a:gdLst>
                <a:gd name="f0" fmla="val w"/>
                <a:gd name="f1" fmla="val h"/>
                <a:gd name="f2" fmla="val 0"/>
                <a:gd name="f3" fmla="val 4885"/>
                <a:gd name="f4" fmla="val 2395"/>
                <a:gd name="f5" fmla="val 1324"/>
                <a:gd name="f6" fmla="val 2616"/>
                <a:gd name="f7" fmla="val 2773"/>
                <a:gd name="f8" fmla="val 1482"/>
                <a:gd name="f9" fmla="val 1702"/>
                <a:gd name="f10" fmla="val 2049"/>
                <a:gd name="f11" fmla="val 3120"/>
                <a:gd name="f12" fmla="val 3309"/>
                <a:gd name="f13" fmla="val 3466"/>
                <a:gd name="f14" fmla="val 2206"/>
                <a:gd name="f15" fmla="val 2584"/>
                <a:gd name="f16" fmla="val 2742"/>
                <a:gd name="f17" fmla="val 2458"/>
                <a:gd name="f18" fmla="val 1"/>
                <a:gd name="f19" fmla="val 1104"/>
                <a:gd name="f20" fmla="val 1103"/>
                <a:gd name="f21" fmla="val 2427"/>
                <a:gd name="f22" fmla="val 3781"/>
                <a:gd name="f23" fmla="val 4884"/>
                <a:gd name="f24" fmla="val 3782"/>
                <a:gd name="f25" fmla="val 4853"/>
                <a:gd name="f26" fmla="val 1072"/>
                <a:gd name="f27" fmla="*/ f0 1 4885"/>
                <a:gd name="f28" fmla="*/ f1 1 4885"/>
                <a:gd name="f29" fmla="val f2"/>
                <a:gd name="f30" fmla="val f3"/>
                <a:gd name="f31" fmla="+- f30 0 f29"/>
                <a:gd name="f32" fmla="*/ f31 1 4885"/>
                <a:gd name="f33" fmla="*/ f29 1 f32"/>
                <a:gd name="f34" fmla="*/ f30 1 f32"/>
                <a:gd name="f35" fmla="*/ f33 f27 1"/>
                <a:gd name="f36" fmla="*/ f34 f27 1"/>
                <a:gd name="f37" fmla="*/ f34 f28 1"/>
                <a:gd name="f38" fmla="*/ f33 f28 1"/>
              </a:gdLst>
              <a:ahLst/>
              <a:cxnLst>
                <a:cxn ang="3cd4">
                  <a:pos x="hc" y="t"/>
                </a:cxn>
                <a:cxn ang="0">
                  <a:pos x="r" y="vc"/>
                </a:cxn>
                <a:cxn ang="cd4">
                  <a:pos x="hc" y="b"/>
                </a:cxn>
                <a:cxn ang="cd2">
                  <a:pos x="l" y="vc"/>
                </a:cxn>
              </a:cxnLst>
              <a:rect l="f35" t="f38" r="f36" b="f37"/>
              <a:pathLst>
                <a:path w="4885" h="4885">
                  <a:moveTo>
                    <a:pt x="f4" y="f5"/>
                  </a:moveTo>
                  <a:cubicBezTo>
                    <a:pt x="f6" y="f5"/>
                    <a:pt x="f7" y="f8"/>
                    <a:pt x="f7" y="f9"/>
                  </a:cubicBezTo>
                  <a:lnTo>
                    <a:pt x="f7" y="f10"/>
                  </a:lnTo>
                  <a:lnTo>
                    <a:pt x="f11" y="f10"/>
                  </a:lnTo>
                  <a:cubicBezTo>
                    <a:pt x="f12" y="f10"/>
                    <a:pt x="f13" y="f14"/>
                    <a:pt x="f13" y="f4"/>
                  </a:cubicBezTo>
                  <a:cubicBezTo>
                    <a:pt x="f13" y="f15"/>
                    <a:pt x="f12" y="f16"/>
                    <a:pt x="f11" y="f16"/>
                  </a:cubicBezTo>
                  <a:lnTo>
                    <a:pt x="f4" y="f16"/>
                  </a:lnTo>
                  <a:cubicBezTo>
                    <a:pt x="f14" y="f16"/>
                    <a:pt x="f10" y="f15"/>
                    <a:pt x="f10" y="f4"/>
                  </a:cubicBezTo>
                  <a:lnTo>
                    <a:pt x="f10" y="f9"/>
                  </a:lnTo>
                  <a:cubicBezTo>
                    <a:pt x="f10" y="f8"/>
                    <a:pt x="f14" y="f5"/>
                    <a:pt x="f4" y="f5"/>
                  </a:cubicBezTo>
                  <a:close/>
                  <a:moveTo>
                    <a:pt x="f17" y="f18"/>
                  </a:moveTo>
                  <a:cubicBezTo>
                    <a:pt x="f19" y="f18"/>
                    <a:pt x="f18" y="f20"/>
                    <a:pt x="f18" y="f21"/>
                  </a:cubicBezTo>
                  <a:cubicBezTo>
                    <a:pt x="f18" y="f22"/>
                    <a:pt x="f19" y="f23"/>
                    <a:pt x="f17" y="f23"/>
                  </a:cubicBezTo>
                  <a:cubicBezTo>
                    <a:pt x="f24" y="f23"/>
                    <a:pt x="f23" y="f22"/>
                    <a:pt x="f23" y="f21"/>
                  </a:cubicBezTo>
                  <a:cubicBezTo>
                    <a:pt x="f25" y="f26"/>
                    <a:pt x="f24"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6" name="Google Shape;10470;p74">
              <a:extLst>
                <a:ext uri="{FF2B5EF4-FFF2-40B4-BE49-F238E27FC236}">
                  <a16:creationId xmlns:a16="http://schemas.microsoft.com/office/drawing/2014/main" id="{19629F6D-6918-7F3F-607B-3F36A5855316}"/>
                </a:ext>
              </a:extLst>
            </p:cNvPr>
            <p:cNvSpPr/>
            <p:nvPr/>
          </p:nvSpPr>
          <p:spPr>
            <a:xfrm>
              <a:off x="4519495" y="3618994"/>
              <a:ext cx="317946" cy="225235"/>
            </a:xfrm>
            <a:custGeom>
              <a:avLst/>
              <a:gdLst>
                <a:gd name="f0" fmla="val w"/>
                <a:gd name="f1" fmla="val h"/>
                <a:gd name="f2" fmla="val 0"/>
                <a:gd name="f3" fmla="val 10429"/>
                <a:gd name="f4" fmla="val 6932"/>
                <a:gd name="f5" fmla="val 2426"/>
                <a:gd name="f6" fmla="val 662"/>
                <a:gd name="f7" fmla="val 2647"/>
                <a:gd name="f8" fmla="val 2804"/>
                <a:gd name="f9" fmla="val 819"/>
                <a:gd name="f10" fmla="val 1008"/>
                <a:gd name="f11" fmla="val 1197"/>
                <a:gd name="f12" fmla="val 1355"/>
                <a:gd name="f13" fmla="val 1733"/>
                <a:gd name="f14" fmla="val 1544"/>
                <a:gd name="f15" fmla="val 1387"/>
                <a:gd name="f16" fmla="val 4537"/>
                <a:gd name="f17" fmla="val 4726"/>
                <a:gd name="f18" fmla="val 4884"/>
                <a:gd name="f19" fmla="val 4695"/>
                <a:gd name="f20" fmla="val 3812"/>
                <a:gd name="f21" fmla="val 3623"/>
                <a:gd name="f22" fmla="val 3466"/>
                <a:gd name="f23" fmla="val 6648"/>
                <a:gd name="f24" fmla="val 6837"/>
                <a:gd name="f25" fmla="val 6994"/>
                <a:gd name="f26" fmla="val 5955"/>
                <a:gd name="f27" fmla="val 5734"/>
                <a:gd name="f28" fmla="val 5577"/>
                <a:gd name="f29" fmla="val 8727"/>
                <a:gd name="f30" fmla="val 8948"/>
                <a:gd name="f31" fmla="val 9105"/>
                <a:gd name="f32" fmla="val 8034"/>
                <a:gd name="f33" fmla="val 7845"/>
                <a:gd name="f34" fmla="val 7688"/>
                <a:gd name="f35" fmla="val 2080"/>
                <a:gd name="f36" fmla="val 2237"/>
                <a:gd name="f37" fmla="val 2773"/>
                <a:gd name="f38" fmla="val 2206"/>
                <a:gd name="f39" fmla="val 4001"/>
                <a:gd name="f40" fmla="val 4159"/>
                <a:gd name="f41" fmla="val 4852"/>
                <a:gd name="f42" fmla="val 5010"/>
                <a:gd name="f43" fmla="val 5199"/>
                <a:gd name="f44" fmla="val 5388"/>
                <a:gd name="f45" fmla="val 5545"/>
                <a:gd name="f46" fmla="val 5892"/>
                <a:gd name="f47" fmla="val 6459"/>
                <a:gd name="f48" fmla="val 473"/>
                <a:gd name="f49" fmla="val 6931"/>
                <a:gd name="f50" fmla="val 1071"/>
                <a:gd name="f51" fmla="val 6490"/>
                <a:gd name="f52" fmla="val 6364"/>
                <a:gd name="f53" fmla="val 6616"/>
                <a:gd name="f54" fmla="val 6301"/>
                <a:gd name="f55" fmla="val 6270"/>
                <a:gd name="f56" fmla="val 5797"/>
                <a:gd name="f57" fmla="val 6333"/>
                <a:gd name="f58" fmla="val 5671"/>
                <a:gd name="f59" fmla="val 8066"/>
                <a:gd name="f60" fmla="val 2741"/>
                <a:gd name="f61" fmla="val 9420"/>
                <a:gd name="f62" fmla="val 9767"/>
                <a:gd name="f63" fmla="val 10113"/>
                <a:gd name="f64" fmla="val 2836"/>
                <a:gd name="f65" fmla="val 10428"/>
                <a:gd name="f66" fmla="val 2962"/>
                <a:gd name="f67" fmla="*/ f0 1 10429"/>
                <a:gd name="f68" fmla="*/ f1 1 6932"/>
                <a:gd name="f69" fmla="val f2"/>
                <a:gd name="f70" fmla="val f3"/>
                <a:gd name="f71" fmla="val f4"/>
                <a:gd name="f72" fmla="+- f71 0 f69"/>
                <a:gd name="f73" fmla="+- f70 0 f69"/>
                <a:gd name="f74" fmla="*/ f73 1 10429"/>
                <a:gd name="f75" fmla="*/ f72 1 6932"/>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10429" h="6932">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6"/>
                  </a:moveTo>
                  <a:cubicBezTo>
                    <a:pt x="f17" y="f6"/>
                    <a:pt x="f18" y="f9"/>
                    <a:pt x="f18" y="f10"/>
                  </a:cubicBezTo>
                  <a:cubicBezTo>
                    <a:pt x="f18" y="f11"/>
                    <a:pt x="f19" y="f12"/>
                    <a:pt x="f16" y="f12"/>
                  </a:cubicBezTo>
                  <a:lnTo>
                    <a:pt x="f20" y="f12"/>
                  </a:lnTo>
                  <a:cubicBezTo>
                    <a:pt x="f21" y="f12"/>
                    <a:pt x="f22" y="f11"/>
                    <a:pt x="f22" y="f10"/>
                  </a:cubicBezTo>
                  <a:cubicBezTo>
                    <a:pt x="f22" y="f9"/>
                    <a:pt x="f21" y="f6"/>
                    <a:pt x="f20" y="f6"/>
                  </a:cubicBezTo>
                  <a:close/>
                  <a:moveTo>
                    <a:pt x="f23" y="f6"/>
                  </a:moveTo>
                  <a:cubicBezTo>
                    <a:pt x="f24" y="f6"/>
                    <a:pt x="f25" y="f9"/>
                    <a:pt x="f25" y="f10"/>
                  </a:cubicBezTo>
                  <a:cubicBezTo>
                    <a:pt x="f25" y="f11"/>
                    <a:pt x="f24" y="f12"/>
                    <a:pt x="f23" y="f12"/>
                  </a:cubicBezTo>
                  <a:lnTo>
                    <a:pt x="f26" y="f12"/>
                  </a:lnTo>
                  <a:cubicBezTo>
                    <a:pt x="f27" y="f12"/>
                    <a:pt x="f28" y="f11"/>
                    <a:pt x="f28" y="f10"/>
                  </a:cubicBezTo>
                  <a:cubicBezTo>
                    <a:pt x="f28" y="f9"/>
                    <a:pt x="f27" y="f6"/>
                    <a:pt x="f26" y="f6"/>
                  </a:cubicBezTo>
                  <a:close/>
                  <a:moveTo>
                    <a:pt x="f29" y="f6"/>
                  </a:moveTo>
                  <a:cubicBezTo>
                    <a:pt x="f30" y="f6"/>
                    <a:pt x="f31" y="f9"/>
                    <a:pt x="f31" y="f10"/>
                  </a:cubicBezTo>
                  <a:cubicBezTo>
                    <a:pt x="f31" y="f11"/>
                    <a:pt x="f30" y="f12"/>
                    <a:pt x="f29" y="f12"/>
                  </a:cubicBezTo>
                  <a:lnTo>
                    <a:pt x="f32" y="f12"/>
                  </a:lnTo>
                  <a:cubicBezTo>
                    <a:pt x="f33" y="f12"/>
                    <a:pt x="f34" y="f11"/>
                    <a:pt x="f34" y="f10"/>
                  </a:cubicBezTo>
                  <a:cubicBezTo>
                    <a:pt x="f34" y="f9"/>
                    <a:pt x="f33" y="f6"/>
                    <a:pt x="f32" y="f6"/>
                  </a:cubicBezTo>
                  <a:close/>
                  <a:moveTo>
                    <a:pt x="f5" y="f35"/>
                  </a:moveTo>
                  <a:cubicBezTo>
                    <a:pt x="f7" y="f35"/>
                    <a:pt x="f8" y="f36"/>
                    <a:pt x="f8" y="f5"/>
                  </a:cubicBezTo>
                  <a:cubicBezTo>
                    <a:pt x="f8" y="f7"/>
                    <a:pt x="f7" y="f37"/>
                    <a:pt x="f5" y="f37"/>
                  </a:cubicBezTo>
                  <a:lnTo>
                    <a:pt x="f13" y="f37"/>
                  </a:lnTo>
                  <a:cubicBezTo>
                    <a:pt x="f14" y="f37"/>
                    <a:pt x="f15" y="f7"/>
                    <a:pt x="f15" y="f5"/>
                  </a:cubicBezTo>
                  <a:cubicBezTo>
                    <a:pt x="f15" y="f38"/>
                    <a:pt x="f14" y="f35"/>
                    <a:pt x="f13" y="f35"/>
                  </a:cubicBezTo>
                  <a:close/>
                  <a:moveTo>
                    <a:pt x="f16" y="f35"/>
                  </a:moveTo>
                  <a:cubicBezTo>
                    <a:pt x="f17" y="f35"/>
                    <a:pt x="f18" y="f36"/>
                    <a:pt x="f18" y="f5"/>
                  </a:cubicBezTo>
                  <a:cubicBezTo>
                    <a:pt x="f18" y="f7"/>
                    <a:pt x="f19" y="f37"/>
                    <a:pt x="f16" y="f37"/>
                  </a:cubicBezTo>
                  <a:lnTo>
                    <a:pt x="f20" y="f37"/>
                  </a:lnTo>
                  <a:cubicBezTo>
                    <a:pt x="f21" y="f37"/>
                    <a:pt x="f22" y="f7"/>
                    <a:pt x="f22" y="f5"/>
                  </a:cubicBezTo>
                  <a:cubicBezTo>
                    <a:pt x="f22" y="f38"/>
                    <a:pt x="f21" y="f35"/>
                    <a:pt x="f20" y="f35"/>
                  </a:cubicBezTo>
                  <a:close/>
                  <a:moveTo>
                    <a:pt x="f23" y="f35"/>
                  </a:moveTo>
                  <a:cubicBezTo>
                    <a:pt x="f24" y="f35"/>
                    <a:pt x="f25" y="f36"/>
                    <a:pt x="f25" y="f5"/>
                  </a:cubicBezTo>
                  <a:cubicBezTo>
                    <a:pt x="f25" y="f7"/>
                    <a:pt x="f24" y="f37"/>
                    <a:pt x="f23" y="f37"/>
                  </a:cubicBezTo>
                  <a:lnTo>
                    <a:pt x="f26" y="f37"/>
                  </a:lnTo>
                  <a:cubicBezTo>
                    <a:pt x="f27" y="f37"/>
                    <a:pt x="f28" y="f7"/>
                    <a:pt x="f28" y="f5"/>
                  </a:cubicBezTo>
                  <a:cubicBezTo>
                    <a:pt x="f28" y="f38"/>
                    <a:pt x="f27" y="f35"/>
                    <a:pt x="f26" y="f35"/>
                  </a:cubicBezTo>
                  <a:close/>
                  <a:moveTo>
                    <a:pt x="f29" y="f35"/>
                  </a:moveTo>
                  <a:cubicBezTo>
                    <a:pt x="f30" y="f35"/>
                    <a:pt x="f31" y="f36"/>
                    <a:pt x="f31" y="f5"/>
                  </a:cubicBezTo>
                  <a:cubicBezTo>
                    <a:pt x="f31" y="f7"/>
                    <a:pt x="f30" y="f37"/>
                    <a:pt x="f29" y="f37"/>
                  </a:cubicBezTo>
                  <a:lnTo>
                    <a:pt x="f32" y="f37"/>
                  </a:lnTo>
                  <a:cubicBezTo>
                    <a:pt x="f33" y="f37"/>
                    <a:pt x="f34" y="f7"/>
                    <a:pt x="f34" y="f5"/>
                  </a:cubicBezTo>
                  <a:cubicBezTo>
                    <a:pt x="f34" y="f38"/>
                    <a:pt x="f33" y="f35"/>
                    <a:pt x="f32" y="f35"/>
                  </a:cubicBezTo>
                  <a:close/>
                  <a:moveTo>
                    <a:pt x="f5" y="f22"/>
                  </a:moveTo>
                  <a:cubicBezTo>
                    <a:pt x="f7" y="f22"/>
                    <a:pt x="f8" y="f21"/>
                    <a:pt x="f8" y="f20"/>
                  </a:cubicBezTo>
                  <a:cubicBezTo>
                    <a:pt x="f8" y="f39"/>
                    <a:pt x="f7" y="f40"/>
                    <a:pt x="f5" y="f40"/>
                  </a:cubicBezTo>
                  <a:lnTo>
                    <a:pt x="f13" y="f40"/>
                  </a:lnTo>
                  <a:cubicBezTo>
                    <a:pt x="f14" y="f40"/>
                    <a:pt x="f15" y="f39"/>
                    <a:pt x="f15" y="f20"/>
                  </a:cubicBezTo>
                  <a:cubicBezTo>
                    <a:pt x="f15" y="f21"/>
                    <a:pt x="f14" y="f22"/>
                    <a:pt x="f13" y="f22"/>
                  </a:cubicBezTo>
                  <a:close/>
                  <a:moveTo>
                    <a:pt x="f16" y="f22"/>
                  </a:moveTo>
                  <a:cubicBezTo>
                    <a:pt x="f17" y="f22"/>
                    <a:pt x="f18" y="f21"/>
                    <a:pt x="f18" y="f20"/>
                  </a:cubicBezTo>
                  <a:cubicBezTo>
                    <a:pt x="f18" y="f39"/>
                    <a:pt x="f19" y="f40"/>
                    <a:pt x="f16" y="f40"/>
                  </a:cubicBezTo>
                  <a:lnTo>
                    <a:pt x="f20" y="f40"/>
                  </a:lnTo>
                  <a:cubicBezTo>
                    <a:pt x="f21" y="f40"/>
                    <a:pt x="f22" y="f39"/>
                    <a:pt x="f22" y="f20"/>
                  </a:cubicBezTo>
                  <a:cubicBezTo>
                    <a:pt x="f22" y="f21"/>
                    <a:pt x="f21" y="f22"/>
                    <a:pt x="f20" y="f22"/>
                  </a:cubicBezTo>
                  <a:close/>
                  <a:moveTo>
                    <a:pt x="f23" y="f22"/>
                  </a:moveTo>
                  <a:cubicBezTo>
                    <a:pt x="f24" y="f22"/>
                    <a:pt x="f25" y="f21"/>
                    <a:pt x="f25" y="f20"/>
                  </a:cubicBezTo>
                  <a:cubicBezTo>
                    <a:pt x="f25" y="f39"/>
                    <a:pt x="f24" y="f40"/>
                    <a:pt x="f23" y="f40"/>
                  </a:cubicBezTo>
                  <a:lnTo>
                    <a:pt x="f26" y="f40"/>
                  </a:lnTo>
                  <a:cubicBezTo>
                    <a:pt x="f27" y="f40"/>
                    <a:pt x="f28" y="f39"/>
                    <a:pt x="f28" y="f20"/>
                  </a:cubicBezTo>
                  <a:cubicBezTo>
                    <a:pt x="f28" y="f21"/>
                    <a:pt x="f27" y="f22"/>
                    <a:pt x="f26" y="f22"/>
                  </a:cubicBezTo>
                  <a:close/>
                  <a:moveTo>
                    <a:pt x="f5" y="f41"/>
                  </a:moveTo>
                  <a:cubicBezTo>
                    <a:pt x="f7" y="f41"/>
                    <a:pt x="f8" y="f42"/>
                    <a:pt x="f8" y="f43"/>
                  </a:cubicBezTo>
                  <a:cubicBezTo>
                    <a:pt x="f8" y="f44"/>
                    <a:pt x="f7" y="f45"/>
                    <a:pt x="f5" y="f45"/>
                  </a:cubicBezTo>
                  <a:lnTo>
                    <a:pt x="f13" y="f45"/>
                  </a:lnTo>
                  <a:cubicBezTo>
                    <a:pt x="f14" y="f45"/>
                    <a:pt x="f15" y="f44"/>
                    <a:pt x="f15" y="f43"/>
                  </a:cubicBezTo>
                  <a:cubicBezTo>
                    <a:pt x="f15" y="f42"/>
                    <a:pt x="f14" y="f41"/>
                    <a:pt x="f13" y="f41"/>
                  </a:cubicBezTo>
                  <a:close/>
                  <a:moveTo>
                    <a:pt x="f16" y="f41"/>
                  </a:moveTo>
                  <a:cubicBezTo>
                    <a:pt x="f17" y="f41"/>
                    <a:pt x="f18" y="f42"/>
                    <a:pt x="f18" y="f43"/>
                  </a:cubicBezTo>
                  <a:cubicBezTo>
                    <a:pt x="f18" y="f44"/>
                    <a:pt x="f19" y="f45"/>
                    <a:pt x="f16" y="f45"/>
                  </a:cubicBezTo>
                  <a:lnTo>
                    <a:pt x="f20" y="f45"/>
                  </a:lnTo>
                  <a:cubicBezTo>
                    <a:pt x="f21" y="f45"/>
                    <a:pt x="f22" y="f44"/>
                    <a:pt x="f22" y="f43"/>
                  </a:cubicBezTo>
                  <a:cubicBezTo>
                    <a:pt x="f22" y="f42"/>
                    <a:pt x="f21" y="f41"/>
                    <a:pt x="f20" y="f41"/>
                  </a:cubicBezTo>
                  <a:close/>
                  <a:moveTo>
                    <a:pt x="f2" y="f2"/>
                  </a:moveTo>
                  <a:lnTo>
                    <a:pt x="f2" y="f46"/>
                  </a:lnTo>
                  <a:cubicBezTo>
                    <a:pt x="f2" y="f47"/>
                    <a:pt x="f48" y="f49"/>
                    <a:pt x="f50" y="f49"/>
                  </a:cubicBezTo>
                  <a:lnTo>
                    <a:pt x="f51" y="f49"/>
                  </a:lnTo>
                  <a:cubicBezTo>
                    <a:pt x="f52" y="f53"/>
                    <a:pt x="f54" y="f55"/>
                    <a:pt x="f54" y="f46"/>
                  </a:cubicBezTo>
                  <a:cubicBezTo>
                    <a:pt x="f54" y="f56"/>
                    <a:pt x="f57" y="f58"/>
                    <a:pt x="f57" y="f45"/>
                  </a:cubicBezTo>
                  <a:lnTo>
                    <a:pt x="f26" y="f45"/>
                  </a:lnTo>
                  <a:cubicBezTo>
                    <a:pt x="f27" y="f45"/>
                    <a:pt x="f28" y="f44"/>
                    <a:pt x="f28" y="f43"/>
                  </a:cubicBezTo>
                  <a:cubicBezTo>
                    <a:pt x="f28" y="f42"/>
                    <a:pt x="f27" y="f41"/>
                    <a:pt x="f26" y="f41"/>
                  </a:cubicBezTo>
                  <a:lnTo>
                    <a:pt x="f51" y="f41"/>
                  </a:lnTo>
                  <a:cubicBezTo>
                    <a:pt x="f49" y="f21"/>
                    <a:pt x="f59" y="f60"/>
                    <a:pt x="f61" y="f60"/>
                  </a:cubicBezTo>
                  <a:cubicBezTo>
                    <a:pt x="f62" y="f60"/>
                    <a:pt x="f63" y="f64"/>
                    <a:pt x="f65" y="f66"/>
                  </a:cubicBezTo>
                  <a:lnTo>
                    <a:pt x="f6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7" name="Google Shape;10471;p74">
              <a:extLst>
                <a:ext uri="{FF2B5EF4-FFF2-40B4-BE49-F238E27FC236}">
                  <a16:creationId xmlns:a16="http://schemas.microsoft.com/office/drawing/2014/main" id="{6D56AD7C-968D-67D3-FF18-795D92705764}"/>
                </a:ext>
              </a:extLst>
            </p:cNvPr>
            <p:cNvSpPr/>
            <p:nvPr/>
          </p:nvSpPr>
          <p:spPr>
            <a:xfrm>
              <a:off x="4518516" y="3505370"/>
              <a:ext cx="318924" cy="92144"/>
            </a:xfrm>
            <a:custGeom>
              <a:avLst/>
              <a:gdLst>
                <a:gd name="f0" fmla="val w"/>
                <a:gd name="f1" fmla="val h"/>
                <a:gd name="f2" fmla="val 0"/>
                <a:gd name="f3" fmla="val 10461"/>
                <a:gd name="f4" fmla="val 2836"/>
                <a:gd name="f5" fmla="val 1734"/>
                <a:gd name="f6" fmla="val 1513"/>
                <a:gd name="f7" fmla="val 1356"/>
                <a:gd name="f8" fmla="val 158"/>
                <a:gd name="f9" fmla="val 347"/>
                <a:gd name="f10" fmla="val 693"/>
                <a:gd name="f11" fmla="val 1009"/>
                <a:gd name="f12" fmla="val 410"/>
                <a:gd name="f13" fmla="val 1"/>
                <a:gd name="f14" fmla="val 1166"/>
                <a:gd name="f15" fmla="val 1733"/>
                <a:gd name="f16" fmla="val 10429"/>
                <a:gd name="f17" fmla="val 10460"/>
                <a:gd name="f18" fmla="val 1134"/>
                <a:gd name="f19" fmla="val 9988"/>
                <a:gd name="f20" fmla="val 9421"/>
                <a:gd name="f21" fmla="val 9074"/>
                <a:gd name="f22" fmla="val 8917"/>
                <a:gd name="f23" fmla="val 8728"/>
                <a:gd name="f24" fmla="val 8539"/>
                <a:gd name="f25" fmla="val 8381"/>
                <a:gd name="f26" fmla="val 6995"/>
                <a:gd name="f27" fmla="val 6837"/>
                <a:gd name="f28" fmla="val 6648"/>
                <a:gd name="f29" fmla="val 6459"/>
                <a:gd name="f30" fmla="val 6302"/>
                <a:gd name="f31" fmla="val 4159"/>
                <a:gd name="f32" fmla="val 4002"/>
                <a:gd name="f33" fmla="val 3813"/>
                <a:gd name="f34" fmla="val 3624"/>
                <a:gd name="f35" fmla="val 3466"/>
                <a:gd name="f36" fmla="val 2080"/>
                <a:gd name="f37" fmla="val 1923"/>
                <a:gd name="f38" fmla="*/ f0 1 10461"/>
                <a:gd name="f39" fmla="*/ f1 1 2836"/>
                <a:gd name="f40" fmla="val f2"/>
                <a:gd name="f41" fmla="val f3"/>
                <a:gd name="f42" fmla="val f4"/>
                <a:gd name="f43" fmla="+- f42 0 f40"/>
                <a:gd name="f44" fmla="+- f41 0 f40"/>
                <a:gd name="f45" fmla="*/ f44 1 10461"/>
                <a:gd name="f46" fmla="*/ f43 1 2836"/>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0461" h="2836">
                  <a:moveTo>
                    <a:pt x="f5" y="f2"/>
                  </a:moveTo>
                  <a:cubicBezTo>
                    <a:pt x="f6" y="f2"/>
                    <a:pt x="f7" y="f8"/>
                    <a:pt x="f7" y="f9"/>
                  </a:cubicBezTo>
                  <a:lnTo>
                    <a:pt x="f7" y="f10"/>
                  </a:lnTo>
                  <a:lnTo>
                    <a:pt x="f11" y="f10"/>
                  </a:lnTo>
                  <a:cubicBezTo>
                    <a:pt x="f12" y="f10"/>
                    <a:pt x="f13" y="f14"/>
                    <a:pt x="f13" y="f15"/>
                  </a:cubicBezTo>
                  <a:lnTo>
                    <a:pt x="f13" y="f4"/>
                  </a:lnTo>
                  <a:lnTo>
                    <a:pt x="f16" y="f4"/>
                  </a:lnTo>
                  <a:lnTo>
                    <a:pt x="f16" y="f15"/>
                  </a:lnTo>
                  <a:lnTo>
                    <a:pt x="f17" y="f15"/>
                  </a:lnTo>
                  <a:cubicBezTo>
                    <a:pt x="f17" y="f18"/>
                    <a:pt x="f19" y="f10"/>
                    <a:pt x="f20" y="f10"/>
                  </a:cubicBezTo>
                  <a:lnTo>
                    <a:pt x="f21" y="f10"/>
                  </a:lnTo>
                  <a:lnTo>
                    <a:pt x="f21" y="f9"/>
                  </a:lnTo>
                  <a:cubicBezTo>
                    <a:pt x="f21" y="f8"/>
                    <a:pt x="f22" y="f2"/>
                    <a:pt x="f23" y="f2"/>
                  </a:cubicBezTo>
                  <a:cubicBezTo>
                    <a:pt x="f24" y="f2"/>
                    <a:pt x="f25" y="f8"/>
                    <a:pt x="f25" y="f9"/>
                  </a:cubicBezTo>
                  <a:lnTo>
                    <a:pt x="f25" y="f10"/>
                  </a:lnTo>
                  <a:lnTo>
                    <a:pt x="f26" y="f10"/>
                  </a:lnTo>
                  <a:lnTo>
                    <a:pt x="f26" y="f9"/>
                  </a:lnTo>
                  <a:cubicBezTo>
                    <a:pt x="f26" y="f8"/>
                    <a:pt x="f27" y="f2"/>
                    <a:pt x="f28" y="f2"/>
                  </a:cubicBezTo>
                  <a:cubicBezTo>
                    <a:pt x="f29" y="f2"/>
                    <a:pt x="f30" y="f8"/>
                    <a:pt x="f30" y="f9"/>
                  </a:cubicBezTo>
                  <a:lnTo>
                    <a:pt x="f30" y="f10"/>
                  </a:lnTo>
                  <a:lnTo>
                    <a:pt x="f31" y="f10"/>
                  </a:lnTo>
                  <a:lnTo>
                    <a:pt x="f31" y="f9"/>
                  </a:lnTo>
                  <a:cubicBezTo>
                    <a:pt x="f31" y="f8"/>
                    <a:pt x="f32" y="f2"/>
                    <a:pt x="f33" y="f2"/>
                  </a:cubicBezTo>
                  <a:cubicBezTo>
                    <a:pt x="f34" y="f2"/>
                    <a:pt x="f35" y="f8"/>
                    <a:pt x="f35" y="f9"/>
                  </a:cubicBezTo>
                  <a:lnTo>
                    <a:pt x="f35" y="f10"/>
                  </a:lnTo>
                  <a:lnTo>
                    <a:pt x="f36" y="f10"/>
                  </a:lnTo>
                  <a:lnTo>
                    <a:pt x="f36" y="f9"/>
                  </a:lnTo>
                  <a:cubicBezTo>
                    <a:pt x="f36" y="f8"/>
                    <a:pt x="f37"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8" name="Google Shape;10483;p74">
            <a:extLst>
              <a:ext uri="{FF2B5EF4-FFF2-40B4-BE49-F238E27FC236}">
                <a16:creationId xmlns:a16="http://schemas.microsoft.com/office/drawing/2014/main" id="{5099FF84-7DBB-5F57-B723-EE5EAA9DA4D7}"/>
              </a:ext>
            </a:extLst>
          </p:cNvPr>
          <p:cNvGrpSpPr/>
          <p:nvPr/>
        </p:nvGrpSpPr>
        <p:grpSpPr>
          <a:xfrm>
            <a:off x="8653212" y="4714545"/>
            <a:ext cx="453395" cy="480499"/>
            <a:chOff x="7861508" y="3405280"/>
            <a:chExt cx="340046" cy="360374"/>
          </a:xfrm>
          <a:solidFill>
            <a:schemeClr val="tx1">
              <a:lumMod val="50000"/>
              <a:lumOff val="50000"/>
            </a:schemeClr>
          </a:solidFill>
        </p:grpSpPr>
        <p:sp>
          <p:nvSpPr>
            <p:cNvPr id="139" name="Google Shape;10484;p74">
              <a:extLst>
                <a:ext uri="{FF2B5EF4-FFF2-40B4-BE49-F238E27FC236}">
                  <a16:creationId xmlns:a16="http://schemas.microsoft.com/office/drawing/2014/main" id="{F47912BD-9D0A-A36B-34A0-93F1C04BC472}"/>
                </a:ext>
              </a:extLst>
            </p:cNvPr>
            <p:cNvSpPr/>
            <p:nvPr/>
          </p:nvSpPr>
          <p:spPr>
            <a:xfrm>
              <a:off x="8052654" y="3607966"/>
              <a:ext cx="148900" cy="157688"/>
            </a:xfrm>
            <a:custGeom>
              <a:avLst/>
              <a:gdLst>
                <a:gd name="f0" fmla="val w"/>
                <a:gd name="f1" fmla="val h"/>
                <a:gd name="f2" fmla="val 0"/>
                <a:gd name="f3" fmla="val 4884"/>
                <a:gd name="f4" fmla="val 4853"/>
                <a:gd name="f5" fmla="val 2426"/>
                <a:gd name="f6" fmla="val 662"/>
                <a:gd name="f7" fmla="val 2646"/>
                <a:gd name="f8" fmla="val 2804"/>
                <a:gd name="f9" fmla="val 819"/>
                <a:gd name="f10" fmla="val 1008"/>
                <a:gd name="f11" fmla="val 1197"/>
                <a:gd name="f12" fmla="val 1355"/>
                <a:gd name="f13" fmla="val 2237"/>
                <a:gd name="f14" fmla="val 2079"/>
                <a:gd name="f15" fmla="val 1670"/>
                <a:gd name="f16" fmla="val 1828"/>
                <a:gd name="f17" fmla="val 2048"/>
                <a:gd name="f18" fmla="val 3781"/>
                <a:gd name="f19" fmla="val 3970"/>
                <a:gd name="f20" fmla="val 4127"/>
                <a:gd name="f21" fmla="val 1103"/>
                <a:gd name="f22" fmla="val 3749"/>
                <a:gd name="f23" fmla="val 4852"/>
                <a:gd name="f24" fmla="val 4883"/>
                <a:gd name="f25" fmla="val 1040"/>
                <a:gd name="f26" fmla="*/ f0 1 4884"/>
                <a:gd name="f27" fmla="*/ f1 1 4853"/>
                <a:gd name="f28" fmla="val f2"/>
                <a:gd name="f29" fmla="val f3"/>
                <a:gd name="f30" fmla="val f4"/>
                <a:gd name="f31" fmla="+- f30 0 f28"/>
                <a:gd name="f32" fmla="+- f29 0 f28"/>
                <a:gd name="f33" fmla="*/ f32 1 4884"/>
                <a:gd name="f34" fmla="*/ f31 1 4853"/>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4884" h="4853">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5" y="f2"/>
                  </a:moveTo>
                  <a:cubicBezTo>
                    <a:pt x="f21" y="f2"/>
                    <a:pt x="f2" y="f21"/>
                    <a:pt x="f2" y="f5"/>
                  </a:cubicBezTo>
                  <a:cubicBezTo>
                    <a:pt x="f2" y="f22"/>
                    <a:pt x="f21" y="f23"/>
                    <a:pt x="f5" y="f23"/>
                  </a:cubicBezTo>
                  <a:cubicBezTo>
                    <a:pt x="f18" y="f23"/>
                    <a:pt x="f24" y="f22"/>
                    <a:pt x="f24" y="f5"/>
                  </a:cubicBezTo>
                  <a:cubicBezTo>
                    <a:pt x="f24" y="f25"/>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0" name="Google Shape;10485;p74">
              <a:extLst>
                <a:ext uri="{FF2B5EF4-FFF2-40B4-BE49-F238E27FC236}">
                  <a16:creationId xmlns:a16="http://schemas.microsoft.com/office/drawing/2014/main" id="{4A049654-0F3C-9BF0-A254-411F2BB0AC89}"/>
                </a:ext>
              </a:extLst>
            </p:cNvPr>
            <p:cNvSpPr/>
            <p:nvPr/>
          </p:nvSpPr>
          <p:spPr>
            <a:xfrm>
              <a:off x="7861508" y="3483068"/>
              <a:ext cx="43260" cy="281543"/>
            </a:xfrm>
            <a:custGeom>
              <a:avLst/>
              <a:gdLst>
                <a:gd name="f0" fmla="val w"/>
                <a:gd name="f1" fmla="val h"/>
                <a:gd name="f2" fmla="val 0"/>
                <a:gd name="f3" fmla="val 1419"/>
                <a:gd name="f4" fmla="val 8665"/>
                <a:gd name="f5" fmla="val 32"/>
                <a:gd name="f6" fmla="val 1"/>
                <a:gd name="f7" fmla="val 7310"/>
                <a:gd name="f8" fmla="val 8034"/>
                <a:gd name="f9" fmla="val 631"/>
                <a:gd name="f10" fmla="val 1418"/>
                <a:gd name="f11" fmla="val 347"/>
                <a:gd name="f12" fmla="val 1072"/>
                <a:gd name="f13" fmla="val 662"/>
                <a:gd name="f14" fmla="val 316"/>
                <a:gd name="f15" fmla="val 253"/>
                <a:gd name="f16" fmla="*/ f0 1 1419"/>
                <a:gd name="f17" fmla="*/ f1 1 8665"/>
                <a:gd name="f18" fmla="val f2"/>
                <a:gd name="f19" fmla="val f3"/>
                <a:gd name="f20" fmla="val f4"/>
                <a:gd name="f21" fmla="+- f20 0 f18"/>
                <a:gd name="f22" fmla="+- f19 0 f18"/>
                <a:gd name="f23" fmla="*/ f22 1 1419"/>
                <a:gd name="f24" fmla="*/ f21 1 866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419" h="8665">
                  <a:moveTo>
                    <a:pt x="f5" y="f6"/>
                  </a:moveTo>
                  <a:lnTo>
                    <a:pt x="f5" y="f7"/>
                  </a:lnTo>
                  <a:cubicBezTo>
                    <a:pt x="f6" y="f8"/>
                    <a:pt x="f9" y="f4"/>
                    <a:pt x="f10" y="f4"/>
                  </a:cubicBezTo>
                  <a:lnTo>
                    <a:pt x="f10" y="f11"/>
                  </a:lnTo>
                  <a:lnTo>
                    <a:pt x="f12" y="f11"/>
                  </a:lnTo>
                  <a:cubicBezTo>
                    <a:pt x="f13" y="f11"/>
                    <a:pt x="f14" y="f15"/>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1" name="Google Shape;10486;p74">
              <a:extLst>
                <a:ext uri="{FF2B5EF4-FFF2-40B4-BE49-F238E27FC236}">
                  <a16:creationId xmlns:a16="http://schemas.microsoft.com/office/drawing/2014/main" id="{B839D7F7-352F-A958-422B-463B7E817436}"/>
                </a:ext>
              </a:extLst>
            </p:cNvPr>
            <p:cNvSpPr/>
            <p:nvPr/>
          </p:nvSpPr>
          <p:spPr>
            <a:xfrm>
              <a:off x="7924885" y="3494343"/>
              <a:ext cx="213283" cy="270269"/>
            </a:xfrm>
            <a:custGeom>
              <a:avLst/>
              <a:gdLst>
                <a:gd name="f0" fmla="val w"/>
                <a:gd name="f1" fmla="val h"/>
                <a:gd name="f2" fmla="val 0"/>
                <a:gd name="f3" fmla="val 6996"/>
                <a:gd name="f4" fmla="val 8318"/>
                <a:gd name="f5" fmla="val 5262"/>
                <a:gd name="f6" fmla="val 693"/>
                <a:gd name="f7" fmla="val 5451"/>
                <a:gd name="f8" fmla="val 5609"/>
                <a:gd name="f9" fmla="val 851"/>
                <a:gd name="f10" fmla="val 1040"/>
                <a:gd name="f11" fmla="val 1229"/>
                <a:gd name="f12" fmla="val 1386"/>
                <a:gd name="f13" fmla="val 1072"/>
                <a:gd name="f14" fmla="val 883"/>
                <a:gd name="f15" fmla="val 726"/>
                <a:gd name="f16" fmla="val 2080"/>
                <a:gd name="f17" fmla="val 2237"/>
                <a:gd name="f18" fmla="val 2426"/>
                <a:gd name="f19" fmla="val 2615"/>
                <a:gd name="f20" fmla="val 2773"/>
                <a:gd name="f21" fmla="val 1"/>
                <a:gd name="f22" fmla="val 4695"/>
                <a:gd name="f23" fmla="val 4002"/>
                <a:gd name="f24" fmla="val 7750"/>
                <a:gd name="f25" fmla="val 3498"/>
                <a:gd name="f26" fmla="val 6868"/>
                <a:gd name="f27" fmla="val 5892"/>
                <a:gd name="f28" fmla="val 5766"/>
                <a:gd name="f29" fmla="val 3561"/>
                <a:gd name="f30" fmla="val 5640"/>
                <a:gd name="f31" fmla="val 5545"/>
                <a:gd name="f32" fmla="val 5388"/>
                <a:gd name="f33" fmla="val 5167"/>
                <a:gd name="f34" fmla="val 3812"/>
                <a:gd name="f35" fmla="val 3592"/>
                <a:gd name="f36" fmla="val 3434"/>
                <a:gd name="f37" fmla="val 5199"/>
                <a:gd name="f38" fmla="val 3056"/>
                <a:gd name="f39" fmla="val 5861"/>
                <a:gd name="f40" fmla="val 6617"/>
                <a:gd name="f41" fmla="val 6743"/>
                <a:gd name="f42" fmla="val 6869"/>
                <a:gd name="f43" fmla="val 2804"/>
                <a:gd name="f44" fmla="val 6995"/>
                <a:gd name="f45" fmla="*/ f0 1 6996"/>
                <a:gd name="f46" fmla="*/ f1 1 8318"/>
                <a:gd name="f47" fmla="val f2"/>
                <a:gd name="f48" fmla="val f3"/>
                <a:gd name="f49" fmla="val f4"/>
                <a:gd name="f50" fmla="+- f49 0 f47"/>
                <a:gd name="f51" fmla="+- f48 0 f47"/>
                <a:gd name="f52" fmla="*/ f51 1 6996"/>
                <a:gd name="f53" fmla="*/ f50 1 8318"/>
                <a:gd name="f54" fmla="*/ f47 1 f52"/>
                <a:gd name="f55" fmla="*/ f48 1 f52"/>
                <a:gd name="f56" fmla="*/ f47 1 f53"/>
                <a:gd name="f57" fmla="*/ f49 1 f53"/>
                <a:gd name="f58" fmla="*/ f54 f45 1"/>
                <a:gd name="f59" fmla="*/ f55 f45 1"/>
                <a:gd name="f60" fmla="*/ f57 f46 1"/>
                <a:gd name="f61" fmla="*/ f56 f46 1"/>
              </a:gdLst>
              <a:ahLst/>
              <a:cxnLst>
                <a:cxn ang="3cd4">
                  <a:pos x="hc" y="t"/>
                </a:cxn>
                <a:cxn ang="0">
                  <a:pos x="r" y="vc"/>
                </a:cxn>
                <a:cxn ang="cd4">
                  <a:pos x="hc" y="b"/>
                </a:cxn>
                <a:cxn ang="cd2">
                  <a:pos x="l" y="vc"/>
                </a:cxn>
              </a:cxnLst>
              <a:rect l="f58" t="f61" r="f59" b="f60"/>
              <a:pathLst>
                <a:path w="6996" h="831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21" y="f2"/>
                  </a:moveTo>
                  <a:lnTo>
                    <a:pt x="f21" y="f4"/>
                  </a:lnTo>
                  <a:lnTo>
                    <a:pt x="f22" y="f4"/>
                  </a:lnTo>
                  <a:cubicBezTo>
                    <a:pt x="f23" y="f24"/>
                    <a:pt x="f25" y="f26"/>
                    <a:pt x="f25" y="f27"/>
                  </a:cubicBezTo>
                  <a:cubicBezTo>
                    <a:pt x="f25" y="f28"/>
                    <a:pt x="f29" y="f30"/>
                    <a:pt x="f29" y="f31"/>
                  </a:cubicBezTo>
                  <a:lnTo>
                    <a:pt x="f13" y="f31"/>
                  </a:lnTo>
                  <a:cubicBezTo>
                    <a:pt x="f14" y="f31"/>
                    <a:pt x="f15" y="f32"/>
                    <a:pt x="f15" y="f33"/>
                  </a:cubicBezTo>
                  <a:lnTo>
                    <a:pt x="f15" y="f34"/>
                  </a:lnTo>
                  <a:cubicBezTo>
                    <a:pt x="f15" y="f35"/>
                    <a:pt x="f14" y="f36"/>
                    <a:pt x="f13" y="f36"/>
                  </a:cubicBezTo>
                  <a:lnTo>
                    <a:pt x="f22" y="f36"/>
                  </a:lnTo>
                  <a:cubicBezTo>
                    <a:pt x="f37" y="f38"/>
                    <a:pt x="f39" y="f20"/>
                    <a:pt x="f40" y="f20"/>
                  </a:cubicBezTo>
                  <a:cubicBezTo>
                    <a:pt x="f41" y="f20"/>
                    <a:pt x="f42" y="f43"/>
                    <a:pt x="f44" y="f43"/>
                  </a:cubicBezTo>
                  <a:lnTo>
                    <a:pt x="f44"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2" name="Google Shape;10487;p74">
              <a:extLst>
                <a:ext uri="{FF2B5EF4-FFF2-40B4-BE49-F238E27FC236}">
                  <a16:creationId xmlns:a16="http://schemas.microsoft.com/office/drawing/2014/main" id="{8B67C8C3-DB23-E78A-6202-D7B4B40D6030}"/>
                </a:ext>
              </a:extLst>
            </p:cNvPr>
            <p:cNvSpPr/>
            <p:nvPr/>
          </p:nvSpPr>
          <p:spPr>
            <a:xfrm>
              <a:off x="7968118" y="3629445"/>
              <a:ext cx="80732" cy="22549"/>
            </a:xfrm>
            <a:custGeom>
              <a:avLst/>
              <a:gdLst>
                <a:gd name="f0" fmla="val w"/>
                <a:gd name="f1" fmla="val h"/>
                <a:gd name="f2" fmla="val 0"/>
                <a:gd name="f3" fmla="val 2648"/>
                <a:gd name="f4" fmla="val 694"/>
                <a:gd name="f5" fmla="val 1"/>
                <a:gd name="f6" fmla="val 2301"/>
                <a:gd name="f7" fmla="val 2364"/>
                <a:gd name="f8" fmla="val 473"/>
                <a:gd name="f9" fmla="val 2490"/>
                <a:gd name="f10" fmla="val 221"/>
                <a:gd name="f11" fmla="val 2647"/>
                <a:gd name="f12" fmla="*/ f0 1 2648"/>
                <a:gd name="f13" fmla="*/ f1 1 694"/>
                <a:gd name="f14" fmla="val f2"/>
                <a:gd name="f15" fmla="val f3"/>
                <a:gd name="f16" fmla="val f4"/>
                <a:gd name="f17" fmla="+- f16 0 f14"/>
                <a:gd name="f18" fmla="+- f15 0 f14"/>
                <a:gd name="f19" fmla="*/ f18 1 2648"/>
                <a:gd name="f20" fmla="*/ f17 1 694"/>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648" h="694">
                  <a:moveTo>
                    <a:pt x="f5" y="f5"/>
                  </a:moveTo>
                  <a:lnTo>
                    <a:pt x="f5" y="f4"/>
                  </a:lnTo>
                  <a:lnTo>
                    <a:pt x="f6" y="f4"/>
                  </a:lnTo>
                  <a:cubicBezTo>
                    <a:pt x="f7" y="f8"/>
                    <a:pt x="f9" y="f10"/>
                    <a:pt x="f11"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3" name="Google Shape;10488;p74">
              <a:extLst>
                <a:ext uri="{FF2B5EF4-FFF2-40B4-BE49-F238E27FC236}">
                  <a16:creationId xmlns:a16="http://schemas.microsoft.com/office/drawing/2014/main" id="{DCE98544-9C7E-A3AF-FA66-8CDEAEA1EB8F}"/>
                </a:ext>
              </a:extLst>
            </p:cNvPr>
            <p:cNvSpPr/>
            <p:nvPr/>
          </p:nvSpPr>
          <p:spPr>
            <a:xfrm>
              <a:off x="7861508" y="3405280"/>
              <a:ext cx="275691" cy="66577"/>
            </a:xfrm>
            <a:custGeom>
              <a:avLst/>
              <a:gdLst>
                <a:gd name="f0" fmla="val w"/>
                <a:gd name="f1" fmla="val h"/>
                <a:gd name="f2" fmla="val 0"/>
                <a:gd name="f3" fmla="val 9043"/>
                <a:gd name="f4" fmla="val 2049"/>
                <a:gd name="f5" fmla="val 1072"/>
                <a:gd name="f6" fmla="val 473"/>
                <a:gd name="f7" fmla="val 32"/>
                <a:gd name="f8" fmla="val 1040"/>
                <a:gd name="f9" fmla="val 1"/>
                <a:gd name="f10" fmla="val 1576"/>
                <a:gd name="f11" fmla="val 2048"/>
                <a:gd name="f12" fmla="val 8475"/>
                <a:gd name="f13" fmla="val 8034"/>
                <a:gd name="f14" fmla="val 441"/>
                <a:gd name="f15" fmla="val 8507"/>
                <a:gd name="f16" fmla="*/ f0 1 9043"/>
                <a:gd name="f17" fmla="*/ f1 1 2049"/>
                <a:gd name="f18" fmla="val f2"/>
                <a:gd name="f19" fmla="val f3"/>
                <a:gd name="f20" fmla="val f4"/>
                <a:gd name="f21" fmla="+- f20 0 f18"/>
                <a:gd name="f22" fmla="+- f19 0 f18"/>
                <a:gd name="f23" fmla="*/ f22 1 9043"/>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9043" h="2049">
                  <a:moveTo>
                    <a:pt x="f5" y="f2"/>
                  </a:moveTo>
                  <a:cubicBezTo>
                    <a:pt x="f6" y="f2"/>
                    <a:pt x="f7" y="f6"/>
                    <a:pt x="f7" y="f8"/>
                  </a:cubicBezTo>
                  <a:cubicBezTo>
                    <a:pt x="f9" y="f10"/>
                    <a:pt x="f6" y="f11"/>
                    <a:pt x="f5" y="f11"/>
                  </a:cubicBezTo>
                  <a:lnTo>
                    <a:pt x="f3" y="f11"/>
                  </a:lnTo>
                  <a:cubicBezTo>
                    <a:pt x="f12" y="f11"/>
                    <a:pt x="f13" y="f10"/>
                    <a:pt x="f13" y="f8"/>
                  </a:cubicBezTo>
                  <a:cubicBezTo>
                    <a:pt x="f13" y="f14"/>
                    <a:pt x="f15" y="f2"/>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4" name="Google Shape;10497;p74">
            <a:extLst>
              <a:ext uri="{FF2B5EF4-FFF2-40B4-BE49-F238E27FC236}">
                <a16:creationId xmlns:a16="http://schemas.microsoft.com/office/drawing/2014/main" id="{F97B77A1-9016-3065-6C7A-10FC2279A827}"/>
              </a:ext>
            </a:extLst>
          </p:cNvPr>
          <p:cNvGrpSpPr/>
          <p:nvPr/>
        </p:nvGrpSpPr>
        <p:grpSpPr>
          <a:xfrm>
            <a:off x="8545313" y="2780272"/>
            <a:ext cx="630399" cy="670072"/>
            <a:chOff x="7780583" y="1954575"/>
            <a:chExt cx="472799" cy="502554"/>
          </a:xfrm>
          <a:solidFill>
            <a:schemeClr val="tx1">
              <a:lumMod val="50000"/>
              <a:lumOff val="50000"/>
            </a:schemeClr>
          </a:solidFill>
        </p:grpSpPr>
        <p:sp>
          <p:nvSpPr>
            <p:cNvPr id="145" name="Google Shape;10498;p74">
              <a:extLst>
                <a:ext uri="{FF2B5EF4-FFF2-40B4-BE49-F238E27FC236}">
                  <a16:creationId xmlns:a16="http://schemas.microsoft.com/office/drawing/2014/main" id="{3B7BE950-C65C-DFBD-0BC3-6ABB06E1B93C}"/>
                </a:ext>
              </a:extLst>
            </p:cNvPr>
            <p:cNvSpPr/>
            <p:nvPr/>
          </p:nvSpPr>
          <p:spPr>
            <a:xfrm>
              <a:off x="7946117" y="1954575"/>
              <a:ext cx="137955" cy="147026"/>
            </a:xfrm>
            <a:custGeom>
              <a:avLst/>
              <a:gdLst>
                <a:gd name="f0" fmla="val w"/>
                <a:gd name="f1" fmla="val h"/>
                <a:gd name="f2" fmla="val 0"/>
                <a:gd name="f3" fmla="val 3466"/>
                <a:gd name="f4" fmla="val 1733"/>
                <a:gd name="f5" fmla="val 788"/>
                <a:gd name="f6" fmla="val 2678"/>
                <a:gd name="f7" fmla="*/ f0 1 3466"/>
                <a:gd name="f8" fmla="*/ f1 1 3466"/>
                <a:gd name="f9" fmla="val f2"/>
                <a:gd name="f10" fmla="val f3"/>
                <a:gd name="f11" fmla="+- f10 0 f9"/>
                <a:gd name="f12" fmla="*/ f11 1 3466"/>
                <a:gd name="f13" fmla="*/ f9 1 f12"/>
                <a:gd name="f14" fmla="*/ f10 1 f12"/>
                <a:gd name="f15" fmla="*/ f13 f7 1"/>
                <a:gd name="f16" fmla="*/ f14 f7 1"/>
                <a:gd name="f17" fmla="*/ f14 f8 1"/>
                <a:gd name="f18" fmla="*/ f13 f8 1"/>
              </a:gdLst>
              <a:ahLst/>
              <a:cxnLst>
                <a:cxn ang="3cd4">
                  <a:pos x="hc" y="t"/>
                </a:cxn>
                <a:cxn ang="0">
                  <a:pos x="r" y="vc"/>
                </a:cxn>
                <a:cxn ang="cd4">
                  <a:pos x="hc" y="b"/>
                </a:cxn>
                <a:cxn ang="cd2">
                  <a:pos x="l" y="vc"/>
                </a:cxn>
              </a:cxnLst>
              <a:rect l="f15" t="f18" r="f16" b="f17"/>
              <a:pathLst>
                <a:path w="3466" h="3466">
                  <a:moveTo>
                    <a:pt x="f4" y="f2"/>
                  </a:moveTo>
                  <a:cubicBezTo>
                    <a:pt x="f5" y="f2"/>
                    <a:pt x="f2" y="f5"/>
                    <a:pt x="f2" y="f4"/>
                  </a:cubicBezTo>
                  <a:cubicBezTo>
                    <a:pt x="f2" y="f6"/>
                    <a:pt x="f5" y="f3"/>
                    <a:pt x="f4" y="f3"/>
                  </a:cubicBezTo>
                  <a:cubicBezTo>
                    <a:pt x="f6" y="f3"/>
                    <a:pt x="f3" y="f6"/>
                    <a:pt x="f3" y="f4"/>
                  </a:cubicBezTo>
                  <a:cubicBezTo>
                    <a:pt x="f3" y="f5"/>
                    <a:pt x="f6"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6" name="Google Shape;10499;p74">
              <a:extLst>
                <a:ext uri="{FF2B5EF4-FFF2-40B4-BE49-F238E27FC236}">
                  <a16:creationId xmlns:a16="http://schemas.microsoft.com/office/drawing/2014/main" id="{D2D72559-794C-BC51-07F6-3BFFADF5A14F}"/>
                </a:ext>
              </a:extLst>
            </p:cNvPr>
            <p:cNvSpPr/>
            <p:nvPr/>
          </p:nvSpPr>
          <p:spPr>
            <a:xfrm>
              <a:off x="7780583" y="2248591"/>
              <a:ext cx="472799" cy="208538"/>
            </a:xfrm>
            <a:custGeom>
              <a:avLst/>
              <a:gdLst>
                <a:gd name="f0" fmla="val w"/>
                <a:gd name="f1" fmla="val h"/>
                <a:gd name="f2" fmla="val 0"/>
                <a:gd name="f3" fmla="val 11879"/>
                <a:gd name="f4" fmla="val 4916"/>
                <a:gd name="f5" fmla="val 694"/>
                <a:gd name="f6" fmla="val 316"/>
                <a:gd name="f7" fmla="val 1"/>
                <a:gd name="f8" fmla="val 315"/>
                <a:gd name="f9" fmla="val 693"/>
                <a:gd name="f10" fmla="val 1103"/>
                <a:gd name="f11" fmla="val 1418"/>
                <a:gd name="f12" fmla="val 4569"/>
                <a:gd name="f13" fmla="val 4758"/>
                <a:gd name="f14" fmla="val 851"/>
                <a:gd name="f15" fmla="val 4915"/>
                <a:gd name="f16" fmla="val 1040"/>
                <a:gd name="f17" fmla="val 10807"/>
                <a:gd name="f18" fmla="val 11028"/>
                <a:gd name="f19" fmla="val 11185"/>
                <a:gd name="f20" fmla="val 11563"/>
                <a:gd name="f21" fmla="val 11878"/>
                <a:gd name="f22" fmla="val 11815"/>
                <a:gd name="f23" fmla="val 11500"/>
                <a:gd name="f24" fmla="val 11122"/>
                <a:gd name="f25" fmla="*/ f0 1 11879"/>
                <a:gd name="f26" fmla="*/ f1 1 4916"/>
                <a:gd name="f27" fmla="val f2"/>
                <a:gd name="f28" fmla="val f3"/>
                <a:gd name="f29" fmla="val f4"/>
                <a:gd name="f30" fmla="+- f29 0 f27"/>
                <a:gd name="f31" fmla="+- f28 0 f27"/>
                <a:gd name="f32" fmla="*/ f31 1 11879"/>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11879" h="4916">
                  <a:moveTo>
                    <a:pt x="f5" y="f2"/>
                  </a:moveTo>
                  <a:cubicBezTo>
                    <a:pt x="f6" y="f2"/>
                    <a:pt x="f7" y="f8"/>
                    <a:pt x="f7" y="f9"/>
                  </a:cubicBezTo>
                  <a:cubicBezTo>
                    <a:pt x="f7" y="f10"/>
                    <a:pt x="f6" y="f11"/>
                    <a:pt x="f5" y="f11"/>
                  </a:cubicBezTo>
                  <a:lnTo>
                    <a:pt x="f5" y="f12"/>
                  </a:lnTo>
                  <a:cubicBezTo>
                    <a:pt x="f5" y="f13"/>
                    <a:pt x="f14" y="f15"/>
                    <a:pt x="f16" y="f15"/>
                  </a:cubicBezTo>
                  <a:lnTo>
                    <a:pt x="f17" y="f15"/>
                  </a:lnTo>
                  <a:cubicBezTo>
                    <a:pt x="f18" y="f15"/>
                    <a:pt x="f19" y="f13"/>
                    <a:pt x="f19" y="f12"/>
                  </a:cubicBezTo>
                  <a:lnTo>
                    <a:pt x="f19" y="f11"/>
                  </a:lnTo>
                  <a:cubicBezTo>
                    <a:pt x="f20" y="f11"/>
                    <a:pt x="f21" y="f10"/>
                    <a:pt x="f21" y="f9"/>
                  </a:cubicBezTo>
                  <a:cubicBezTo>
                    <a:pt x="f22" y="f8"/>
                    <a:pt x="f23" y="f2"/>
                    <a:pt x="f2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7" name="Google Shape;10500;p74">
              <a:extLst>
                <a:ext uri="{FF2B5EF4-FFF2-40B4-BE49-F238E27FC236}">
                  <a16:creationId xmlns:a16="http://schemas.microsoft.com/office/drawing/2014/main" id="{83D32F89-7F00-57E7-B33E-F787F57C96B8}"/>
                </a:ext>
              </a:extLst>
            </p:cNvPr>
            <p:cNvSpPr/>
            <p:nvPr/>
          </p:nvSpPr>
          <p:spPr>
            <a:xfrm>
              <a:off x="8102864" y="2014734"/>
              <a:ext cx="119164" cy="205822"/>
            </a:xfrm>
            <a:custGeom>
              <a:avLst/>
              <a:gdLst>
                <a:gd name="f0" fmla="val w"/>
                <a:gd name="f1" fmla="val h"/>
                <a:gd name="f2" fmla="val 0"/>
                <a:gd name="f3" fmla="val 2994"/>
                <a:gd name="f4" fmla="val 4852"/>
                <a:gd name="f5" fmla="val 190"/>
                <a:gd name="f6" fmla="val 126"/>
                <a:gd name="f7" fmla="val 253"/>
                <a:gd name="f8" fmla="val 221"/>
                <a:gd name="f9" fmla="val 347"/>
                <a:gd name="f10" fmla="val 693"/>
                <a:gd name="f11" fmla="val 158"/>
                <a:gd name="f12" fmla="val 1071"/>
                <a:gd name="f13" fmla="val 1"/>
                <a:gd name="f14" fmla="val 1386"/>
                <a:gd name="f15" fmla="val 977"/>
                <a:gd name="f16" fmla="val 2079"/>
                <a:gd name="f17" fmla="val 1607"/>
                <a:gd name="f18" fmla="val 3182"/>
                <a:gd name="f19" fmla="val 4474"/>
                <a:gd name="f20" fmla="val 2489"/>
                <a:gd name="f21" fmla="val 756"/>
                <a:gd name="f22" fmla="val 2363"/>
                <a:gd name="f23" fmla="val 315"/>
                <a:gd name="f24" fmla="val 1922"/>
                <a:gd name="f25" fmla="val 1450"/>
                <a:gd name="f26" fmla="*/ f0 1 2994"/>
                <a:gd name="f27" fmla="*/ f1 1 4852"/>
                <a:gd name="f28" fmla="val f2"/>
                <a:gd name="f29" fmla="val f3"/>
                <a:gd name="f30" fmla="val f4"/>
                <a:gd name="f31" fmla="+- f30 0 f28"/>
                <a:gd name="f32" fmla="+- f29 0 f28"/>
                <a:gd name="f33" fmla="*/ f32 1 2994"/>
                <a:gd name="f34" fmla="*/ f31 1 4852"/>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2994" h="4852">
                  <a:moveTo>
                    <a:pt x="f5" y="f2"/>
                  </a:moveTo>
                  <a:cubicBezTo>
                    <a:pt x="f5" y="f6"/>
                    <a:pt x="f7" y="f8"/>
                    <a:pt x="f7" y="f9"/>
                  </a:cubicBezTo>
                  <a:cubicBezTo>
                    <a:pt x="f7" y="f10"/>
                    <a:pt x="f11" y="f12"/>
                    <a:pt x="f13" y="f14"/>
                  </a:cubicBezTo>
                  <a:cubicBezTo>
                    <a:pt x="f15" y="f16"/>
                    <a:pt x="f17" y="f18"/>
                    <a:pt x="f17" y="f19"/>
                  </a:cubicBezTo>
                  <a:lnTo>
                    <a:pt x="f17" y="f4"/>
                  </a:lnTo>
                  <a:lnTo>
                    <a:pt x="f3" y="f4"/>
                  </a:lnTo>
                  <a:lnTo>
                    <a:pt x="f20" y="f21"/>
                  </a:lnTo>
                  <a:cubicBezTo>
                    <a:pt x="f22" y="f23"/>
                    <a:pt x="f24" y="f2"/>
                    <a:pt x="f2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8" name="Google Shape;10501;p74">
              <a:extLst>
                <a:ext uri="{FF2B5EF4-FFF2-40B4-BE49-F238E27FC236}">
                  <a16:creationId xmlns:a16="http://schemas.microsoft.com/office/drawing/2014/main" id="{152E4848-13F9-D1F9-E1EC-5B4D848C70C9}"/>
                </a:ext>
              </a:extLst>
            </p:cNvPr>
            <p:cNvSpPr/>
            <p:nvPr/>
          </p:nvSpPr>
          <p:spPr>
            <a:xfrm>
              <a:off x="7808171" y="2014734"/>
              <a:ext cx="119164" cy="205822"/>
            </a:xfrm>
            <a:custGeom>
              <a:avLst/>
              <a:gdLst>
                <a:gd name="f0" fmla="val w"/>
                <a:gd name="f1" fmla="val h"/>
                <a:gd name="f2" fmla="val 0"/>
                <a:gd name="f3" fmla="val 2994"/>
                <a:gd name="f4" fmla="val 4852"/>
                <a:gd name="f5" fmla="val 1545"/>
                <a:gd name="f6" fmla="val 1072"/>
                <a:gd name="f7" fmla="val 663"/>
                <a:gd name="f8" fmla="val 315"/>
                <a:gd name="f9" fmla="val 505"/>
                <a:gd name="f10" fmla="val 788"/>
                <a:gd name="f11" fmla="val 1"/>
                <a:gd name="f12" fmla="val 1356"/>
                <a:gd name="f13" fmla="val 4474"/>
                <a:gd name="f14" fmla="val 1387"/>
                <a:gd name="f15" fmla="val 3182"/>
                <a:gd name="f16" fmla="val 2017"/>
                <a:gd name="f17" fmla="val 2048"/>
                <a:gd name="f18" fmla="val 1386"/>
                <a:gd name="f19" fmla="val 2836"/>
                <a:gd name="f20" fmla="val 1071"/>
                <a:gd name="f21" fmla="val 2773"/>
                <a:gd name="f22" fmla="val 693"/>
                <a:gd name="f23" fmla="val 347"/>
                <a:gd name="f24" fmla="val 221"/>
                <a:gd name="f25" fmla="val 95"/>
                <a:gd name="f26" fmla="val 2805"/>
                <a:gd name="f27" fmla="*/ f0 1 2994"/>
                <a:gd name="f28" fmla="*/ f1 1 4852"/>
                <a:gd name="f29" fmla="val f2"/>
                <a:gd name="f30" fmla="val f3"/>
                <a:gd name="f31" fmla="val f4"/>
                <a:gd name="f32" fmla="+- f31 0 f29"/>
                <a:gd name="f33" fmla="+- f30 0 f29"/>
                <a:gd name="f34" fmla="*/ f33 1 2994"/>
                <a:gd name="f35" fmla="*/ f32 1 4852"/>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994" h="4852">
                  <a:moveTo>
                    <a:pt x="f5" y="f2"/>
                  </a:moveTo>
                  <a:cubicBezTo>
                    <a:pt x="f6" y="f2"/>
                    <a:pt x="f7" y="f8"/>
                    <a:pt x="f9" y="f10"/>
                  </a:cubicBezTo>
                  <a:lnTo>
                    <a:pt x="f11" y="f4"/>
                  </a:lnTo>
                  <a:lnTo>
                    <a:pt x="f12" y="f4"/>
                  </a:lnTo>
                  <a:lnTo>
                    <a:pt x="f12" y="f13"/>
                  </a:lnTo>
                  <a:lnTo>
                    <a:pt x="f14" y="f13"/>
                  </a:lnTo>
                  <a:cubicBezTo>
                    <a:pt x="f14" y="f15"/>
                    <a:pt x="f16" y="f17"/>
                    <a:pt x="f3" y="f18"/>
                  </a:cubicBezTo>
                  <a:cubicBezTo>
                    <a:pt x="f19" y="f20"/>
                    <a:pt x="f21" y="f22"/>
                    <a:pt x="f21" y="f23"/>
                  </a:cubicBezTo>
                  <a:cubicBezTo>
                    <a:pt x="f21" y="f24"/>
                    <a:pt x="f21" y="f25"/>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9" name="Google Shape;10502;p74">
              <a:extLst>
                <a:ext uri="{FF2B5EF4-FFF2-40B4-BE49-F238E27FC236}">
                  <a16:creationId xmlns:a16="http://schemas.microsoft.com/office/drawing/2014/main" id="{68E276DD-2CC4-F733-68C5-BF7FF1FDE229}"/>
                </a:ext>
              </a:extLst>
            </p:cNvPr>
            <p:cNvSpPr/>
            <p:nvPr/>
          </p:nvSpPr>
          <p:spPr>
            <a:xfrm>
              <a:off x="8026365" y="2096216"/>
              <a:ext cx="112919" cy="120344"/>
            </a:xfrm>
            <a:custGeom>
              <a:avLst/>
              <a:gdLst>
                <a:gd name="f0" fmla="val w"/>
                <a:gd name="f1" fmla="val h"/>
                <a:gd name="f2" fmla="val 0"/>
                <a:gd name="f3" fmla="val 2837"/>
                <a:gd name="f4" fmla="val 1482"/>
                <a:gd name="f5" fmla="val 1"/>
                <a:gd name="f6" fmla="val 1450"/>
                <a:gd name="f7" fmla="val 32"/>
                <a:gd name="f8" fmla="val 1418"/>
                <a:gd name="f9" fmla="val 64"/>
                <a:gd name="f10" fmla="val 1324"/>
                <a:gd name="f11" fmla="val 127"/>
                <a:gd name="f12" fmla="val 190"/>
                <a:gd name="f13" fmla="val 1292"/>
                <a:gd name="f14" fmla="val 253"/>
                <a:gd name="f15" fmla="val 1261"/>
                <a:gd name="f16" fmla="val 284"/>
                <a:gd name="f17" fmla="val 1923"/>
                <a:gd name="f18" fmla="val 2836"/>
                <a:gd name="f19" fmla="val 2742"/>
                <a:gd name="f20" fmla="val 2553"/>
                <a:gd name="f21" fmla="val 1513"/>
                <a:gd name="f22" fmla="val 2332"/>
                <a:gd name="f23" fmla="val 599"/>
                <a:gd name="f24" fmla="*/ f0 1 2837"/>
                <a:gd name="f25" fmla="*/ f1 1 2837"/>
                <a:gd name="f26" fmla="val f2"/>
                <a:gd name="f27" fmla="val f3"/>
                <a:gd name="f28" fmla="+- f27 0 f26"/>
                <a:gd name="f29" fmla="*/ f28 1 2837"/>
                <a:gd name="f30" fmla="*/ f26 1 f29"/>
                <a:gd name="f31" fmla="*/ f27 1 f29"/>
                <a:gd name="f32" fmla="*/ f30 f24 1"/>
                <a:gd name="f33" fmla="*/ f31 f24 1"/>
                <a:gd name="f34" fmla="*/ f31 f25 1"/>
                <a:gd name="f35" fmla="*/ f30 f25 1"/>
              </a:gdLst>
              <a:ahLst/>
              <a:cxnLst>
                <a:cxn ang="3cd4">
                  <a:pos x="hc" y="t"/>
                </a:cxn>
                <a:cxn ang="0">
                  <a:pos x="r" y="vc"/>
                </a:cxn>
                <a:cxn ang="cd4">
                  <a:pos x="hc" y="b"/>
                </a:cxn>
                <a:cxn ang="cd2">
                  <a:pos x="l" y="vc"/>
                </a:cxn>
              </a:cxnLst>
              <a:rect l="f32" t="f35" r="f33" b="f34"/>
              <a:pathLst>
                <a:path w="2837" h="2837">
                  <a:moveTo>
                    <a:pt x="f4" y="f5"/>
                  </a:moveTo>
                  <a:cubicBezTo>
                    <a:pt x="f6" y="f7"/>
                    <a:pt x="f8" y="f9"/>
                    <a:pt x="f10" y="f11"/>
                  </a:cubicBezTo>
                  <a:cubicBezTo>
                    <a:pt x="f10" y="f12"/>
                    <a:pt x="f13" y="f14"/>
                    <a:pt x="f15" y="f16"/>
                  </a:cubicBezTo>
                  <a:lnTo>
                    <a:pt x="f5" y="f17"/>
                  </a:lnTo>
                  <a:lnTo>
                    <a:pt x="f5" y="f18"/>
                  </a:lnTo>
                  <a:lnTo>
                    <a:pt x="f19" y="f18"/>
                  </a:lnTo>
                  <a:lnTo>
                    <a:pt x="f19" y="f20"/>
                  </a:lnTo>
                  <a:lnTo>
                    <a:pt x="f18" y="f20"/>
                  </a:lnTo>
                  <a:cubicBezTo>
                    <a:pt x="f18" y="f21"/>
                    <a:pt x="f22" y="f23"/>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0" name="Google Shape;10503;p74">
              <a:extLst>
                <a:ext uri="{FF2B5EF4-FFF2-40B4-BE49-F238E27FC236}">
                  <a16:creationId xmlns:a16="http://schemas.microsoft.com/office/drawing/2014/main" id="{FACD77BF-7B26-C199-C8E7-6AC295B7F652}"/>
                </a:ext>
              </a:extLst>
            </p:cNvPr>
            <p:cNvSpPr/>
            <p:nvPr/>
          </p:nvSpPr>
          <p:spPr>
            <a:xfrm>
              <a:off x="7888446" y="2097578"/>
              <a:ext cx="112873" cy="124330"/>
            </a:xfrm>
            <a:custGeom>
              <a:avLst/>
              <a:gdLst>
                <a:gd name="f0" fmla="val w"/>
                <a:gd name="f1" fmla="val h"/>
                <a:gd name="f2" fmla="val 0"/>
                <a:gd name="f3" fmla="val 2836"/>
                <a:gd name="f4" fmla="val 2931"/>
                <a:gd name="f5" fmla="val 1323"/>
                <a:gd name="f6" fmla="val 536"/>
                <a:gd name="f7" fmla="val 567"/>
                <a:gd name="f8" fmla="val 1513"/>
                <a:gd name="f9" fmla="val 2584"/>
                <a:gd name="f10" fmla="val 2930"/>
                <a:gd name="f11" fmla="val 2741"/>
                <a:gd name="f12" fmla="val 1922"/>
                <a:gd name="f13" fmla="val 1575"/>
                <a:gd name="f14" fmla="val 284"/>
                <a:gd name="f15" fmla="val 1512"/>
                <a:gd name="f16" fmla="val 252"/>
                <a:gd name="f17" fmla="val 158"/>
                <a:gd name="f18" fmla="val 1481"/>
                <a:gd name="f19" fmla="val 126"/>
                <a:gd name="f20" fmla="val 1449"/>
                <a:gd name="f21" fmla="val 95"/>
                <a:gd name="f22" fmla="val 1355"/>
                <a:gd name="f23" fmla="val 63"/>
                <a:gd name="f24" fmla="*/ f0 1 2836"/>
                <a:gd name="f25" fmla="*/ f1 1 2931"/>
                <a:gd name="f26" fmla="val f2"/>
                <a:gd name="f27" fmla="val f3"/>
                <a:gd name="f28" fmla="val f4"/>
                <a:gd name="f29" fmla="+- f28 0 f26"/>
                <a:gd name="f30" fmla="+- f27 0 f26"/>
                <a:gd name="f31" fmla="*/ f30 1 2836"/>
                <a:gd name="f32" fmla="*/ f29 1 2931"/>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2836" h="2931">
                  <a:moveTo>
                    <a:pt x="f5" y="f2"/>
                  </a:moveTo>
                  <a:cubicBezTo>
                    <a:pt x="f6" y="f7"/>
                    <a:pt x="f2" y="f8"/>
                    <a:pt x="f2" y="f9"/>
                  </a:cubicBezTo>
                  <a:lnTo>
                    <a:pt x="f2" y="f10"/>
                  </a:lnTo>
                  <a:lnTo>
                    <a:pt x="f11" y="f10"/>
                  </a:lnTo>
                  <a:lnTo>
                    <a:pt x="f11" y="f12"/>
                  </a:lnTo>
                  <a:lnTo>
                    <a:pt x="f3" y="f12"/>
                  </a:lnTo>
                  <a:lnTo>
                    <a:pt x="f13" y="f14"/>
                  </a:lnTo>
                  <a:cubicBezTo>
                    <a:pt x="f15" y="f16"/>
                    <a:pt x="f15" y="f17"/>
                    <a:pt x="f18" y="f19"/>
                  </a:cubicBezTo>
                  <a:cubicBezTo>
                    <a:pt x="f20" y="f21"/>
                    <a:pt x="f22" y="f23"/>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1" name="Google Shape;10234;p74">
            <a:extLst>
              <a:ext uri="{FF2B5EF4-FFF2-40B4-BE49-F238E27FC236}">
                <a16:creationId xmlns:a16="http://schemas.microsoft.com/office/drawing/2014/main" id="{F2094D0F-C764-8F72-C25B-C8542551F7B4}"/>
              </a:ext>
            </a:extLst>
          </p:cNvPr>
          <p:cNvGrpSpPr/>
          <p:nvPr/>
        </p:nvGrpSpPr>
        <p:grpSpPr>
          <a:xfrm>
            <a:off x="3220456" y="2828492"/>
            <a:ext cx="627059" cy="670072"/>
            <a:chOff x="3786941" y="1990740"/>
            <a:chExt cx="470294" cy="502554"/>
          </a:xfrm>
          <a:solidFill>
            <a:schemeClr val="tx1">
              <a:lumMod val="50000"/>
              <a:lumOff val="50000"/>
            </a:schemeClr>
          </a:solidFill>
        </p:grpSpPr>
        <p:sp>
          <p:nvSpPr>
            <p:cNvPr id="152" name="Google Shape;10235;p74">
              <a:extLst>
                <a:ext uri="{FF2B5EF4-FFF2-40B4-BE49-F238E27FC236}">
                  <a16:creationId xmlns:a16="http://schemas.microsoft.com/office/drawing/2014/main" id="{6403BC9E-1B7F-9EC8-4F14-7A46B1819CE8}"/>
                </a:ext>
              </a:extLst>
            </p:cNvPr>
            <p:cNvSpPr/>
            <p:nvPr/>
          </p:nvSpPr>
          <p:spPr>
            <a:xfrm>
              <a:off x="3993870" y="2255358"/>
              <a:ext cx="56436" cy="60194"/>
            </a:xfrm>
            <a:custGeom>
              <a:avLst/>
              <a:gdLst>
                <a:gd name="f0" fmla="val w"/>
                <a:gd name="f1" fmla="val h"/>
                <a:gd name="f2" fmla="val 0"/>
                <a:gd name="f3" fmla="val 1418"/>
                <a:gd name="f4" fmla="val 1419"/>
                <a:gd name="f5" fmla="val 725"/>
                <a:gd name="f6" fmla="val 1"/>
                <a:gd name="f7" fmla="val 315"/>
                <a:gd name="f8" fmla="val 316"/>
                <a:gd name="f9" fmla="val 694"/>
                <a:gd name="f10" fmla="val 63"/>
                <a:gd name="f11" fmla="val 1103"/>
                <a:gd name="f12" fmla="*/ f0 1 1418"/>
                <a:gd name="f13" fmla="*/ f1 1 1419"/>
                <a:gd name="f14" fmla="val f2"/>
                <a:gd name="f15" fmla="val f3"/>
                <a:gd name="f16" fmla="val f4"/>
                <a:gd name="f17" fmla="+- f16 0 f14"/>
                <a:gd name="f18" fmla="+- f15 0 f14"/>
                <a:gd name="f19" fmla="*/ f18 1 1418"/>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418" h="1419">
                  <a:moveTo>
                    <a:pt x="f5" y="f6"/>
                  </a:moveTo>
                  <a:cubicBezTo>
                    <a:pt x="f7" y="f6"/>
                    <a:pt x="f2" y="f8"/>
                    <a:pt x="f2" y="f9"/>
                  </a:cubicBezTo>
                  <a:cubicBezTo>
                    <a:pt x="f10" y="f11"/>
                    <a:pt x="f7" y="f3"/>
                    <a:pt x="f5" y="f3"/>
                  </a:cubicBezTo>
                  <a:cubicBezTo>
                    <a:pt x="f11" y="f3"/>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3" name="Google Shape;10236;p74">
              <a:extLst>
                <a:ext uri="{FF2B5EF4-FFF2-40B4-BE49-F238E27FC236}">
                  <a16:creationId xmlns:a16="http://schemas.microsoft.com/office/drawing/2014/main" id="{6009B3CB-BD2D-F6C6-F289-EE10C3226C67}"/>
                </a:ext>
              </a:extLst>
            </p:cNvPr>
            <p:cNvSpPr/>
            <p:nvPr/>
          </p:nvSpPr>
          <p:spPr>
            <a:xfrm>
              <a:off x="3967526" y="2344905"/>
              <a:ext cx="111639" cy="58832"/>
            </a:xfrm>
            <a:custGeom>
              <a:avLst/>
              <a:gdLst>
                <a:gd name="f0" fmla="val w"/>
                <a:gd name="f1" fmla="val h"/>
                <a:gd name="f2" fmla="val 0"/>
                <a:gd name="f3" fmla="val 2805"/>
                <a:gd name="f4" fmla="val 1387"/>
                <a:gd name="f5" fmla="val 631"/>
                <a:gd name="f6" fmla="val 1"/>
                <a:gd name="f7" fmla="val 630"/>
                <a:gd name="f8" fmla="val 2174"/>
                <a:gd name="f9" fmla="*/ f0 1 2805"/>
                <a:gd name="f10" fmla="*/ f1 1 1387"/>
                <a:gd name="f11" fmla="val f2"/>
                <a:gd name="f12" fmla="val f3"/>
                <a:gd name="f13" fmla="val f4"/>
                <a:gd name="f14" fmla="+- f13 0 f11"/>
                <a:gd name="f15" fmla="+- f12 0 f11"/>
                <a:gd name="f16" fmla="*/ f15 1 2805"/>
                <a:gd name="f17" fmla="*/ f14 1 1387"/>
                <a:gd name="f18" fmla="*/ f11 1 f16"/>
                <a:gd name="f19" fmla="*/ f12 1 f16"/>
                <a:gd name="f20" fmla="*/ f11 1 f17"/>
                <a:gd name="f21" fmla="*/ f13 1 f17"/>
                <a:gd name="f22" fmla="*/ f18 f9 1"/>
                <a:gd name="f23" fmla="*/ f19 f9 1"/>
                <a:gd name="f24" fmla="*/ f21 f10 1"/>
                <a:gd name="f25" fmla="*/ f20 f10 1"/>
              </a:gdLst>
              <a:ahLst/>
              <a:cxnLst>
                <a:cxn ang="3cd4">
                  <a:pos x="hc" y="t"/>
                </a:cxn>
                <a:cxn ang="0">
                  <a:pos x="r" y="vc"/>
                </a:cxn>
                <a:cxn ang="cd4">
                  <a:pos x="hc" y="b"/>
                </a:cxn>
                <a:cxn ang="cd2">
                  <a:pos x="l" y="vc"/>
                </a:cxn>
              </a:cxnLst>
              <a:rect l="f22" t="f25" r="f23" b="f24"/>
              <a:pathLst>
                <a:path w="2805" h="1387">
                  <a:moveTo>
                    <a:pt x="f4" y="f2"/>
                  </a:moveTo>
                  <a:cubicBezTo>
                    <a:pt x="f5" y="f2"/>
                    <a:pt x="f6" y="f7"/>
                    <a:pt x="f6" y="f4"/>
                  </a:cubicBezTo>
                  <a:lnTo>
                    <a:pt x="f3" y="f4"/>
                  </a:lnTo>
                  <a:cubicBezTo>
                    <a:pt x="f3" y="f7"/>
                    <a:pt x="f8"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4" name="Google Shape;10237;p74">
              <a:extLst>
                <a:ext uri="{FF2B5EF4-FFF2-40B4-BE49-F238E27FC236}">
                  <a16:creationId xmlns:a16="http://schemas.microsoft.com/office/drawing/2014/main" id="{F5E49942-BD91-5C11-3A29-F61DD0E2D92C}"/>
                </a:ext>
              </a:extLst>
            </p:cNvPr>
            <p:cNvSpPr/>
            <p:nvPr/>
          </p:nvSpPr>
          <p:spPr>
            <a:xfrm>
              <a:off x="3898553" y="2197879"/>
              <a:ext cx="249594" cy="295415"/>
            </a:xfrm>
            <a:custGeom>
              <a:avLst/>
              <a:gdLst>
                <a:gd name="f0" fmla="val w"/>
                <a:gd name="f1" fmla="val h"/>
                <a:gd name="f2" fmla="val 0"/>
                <a:gd name="f3" fmla="val 6271"/>
                <a:gd name="f4" fmla="val 6964"/>
                <a:gd name="f5" fmla="val 3088"/>
                <a:gd name="f6" fmla="val 725"/>
                <a:gd name="f7" fmla="val 3813"/>
                <a:gd name="f8" fmla="val 4506"/>
                <a:gd name="f9" fmla="val 1356"/>
                <a:gd name="f10" fmla="val 2080"/>
                <a:gd name="f11" fmla="val 2458"/>
                <a:gd name="f12" fmla="val 4348"/>
                <a:gd name="f13" fmla="val 2805"/>
                <a:gd name="f14" fmla="val 4096"/>
                <a:gd name="f15" fmla="val 3025"/>
                <a:gd name="f16" fmla="val 4727"/>
                <a:gd name="f17" fmla="val 3372"/>
                <a:gd name="f18" fmla="val 5168"/>
                <a:gd name="f19" fmla="val 4065"/>
                <a:gd name="f20" fmla="val 4853"/>
                <a:gd name="f21" fmla="val 5199"/>
                <a:gd name="f22" fmla="val 5388"/>
                <a:gd name="f23" fmla="val 5010"/>
                <a:gd name="f24" fmla="val 5546"/>
                <a:gd name="f25" fmla="val 4821"/>
                <a:gd name="f26" fmla="val 1293"/>
                <a:gd name="f27" fmla="val 1103"/>
                <a:gd name="f28" fmla="val 946"/>
                <a:gd name="f29" fmla="val 1040"/>
                <a:gd name="f30" fmla="val 1450"/>
                <a:gd name="f31" fmla="val 3403"/>
                <a:gd name="f32" fmla="val 1860"/>
                <a:gd name="f33" fmla="val 1702"/>
                <a:gd name="f34" fmla="val 2332"/>
                <a:gd name="f35" fmla="val 1"/>
                <a:gd name="f36" fmla="val 6617"/>
                <a:gd name="f37" fmla="val 6806"/>
                <a:gd name="f38" fmla="val 158"/>
                <a:gd name="f39" fmla="val 6963"/>
                <a:gd name="f40" fmla="val 347"/>
                <a:gd name="f41" fmla="val 5924"/>
                <a:gd name="f42" fmla="val 6113"/>
                <a:gd name="f43" fmla="val 6270"/>
                <a:gd name="f44" fmla="*/ f0 1 6271"/>
                <a:gd name="f45" fmla="*/ f1 1 6964"/>
                <a:gd name="f46" fmla="val f2"/>
                <a:gd name="f47" fmla="val f3"/>
                <a:gd name="f48" fmla="val f4"/>
                <a:gd name="f49" fmla="+- f48 0 f46"/>
                <a:gd name="f50" fmla="+- f47 0 f46"/>
                <a:gd name="f51" fmla="*/ f50 1 6271"/>
                <a:gd name="f52" fmla="*/ f49 1 696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6271" h="6964">
                  <a:moveTo>
                    <a:pt x="f5" y="f6"/>
                  </a:moveTo>
                  <a:cubicBezTo>
                    <a:pt x="f7" y="f6"/>
                    <a:pt x="f8" y="f9"/>
                    <a:pt x="f8" y="f10"/>
                  </a:cubicBezTo>
                  <a:cubicBezTo>
                    <a:pt x="f8" y="f11"/>
                    <a:pt x="f12" y="f13"/>
                    <a:pt x="f14" y="f15"/>
                  </a:cubicBezTo>
                  <a:cubicBezTo>
                    <a:pt x="f16" y="f17"/>
                    <a:pt x="f18" y="f19"/>
                    <a:pt x="f18" y="f20"/>
                  </a:cubicBezTo>
                  <a:lnTo>
                    <a:pt x="f18" y="f21"/>
                  </a:lnTo>
                  <a:cubicBezTo>
                    <a:pt x="f18" y="f22"/>
                    <a:pt x="f23" y="f24"/>
                    <a:pt x="f25" y="f24"/>
                  </a:cubicBezTo>
                  <a:lnTo>
                    <a:pt x="f26" y="f24"/>
                  </a:lnTo>
                  <a:cubicBezTo>
                    <a:pt x="f27" y="f24"/>
                    <a:pt x="f28" y="f22"/>
                    <a:pt x="f28" y="f21"/>
                  </a:cubicBezTo>
                  <a:lnTo>
                    <a:pt x="f28" y="f20"/>
                  </a:lnTo>
                  <a:lnTo>
                    <a:pt x="f29" y="f20"/>
                  </a:lnTo>
                  <a:cubicBezTo>
                    <a:pt x="f29" y="f19"/>
                    <a:pt x="f30" y="f31"/>
                    <a:pt x="f10" y="f15"/>
                  </a:cubicBezTo>
                  <a:cubicBezTo>
                    <a:pt x="f32" y="f13"/>
                    <a:pt x="f33" y="f11"/>
                    <a:pt x="f33" y="f10"/>
                  </a:cubicBezTo>
                  <a:cubicBezTo>
                    <a:pt x="f33" y="f9"/>
                    <a:pt x="f34" y="f6"/>
                    <a:pt x="f5" y="f6"/>
                  </a:cubicBezTo>
                  <a:close/>
                  <a:moveTo>
                    <a:pt x="f35" y="f35"/>
                  </a:moveTo>
                  <a:lnTo>
                    <a:pt x="f35" y="f36"/>
                  </a:lnTo>
                  <a:cubicBezTo>
                    <a:pt x="f35" y="f37"/>
                    <a:pt x="f38" y="f39"/>
                    <a:pt x="f40" y="f39"/>
                  </a:cubicBezTo>
                  <a:lnTo>
                    <a:pt x="f41" y="f39"/>
                  </a:lnTo>
                  <a:cubicBezTo>
                    <a:pt x="f42" y="f39"/>
                    <a:pt x="f43" y="f37"/>
                    <a:pt x="f43" y="f36"/>
                  </a:cubicBezTo>
                  <a:lnTo>
                    <a:pt x="f43" y="f3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5" name="Google Shape;10238;p74">
              <a:extLst>
                <a:ext uri="{FF2B5EF4-FFF2-40B4-BE49-F238E27FC236}">
                  <a16:creationId xmlns:a16="http://schemas.microsoft.com/office/drawing/2014/main" id="{2495E70A-5FF4-12DA-5345-EDCA46207BA4}"/>
                </a:ext>
              </a:extLst>
            </p:cNvPr>
            <p:cNvSpPr/>
            <p:nvPr/>
          </p:nvSpPr>
          <p:spPr>
            <a:xfrm>
              <a:off x="3870966" y="1990740"/>
              <a:ext cx="304760" cy="60194"/>
            </a:xfrm>
            <a:custGeom>
              <a:avLst/>
              <a:gdLst>
                <a:gd name="f0" fmla="val w"/>
                <a:gd name="f1" fmla="val h"/>
                <a:gd name="f2" fmla="val 0"/>
                <a:gd name="f3" fmla="val 7657"/>
                <a:gd name="f4" fmla="val 1419"/>
                <a:gd name="f5" fmla="val 347"/>
                <a:gd name="f6" fmla="val 1"/>
                <a:gd name="f7" fmla="val 158"/>
                <a:gd name="f8" fmla="val 1418"/>
                <a:gd name="f9" fmla="val 7625"/>
                <a:gd name="f10" fmla="val 7656"/>
                <a:gd name="f11" fmla="val 7499"/>
                <a:gd name="f12" fmla="val 7310"/>
                <a:gd name="f13" fmla="*/ f0 1 7657"/>
                <a:gd name="f14" fmla="*/ f1 1 1419"/>
                <a:gd name="f15" fmla="val f2"/>
                <a:gd name="f16" fmla="val f3"/>
                <a:gd name="f17" fmla="val f4"/>
                <a:gd name="f18" fmla="+- f17 0 f15"/>
                <a:gd name="f19" fmla="+- f16 0 f15"/>
                <a:gd name="f20" fmla="*/ f19 1 7657"/>
                <a:gd name="f21" fmla="*/ f18 1 1419"/>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657" h="1419">
                  <a:moveTo>
                    <a:pt x="f5" y="f6"/>
                  </a:moveTo>
                  <a:cubicBezTo>
                    <a:pt x="f7" y="f6"/>
                    <a:pt x="f6" y="f7"/>
                    <a:pt x="f6" y="f5"/>
                  </a:cubicBezTo>
                  <a:lnTo>
                    <a:pt x="f6" y="f8"/>
                  </a:lnTo>
                  <a:lnTo>
                    <a:pt x="f9" y="f8"/>
                  </a:lnTo>
                  <a:lnTo>
                    <a:pt x="f9" y="f5"/>
                  </a:lnTo>
                  <a:lnTo>
                    <a:pt x="f10" y="f5"/>
                  </a:lnTo>
                  <a:cubicBezTo>
                    <a:pt x="f10" y="f7"/>
                    <a:pt x="f11"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6" name="Google Shape;10239;p74">
              <a:extLst>
                <a:ext uri="{FF2B5EF4-FFF2-40B4-BE49-F238E27FC236}">
                  <a16:creationId xmlns:a16="http://schemas.microsoft.com/office/drawing/2014/main" id="{90A3931B-4B38-1BA0-FAE8-2471BF989A25}"/>
                </a:ext>
              </a:extLst>
            </p:cNvPr>
            <p:cNvSpPr/>
            <p:nvPr/>
          </p:nvSpPr>
          <p:spPr>
            <a:xfrm>
              <a:off x="3786941" y="2081604"/>
              <a:ext cx="470294" cy="233949"/>
            </a:xfrm>
            <a:custGeom>
              <a:avLst/>
              <a:gdLst>
                <a:gd name="f0" fmla="val w"/>
                <a:gd name="f1" fmla="val h"/>
                <a:gd name="f2" fmla="val 0"/>
                <a:gd name="f3" fmla="val 11816"/>
                <a:gd name="f4" fmla="val 5515"/>
                <a:gd name="f5" fmla="val 10082"/>
                <a:gd name="f6" fmla="val 662"/>
                <a:gd name="f7" fmla="val 10303"/>
                <a:gd name="f8" fmla="val 10461"/>
                <a:gd name="f9" fmla="val 820"/>
                <a:gd name="f10" fmla="val 1009"/>
                <a:gd name="f11" fmla="val 1198"/>
                <a:gd name="f12" fmla="val 1356"/>
                <a:gd name="f13" fmla="val 9893"/>
                <a:gd name="f14" fmla="val 9736"/>
                <a:gd name="f15" fmla="val 9767"/>
                <a:gd name="f16" fmla="val 1041"/>
                <a:gd name="f17" fmla="val 1"/>
                <a:gd name="f18" fmla="val 442"/>
                <a:gd name="f19" fmla="val 4475"/>
                <a:gd name="f20" fmla="val 5073"/>
                <a:gd name="f21" fmla="val 473"/>
                <a:gd name="f22" fmla="val 5514"/>
                <a:gd name="f23" fmla="val 2112"/>
                <a:gd name="f24" fmla="val 2395"/>
                <a:gd name="f25" fmla="val 2206"/>
                <a:gd name="f26" fmla="val 2269"/>
                <a:gd name="f27" fmla="val 2049"/>
                <a:gd name="f28" fmla="val 2458"/>
                <a:gd name="f29" fmla="val 9421"/>
                <a:gd name="f30" fmla="val 9610"/>
                <a:gd name="f31" fmla="val 10807"/>
                <a:gd name="f32" fmla="val 11406"/>
                <a:gd name="f33" fmla="val 11815"/>
                <a:gd name="f34" fmla="val 5042"/>
                <a:gd name="f35" fmla="val 410"/>
                <a:gd name="f36" fmla="val 11343"/>
                <a:gd name="f37" fmla="*/ f0 1 11816"/>
                <a:gd name="f38" fmla="*/ f1 1 5515"/>
                <a:gd name="f39" fmla="val f2"/>
                <a:gd name="f40" fmla="val f3"/>
                <a:gd name="f41" fmla="val f4"/>
                <a:gd name="f42" fmla="+- f41 0 f39"/>
                <a:gd name="f43" fmla="+- f40 0 f39"/>
                <a:gd name="f44" fmla="*/ f43 1 11816"/>
                <a:gd name="f45" fmla="*/ f42 1 5515"/>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11816" h="5515">
                  <a:moveTo>
                    <a:pt x="f5" y="f6"/>
                  </a:moveTo>
                  <a:cubicBezTo>
                    <a:pt x="f7" y="f6"/>
                    <a:pt x="f8" y="f9"/>
                    <a:pt x="f8" y="f10"/>
                  </a:cubicBezTo>
                  <a:cubicBezTo>
                    <a:pt x="f8" y="f11"/>
                    <a:pt x="f7" y="f12"/>
                    <a:pt x="f5" y="f12"/>
                  </a:cubicBezTo>
                  <a:cubicBezTo>
                    <a:pt x="f13" y="f12"/>
                    <a:pt x="f14" y="f11"/>
                    <a:pt x="f14" y="f10"/>
                  </a:cubicBezTo>
                  <a:cubicBezTo>
                    <a:pt x="f15" y="f9"/>
                    <a:pt x="f13" y="f6"/>
                    <a:pt x="f5" y="f6"/>
                  </a:cubicBezTo>
                  <a:close/>
                  <a:moveTo>
                    <a:pt x="f16" y="f17"/>
                  </a:moveTo>
                  <a:cubicBezTo>
                    <a:pt x="f18" y="f17"/>
                    <a:pt x="f17" y="f18"/>
                    <a:pt x="f17" y="f10"/>
                  </a:cubicBezTo>
                  <a:lnTo>
                    <a:pt x="f17" y="f19"/>
                  </a:lnTo>
                  <a:cubicBezTo>
                    <a:pt x="f17" y="f20"/>
                    <a:pt x="f21" y="f22"/>
                    <a:pt x="f16" y="f22"/>
                  </a:cubicBezTo>
                  <a:lnTo>
                    <a:pt x="f23" y="f22"/>
                  </a:lnTo>
                  <a:lnTo>
                    <a:pt x="f23" y="f24"/>
                  </a:lnTo>
                  <a:cubicBezTo>
                    <a:pt x="f23" y="f25"/>
                    <a:pt x="f26" y="f27"/>
                    <a:pt x="f28" y="f27"/>
                  </a:cubicBezTo>
                  <a:lnTo>
                    <a:pt x="f29" y="f27"/>
                  </a:lnTo>
                  <a:cubicBezTo>
                    <a:pt x="f30" y="f27"/>
                    <a:pt x="f15" y="f25"/>
                    <a:pt x="f15" y="f24"/>
                  </a:cubicBezTo>
                  <a:lnTo>
                    <a:pt x="f15" y="f22"/>
                  </a:lnTo>
                  <a:lnTo>
                    <a:pt x="f31" y="f22"/>
                  </a:lnTo>
                  <a:cubicBezTo>
                    <a:pt x="f32" y="f22"/>
                    <a:pt x="f33" y="f34"/>
                    <a:pt x="f33" y="f19"/>
                  </a:cubicBezTo>
                  <a:lnTo>
                    <a:pt x="f33" y="f10"/>
                  </a:lnTo>
                  <a:cubicBezTo>
                    <a:pt x="f33" y="f35"/>
                    <a:pt x="f36" y="f17"/>
                    <a:pt x="f31"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7" name="Google Shape;10251;p74">
            <a:extLst>
              <a:ext uri="{FF2B5EF4-FFF2-40B4-BE49-F238E27FC236}">
                <a16:creationId xmlns:a16="http://schemas.microsoft.com/office/drawing/2014/main" id="{4C418B4C-48B5-E32A-FCC0-C94150D2BDD9}"/>
              </a:ext>
            </a:extLst>
          </p:cNvPr>
          <p:cNvGrpSpPr/>
          <p:nvPr/>
        </p:nvGrpSpPr>
        <p:grpSpPr>
          <a:xfrm>
            <a:off x="7671717" y="2834051"/>
            <a:ext cx="406347" cy="670060"/>
            <a:chOff x="7125388" y="1994909"/>
            <a:chExt cx="304760" cy="502545"/>
          </a:xfrm>
          <a:solidFill>
            <a:schemeClr val="tx1">
              <a:lumMod val="50000"/>
              <a:lumOff val="50000"/>
            </a:schemeClr>
          </a:solidFill>
        </p:grpSpPr>
        <p:sp>
          <p:nvSpPr>
            <p:cNvPr id="158" name="Google Shape;10252;p74">
              <a:extLst>
                <a:ext uri="{FF2B5EF4-FFF2-40B4-BE49-F238E27FC236}">
                  <a16:creationId xmlns:a16="http://schemas.microsoft.com/office/drawing/2014/main" id="{7463BB79-6692-F969-2E63-BE60D746A067}"/>
                </a:ext>
              </a:extLst>
            </p:cNvPr>
            <p:cNvSpPr/>
            <p:nvPr/>
          </p:nvSpPr>
          <p:spPr>
            <a:xfrm>
              <a:off x="7292193" y="2266184"/>
              <a:ext cx="109097" cy="143039"/>
            </a:xfrm>
            <a:custGeom>
              <a:avLst/>
              <a:gdLst>
                <a:gd name="f0" fmla="val w"/>
                <a:gd name="f1" fmla="val h"/>
                <a:gd name="f2" fmla="val 0"/>
                <a:gd name="f3" fmla="val 2741"/>
                <a:gd name="f4" fmla="val 3372"/>
                <a:gd name="f5" fmla="val 1670"/>
                <a:gd name="f6" fmla="val 1"/>
                <a:gd name="f7" fmla="val 1166"/>
                <a:gd name="f8" fmla="val 316"/>
                <a:gd name="f9" fmla="val 599"/>
                <a:gd name="f10" fmla="val 505"/>
                <a:gd name="f11" fmla="val 568"/>
                <a:gd name="f12" fmla="val 1482"/>
                <a:gd name="f13" fmla="val 1890"/>
                <a:gd name="f14" fmla="val 3340"/>
                <a:gd name="f15" fmla="val 2301"/>
                <a:gd name="f16" fmla="val 1356"/>
                <a:gd name="f17" fmla="val 2300"/>
                <a:gd name="f18" fmla="val 536"/>
                <a:gd name="f19" fmla="*/ f0 1 2741"/>
                <a:gd name="f20" fmla="*/ f1 1 3372"/>
                <a:gd name="f21" fmla="val f2"/>
                <a:gd name="f22" fmla="val f3"/>
                <a:gd name="f23" fmla="val f4"/>
                <a:gd name="f24" fmla="+- f23 0 f21"/>
                <a:gd name="f25" fmla="+- f22 0 f21"/>
                <a:gd name="f26" fmla="*/ f25 1 2741"/>
                <a:gd name="f27" fmla="*/ f24 1 3372"/>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41" h="3372">
                  <a:moveTo>
                    <a:pt x="f5" y="f6"/>
                  </a:moveTo>
                  <a:cubicBezTo>
                    <a:pt x="f7" y="f8"/>
                    <a:pt x="f9" y="f10"/>
                    <a:pt x="f2" y="f11"/>
                  </a:cubicBezTo>
                  <a:lnTo>
                    <a:pt x="f2" y="f12"/>
                  </a:lnTo>
                  <a:lnTo>
                    <a:pt x="f13" y="f4"/>
                  </a:lnTo>
                  <a:lnTo>
                    <a:pt x="f3" y="f4"/>
                  </a:lnTo>
                  <a:lnTo>
                    <a:pt x="f3" y="f14"/>
                  </a:lnTo>
                  <a:lnTo>
                    <a:pt x="f3" y="f15"/>
                  </a:lnTo>
                  <a:cubicBezTo>
                    <a:pt x="f3"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9" name="Google Shape;10253;p74">
              <a:extLst>
                <a:ext uri="{FF2B5EF4-FFF2-40B4-BE49-F238E27FC236}">
                  <a16:creationId xmlns:a16="http://schemas.microsoft.com/office/drawing/2014/main" id="{CCB8402A-FD00-2D29-A124-A1F3F5D1B0CE}"/>
                </a:ext>
              </a:extLst>
            </p:cNvPr>
            <p:cNvSpPr/>
            <p:nvPr/>
          </p:nvSpPr>
          <p:spPr>
            <a:xfrm>
              <a:off x="7226960" y="2355732"/>
              <a:ext cx="99102" cy="52175"/>
            </a:xfrm>
            <a:custGeom>
              <a:avLst/>
              <a:gdLst>
                <a:gd name="f0" fmla="val w"/>
                <a:gd name="f1" fmla="val h"/>
                <a:gd name="f2" fmla="val 0"/>
                <a:gd name="f3" fmla="val 2490"/>
                <a:gd name="f4" fmla="val 1230"/>
                <a:gd name="f5" fmla="val 1229"/>
                <a:gd name="f6" fmla="val 1"/>
                <a:gd name="f7" fmla="*/ f0 1 2490"/>
                <a:gd name="f8" fmla="*/ f1 1 1230"/>
                <a:gd name="f9" fmla="val f2"/>
                <a:gd name="f10" fmla="val f3"/>
                <a:gd name="f11" fmla="val f4"/>
                <a:gd name="f12" fmla="+- f11 0 f9"/>
                <a:gd name="f13" fmla="+- f10 0 f9"/>
                <a:gd name="f14" fmla="*/ f13 1 2490"/>
                <a:gd name="f15" fmla="*/ f12 1 1230"/>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2490" h="1230">
                  <a:moveTo>
                    <a:pt x="f5" y="f6"/>
                  </a:moveTo>
                  <a:lnTo>
                    <a:pt x="f6" y="f5"/>
                  </a:lnTo>
                  <a:lnTo>
                    <a:pt x="f3" y="f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0" name="Google Shape;10254;p74">
              <a:extLst>
                <a:ext uri="{FF2B5EF4-FFF2-40B4-BE49-F238E27FC236}">
                  <a16:creationId xmlns:a16="http://schemas.microsoft.com/office/drawing/2014/main" id="{6362A7E7-D600-1C2D-422F-0FE634827F89}"/>
                </a:ext>
              </a:extLst>
            </p:cNvPr>
            <p:cNvSpPr/>
            <p:nvPr/>
          </p:nvSpPr>
          <p:spPr>
            <a:xfrm>
              <a:off x="7152967" y="2263514"/>
              <a:ext cx="110404" cy="144392"/>
            </a:xfrm>
            <a:custGeom>
              <a:avLst/>
              <a:gdLst>
                <a:gd name="f0" fmla="val w"/>
                <a:gd name="f1" fmla="val h"/>
                <a:gd name="f2" fmla="val 0"/>
                <a:gd name="f3" fmla="val 2774"/>
                <a:gd name="f4" fmla="val 3404"/>
                <a:gd name="f5" fmla="val 1072"/>
                <a:gd name="f6" fmla="val 1"/>
                <a:gd name="f7" fmla="val 411"/>
                <a:gd name="f8" fmla="val 599"/>
                <a:gd name="f9" fmla="val 1419"/>
                <a:gd name="f10" fmla="val 2332"/>
                <a:gd name="f11" fmla="val 3403"/>
                <a:gd name="f12" fmla="val 883"/>
                <a:gd name="f13" fmla="val 2773"/>
                <a:gd name="f14" fmla="val 1513"/>
                <a:gd name="f15" fmla="val 2143"/>
                <a:gd name="f16" fmla="val 568"/>
                <a:gd name="f17" fmla="val 1576"/>
                <a:gd name="f18" fmla="val 316"/>
                <a:gd name="f19" fmla="*/ f0 1 2774"/>
                <a:gd name="f20" fmla="*/ f1 1 3404"/>
                <a:gd name="f21" fmla="val f2"/>
                <a:gd name="f22" fmla="val f3"/>
                <a:gd name="f23" fmla="val f4"/>
                <a:gd name="f24" fmla="+- f23 0 f21"/>
                <a:gd name="f25" fmla="+- f22 0 f21"/>
                <a:gd name="f26" fmla="*/ f25 1 2774"/>
                <a:gd name="f27" fmla="*/ f24 1 340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774" h="3404">
                  <a:moveTo>
                    <a:pt x="f5" y="f6"/>
                  </a:moveTo>
                  <a:cubicBezTo>
                    <a:pt x="f7" y="f8"/>
                    <a:pt x="f6" y="f9"/>
                    <a:pt x="f6" y="f10"/>
                  </a:cubicBezTo>
                  <a:lnTo>
                    <a:pt x="f6" y="f11"/>
                  </a:lnTo>
                  <a:lnTo>
                    <a:pt x="f12" y="f11"/>
                  </a:lnTo>
                  <a:lnTo>
                    <a:pt x="f13" y="f14"/>
                  </a:lnTo>
                  <a:lnTo>
                    <a:pt x="f13" y="f8"/>
                  </a:lnTo>
                  <a:cubicBezTo>
                    <a:pt x="f15" y="f16"/>
                    <a:pt x="f17" y="f18"/>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1" name="Google Shape;10255;p74">
              <a:extLst>
                <a:ext uri="{FF2B5EF4-FFF2-40B4-BE49-F238E27FC236}">
                  <a16:creationId xmlns:a16="http://schemas.microsoft.com/office/drawing/2014/main" id="{2875E5B6-405A-B5E2-E37F-D49CF1B77E60}"/>
                </a:ext>
              </a:extLst>
            </p:cNvPr>
            <p:cNvSpPr/>
            <p:nvPr/>
          </p:nvSpPr>
          <p:spPr>
            <a:xfrm>
              <a:off x="7125388" y="2437260"/>
              <a:ext cx="304760" cy="60194"/>
            </a:xfrm>
            <a:custGeom>
              <a:avLst/>
              <a:gdLst>
                <a:gd name="f0" fmla="val w"/>
                <a:gd name="f1" fmla="val h"/>
                <a:gd name="f2" fmla="val 0"/>
                <a:gd name="f3" fmla="val 7657"/>
                <a:gd name="f4" fmla="val 1419"/>
                <a:gd name="f5" fmla="val 725"/>
                <a:gd name="f6" fmla="val 1"/>
                <a:gd name="f7" fmla="val 316"/>
                <a:gd name="f8" fmla="val 1103"/>
                <a:gd name="f9" fmla="val 1418"/>
                <a:gd name="f10" fmla="val 6932"/>
                <a:gd name="f11" fmla="val 7341"/>
                <a:gd name="f12" fmla="val 7594"/>
                <a:gd name="f13" fmla="val 7278"/>
                <a:gd name="f14" fmla="*/ f0 1 7657"/>
                <a:gd name="f15" fmla="*/ f1 1 1419"/>
                <a:gd name="f16" fmla="val f2"/>
                <a:gd name="f17" fmla="val f3"/>
                <a:gd name="f18" fmla="val f4"/>
                <a:gd name="f19" fmla="+- f18 0 f16"/>
                <a:gd name="f20" fmla="+- f17 0 f16"/>
                <a:gd name="f21" fmla="*/ f20 1 7657"/>
                <a:gd name="f22" fmla="*/ f19 1 1419"/>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657" h="1419">
                  <a:moveTo>
                    <a:pt x="f5" y="f6"/>
                  </a:moveTo>
                  <a:cubicBezTo>
                    <a:pt x="f7" y="f6"/>
                    <a:pt x="f6" y="f7"/>
                    <a:pt x="f6" y="f5"/>
                  </a:cubicBezTo>
                  <a:cubicBezTo>
                    <a:pt x="f6" y="f8"/>
                    <a:pt x="f7" y="f9"/>
                    <a:pt x="f5" y="f9"/>
                  </a:cubicBezTo>
                  <a:lnTo>
                    <a:pt x="f10" y="f9"/>
                  </a:lnTo>
                  <a:cubicBezTo>
                    <a:pt x="f11" y="f9"/>
                    <a:pt x="f3" y="f8"/>
                    <a:pt x="f3" y="f5"/>
                  </a:cubicBezTo>
                  <a:cubicBezTo>
                    <a:pt x="f12" y="f7"/>
                    <a:pt x="f13"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2" name="Google Shape;10256;p74">
              <a:extLst>
                <a:ext uri="{FF2B5EF4-FFF2-40B4-BE49-F238E27FC236}">
                  <a16:creationId xmlns:a16="http://schemas.microsoft.com/office/drawing/2014/main" id="{070B92D7-E6F9-8922-3129-F56AF645E45C}"/>
                </a:ext>
              </a:extLst>
            </p:cNvPr>
            <p:cNvSpPr/>
            <p:nvPr/>
          </p:nvSpPr>
          <p:spPr>
            <a:xfrm>
              <a:off x="7125388" y="1994909"/>
              <a:ext cx="304760" cy="60194"/>
            </a:xfrm>
            <a:custGeom>
              <a:avLst/>
              <a:gdLst>
                <a:gd name="f0" fmla="val w"/>
                <a:gd name="f1" fmla="val h"/>
                <a:gd name="f2" fmla="val 0"/>
                <a:gd name="f3" fmla="val 7657"/>
                <a:gd name="f4" fmla="val 1419"/>
                <a:gd name="f5" fmla="val 725"/>
                <a:gd name="f6" fmla="val 316"/>
                <a:gd name="f7" fmla="val 1"/>
                <a:gd name="f8" fmla="val 315"/>
                <a:gd name="f9" fmla="val 1103"/>
                <a:gd name="f10" fmla="val 1418"/>
                <a:gd name="f11" fmla="val 6932"/>
                <a:gd name="f12" fmla="val 7341"/>
                <a:gd name="f13" fmla="val 7594"/>
                <a:gd name="f14" fmla="val 284"/>
                <a:gd name="f15" fmla="val 7278"/>
                <a:gd name="f16" fmla="*/ f0 1 7657"/>
                <a:gd name="f17" fmla="*/ f1 1 1419"/>
                <a:gd name="f18" fmla="val f2"/>
                <a:gd name="f19" fmla="val f3"/>
                <a:gd name="f20" fmla="val f4"/>
                <a:gd name="f21" fmla="+- f20 0 f18"/>
                <a:gd name="f22" fmla="+- f19 0 f18"/>
                <a:gd name="f23" fmla="*/ f22 1 7657"/>
                <a:gd name="f24" fmla="*/ f21 1 141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7657" h="1419">
                  <a:moveTo>
                    <a:pt x="f5" y="f2"/>
                  </a:moveTo>
                  <a:cubicBezTo>
                    <a:pt x="f6" y="f2"/>
                    <a:pt x="f7" y="f8"/>
                    <a:pt x="f7" y="f5"/>
                  </a:cubicBezTo>
                  <a:cubicBezTo>
                    <a:pt x="f7" y="f9"/>
                    <a:pt x="f6" y="f10"/>
                    <a:pt x="f5" y="f10"/>
                  </a:cubicBezTo>
                  <a:lnTo>
                    <a:pt x="f11" y="f10"/>
                  </a:lnTo>
                  <a:cubicBezTo>
                    <a:pt x="f12" y="f10"/>
                    <a:pt x="f3" y="f9"/>
                    <a:pt x="f3" y="f5"/>
                  </a:cubicBezTo>
                  <a:cubicBezTo>
                    <a:pt x="f13" y="f14"/>
                    <a:pt x="f15" y="f2"/>
                    <a:pt x="f1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3" name="Google Shape;10257;p74">
              <a:extLst>
                <a:ext uri="{FF2B5EF4-FFF2-40B4-BE49-F238E27FC236}">
                  <a16:creationId xmlns:a16="http://schemas.microsoft.com/office/drawing/2014/main" id="{BD84F489-2070-D4BE-49ED-B9CC57F87FB4}"/>
                </a:ext>
              </a:extLst>
            </p:cNvPr>
            <p:cNvSpPr/>
            <p:nvPr/>
          </p:nvSpPr>
          <p:spPr>
            <a:xfrm>
              <a:off x="7154238" y="2081787"/>
              <a:ext cx="247043" cy="60487"/>
            </a:xfrm>
            <a:custGeom>
              <a:avLst/>
              <a:gdLst>
                <a:gd name="f0" fmla="val w"/>
                <a:gd name="f1" fmla="val h"/>
                <a:gd name="f2" fmla="val 0"/>
                <a:gd name="f3" fmla="val 6207"/>
                <a:gd name="f4" fmla="val 1426"/>
                <a:gd name="f5" fmla="val 441"/>
                <a:gd name="f6" fmla="val 568"/>
                <a:gd name="f7" fmla="val 788"/>
                <a:gd name="f8" fmla="val 1355"/>
                <a:gd name="f9" fmla="val 1213"/>
                <a:gd name="f10" fmla="val 2237"/>
                <a:gd name="f11" fmla="val 3112"/>
                <a:gd name="f12" fmla="val 3986"/>
                <a:gd name="f13" fmla="val 4852"/>
                <a:gd name="f14" fmla="val 5608"/>
                <a:gd name="f15" fmla="*/ f0 1 6207"/>
                <a:gd name="f16" fmla="*/ f1 1 1426"/>
                <a:gd name="f17" fmla="val f2"/>
                <a:gd name="f18" fmla="val f3"/>
                <a:gd name="f19" fmla="val f4"/>
                <a:gd name="f20" fmla="+- f19 0 f17"/>
                <a:gd name="f21" fmla="+- f18 0 f17"/>
                <a:gd name="f22" fmla="*/ f21 1 6207"/>
                <a:gd name="f23" fmla="*/ f20 1 142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207" h="1426">
                  <a:moveTo>
                    <a:pt x="f2" y="f2"/>
                  </a:moveTo>
                  <a:lnTo>
                    <a:pt x="f2" y="f5"/>
                  </a:lnTo>
                  <a:lnTo>
                    <a:pt x="f6" y="f7"/>
                  </a:lnTo>
                  <a:cubicBezTo>
                    <a:pt x="f8" y="f9"/>
                    <a:pt x="f10" y="f4"/>
                    <a:pt x="f11" y="f4"/>
                  </a:cubicBezTo>
                  <a:cubicBezTo>
                    <a:pt x="f12" y="f4"/>
                    <a:pt x="f13" y="f9"/>
                    <a:pt x="f14" y="f7"/>
                  </a:cubicBezTo>
                  <a:lnTo>
                    <a:pt x="f3" y="f5"/>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4" name="Google Shape;10258;p74">
              <a:extLst>
                <a:ext uri="{FF2B5EF4-FFF2-40B4-BE49-F238E27FC236}">
                  <a16:creationId xmlns:a16="http://schemas.microsoft.com/office/drawing/2014/main" id="{07BA64B9-965B-0B5D-5381-D4E4D9A4B82E}"/>
                </a:ext>
              </a:extLst>
            </p:cNvPr>
            <p:cNvSpPr/>
            <p:nvPr/>
          </p:nvSpPr>
          <p:spPr>
            <a:xfrm>
              <a:off x="7151732" y="2135233"/>
              <a:ext cx="248323" cy="125647"/>
            </a:xfrm>
            <a:custGeom>
              <a:avLst/>
              <a:gdLst>
                <a:gd name="f0" fmla="val w"/>
                <a:gd name="f1" fmla="val h"/>
                <a:gd name="f2" fmla="val 0"/>
                <a:gd name="f3" fmla="val 6239"/>
                <a:gd name="f4" fmla="val 2962"/>
                <a:gd name="f5" fmla="val 126"/>
                <a:gd name="f6" fmla="val 1607"/>
                <a:gd name="f7" fmla="val 1481"/>
                <a:gd name="f8" fmla="val 3119"/>
                <a:gd name="f9" fmla="val 4758"/>
                <a:gd name="f10" fmla="val 6112"/>
                <a:gd name="f11" fmla="val 6238"/>
                <a:gd name="f12" fmla="val 5986"/>
                <a:gd name="f13" fmla="val 5136"/>
                <a:gd name="f14" fmla="val 631"/>
                <a:gd name="f15" fmla="val 4096"/>
                <a:gd name="f16" fmla="val 883"/>
                <a:gd name="f17" fmla="val 2143"/>
                <a:gd name="f18" fmla="val 1166"/>
                <a:gd name="f19" fmla="val 252"/>
                <a:gd name="f20" fmla="*/ f0 1 6239"/>
                <a:gd name="f21" fmla="*/ f1 1 2962"/>
                <a:gd name="f22" fmla="val f2"/>
                <a:gd name="f23" fmla="val f3"/>
                <a:gd name="f24" fmla="val f4"/>
                <a:gd name="f25" fmla="+- f24 0 f22"/>
                <a:gd name="f26" fmla="+- f23 0 f22"/>
                <a:gd name="f27" fmla="*/ f26 1 6239"/>
                <a:gd name="f28" fmla="*/ f25 1 2962"/>
                <a:gd name="f29" fmla="*/ f22 1 f27"/>
                <a:gd name="f30" fmla="*/ f23 1 f27"/>
                <a:gd name="f31" fmla="*/ f22 1 f28"/>
                <a:gd name="f32" fmla="*/ f24 1 f28"/>
                <a:gd name="f33" fmla="*/ f29 f20 1"/>
                <a:gd name="f34" fmla="*/ f30 f20 1"/>
                <a:gd name="f35" fmla="*/ f32 f21 1"/>
                <a:gd name="f36" fmla="*/ f31 f21 1"/>
              </a:gdLst>
              <a:ahLst/>
              <a:cxnLst>
                <a:cxn ang="3cd4">
                  <a:pos x="hc" y="t"/>
                </a:cxn>
                <a:cxn ang="0">
                  <a:pos x="r" y="vc"/>
                </a:cxn>
                <a:cxn ang="cd4">
                  <a:pos x="hc" y="b"/>
                </a:cxn>
                <a:cxn ang="cd2">
                  <a:pos x="l" y="vc"/>
                </a:cxn>
              </a:cxnLst>
              <a:rect l="f33" t="f36" r="f34" b="f35"/>
              <a:pathLst>
                <a:path w="6239" h="2962">
                  <a:moveTo>
                    <a:pt x="f2" y="f2"/>
                  </a:moveTo>
                  <a:cubicBezTo>
                    <a:pt x="f5" y="f6"/>
                    <a:pt x="f7" y="f4"/>
                    <a:pt x="f8" y="f4"/>
                  </a:cubicBezTo>
                  <a:cubicBezTo>
                    <a:pt x="f9" y="f4"/>
                    <a:pt x="f10" y="f6"/>
                    <a:pt x="f11" y="f2"/>
                  </a:cubicBezTo>
                  <a:lnTo>
                    <a:pt x="f11" y="f2"/>
                  </a:lnTo>
                  <a:lnTo>
                    <a:pt x="f12" y="f5"/>
                  </a:lnTo>
                  <a:cubicBezTo>
                    <a:pt x="f13" y="f14"/>
                    <a:pt x="f15" y="f16"/>
                    <a:pt x="f8" y="f16"/>
                  </a:cubicBezTo>
                  <a:cubicBezTo>
                    <a:pt x="f17" y="f16"/>
                    <a:pt x="f18" y="f14"/>
                    <a:pt x="f19" y="f5"/>
                  </a:cubicBezTo>
                  <a:lnTo>
                    <a:pt x="f2"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65" name="Google Shape;10297;p74">
            <a:extLst>
              <a:ext uri="{FF2B5EF4-FFF2-40B4-BE49-F238E27FC236}">
                <a16:creationId xmlns:a16="http://schemas.microsoft.com/office/drawing/2014/main" id="{586D7357-FFFC-0DB3-CFAF-FF82E364DBC1}"/>
              </a:ext>
            </a:extLst>
          </p:cNvPr>
          <p:cNvGrpSpPr/>
          <p:nvPr/>
        </p:nvGrpSpPr>
        <p:grpSpPr>
          <a:xfrm>
            <a:off x="4189405" y="2816264"/>
            <a:ext cx="627009" cy="666499"/>
            <a:chOff x="4513652" y="1981568"/>
            <a:chExt cx="470257" cy="499874"/>
          </a:xfrm>
          <a:solidFill>
            <a:schemeClr val="tx1">
              <a:lumMod val="50000"/>
              <a:lumOff val="50000"/>
            </a:schemeClr>
          </a:solidFill>
        </p:grpSpPr>
        <p:sp>
          <p:nvSpPr>
            <p:cNvPr id="166" name="Google Shape;10298;p74">
              <a:extLst>
                <a:ext uri="{FF2B5EF4-FFF2-40B4-BE49-F238E27FC236}">
                  <a16:creationId xmlns:a16="http://schemas.microsoft.com/office/drawing/2014/main" id="{F2D8CDB6-F572-FB8E-F8E1-50EB038E8600}"/>
                </a:ext>
              </a:extLst>
            </p:cNvPr>
            <p:cNvSpPr/>
            <p:nvPr/>
          </p:nvSpPr>
          <p:spPr>
            <a:xfrm>
              <a:off x="4621478" y="2246187"/>
              <a:ext cx="56482" cy="60194"/>
            </a:xfrm>
            <a:custGeom>
              <a:avLst/>
              <a:gdLst>
                <a:gd name="f0" fmla="val w"/>
                <a:gd name="f1" fmla="val h"/>
                <a:gd name="f2" fmla="val 0"/>
                <a:gd name="f3" fmla="val 1419"/>
                <a:gd name="f4" fmla="val 725"/>
                <a:gd name="f5" fmla="val 1"/>
                <a:gd name="f6" fmla="val 316"/>
                <a:gd name="f7" fmla="val 694"/>
                <a:gd name="f8" fmla="val 64"/>
                <a:gd name="f9" fmla="val 1103"/>
                <a:gd name="f10" fmla="val 1418"/>
                <a:gd name="f11" fmla="*/ f0 1 1419"/>
                <a:gd name="f12" fmla="*/ f1 1 1419"/>
                <a:gd name="f13" fmla="val f2"/>
                <a:gd name="f14" fmla="val f3"/>
                <a:gd name="f15" fmla="+- f14 0 f13"/>
                <a:gd name="f16" fmla="*/ f15 1 1419"/>
                <a:gd name="f17" fmla="*/ f13 1 f16"/>
                <a:gd name="f18" fmla="*/ f14 1 f16"/>
                <a:gd name="f19" fmla="*/ f17 f11 1"/>
                <a:gd name="f20" fmla="*/ f18 f11 1"/>
                <a:gd name="f21" fmla="*/ f18 f12 1"/>
                <a:gd name="f22" fmla="*/ f17 f12 1"/>
              </a:gdLst>
              <a:ahLst/>
              <a:cxnLst>
                <a:cxn ang="3cd4">
                  <a:pos x="hc" y="t"/>
                </a:cxn>
                <a:cxn ang="0">
                  <a:pos x="r" y="vc"/>
                </a:cxn>
                <a:cxn ang="cd4">
                  <a:pos x="hc" y="b"/>
                </a:cxn>
                <a:cxn ang="cd2">
                  <a:pos x="l" y="vc"/>
                </a:cxn>
              </a:cxnLst>
              <a:rect l="f19" t="f22" r="f20" b="f21"/>
              <a:pathLst>
                <a:path w="1419" h="1419">
                  <a:moveTo>
                    <a:pt x="f4" y="f5"/>
                  </a:moveTo>
                  <a:cubicBezTo>
                    <a:pt x="f6" y="f5"/>
                    <a:pt x="f5" y="f6"/>
                    <a:pt x="f5" y="f7"/>
                  </a:cubicBezTo>
                  <a:cubicBezTo>
                    <a:pt x="f8" y="f9"/>
                    <a:pt x="f6" y="f10"/>
                    <a:pt x="f4" y="f10"/>
                  </a:cubicBezTo>
                  <a:cubicBezTo>
                    <a:pt x="f9" y="f10"/>
                    <a:pt x="f10" y="f9"/>
                    <a:pt x="f10" y="f7"/>
                  </a:cubicBezTo>
                  <a:cubicBezTo>
                    <a:pt x="f10"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7" name="Google Shape;10299;p74">
              <a:extLst>
                <a:ext uri="{FF2B5EF4-FFF2-40B4-BE49-F238E27FC236}">
                  <a16:creationId xmlns:a16="http://schemas.microsoft.com/office/drawing/2014/main" id="{3F22C368-E85E-6475-9819-BD836E8118F4}"/>
                </a:ext>
              </a:extLst>
            </p:cNvPr>
            <p:cNvSpPr/>
            <p:nvPr/>
          </p:nvSpPr>
          <p:spPr>
            <a:xfrm>
              <a:off x="4595125" y="2335734"/>
              <a:ext cx="110404" cy="58832"/>
            </a:xfrm>
            <a:custGeom>
              <a:avLst/>
              <a:gdLst>
                <a:gd name="f0" fmla="val w"/>
                <a:gd name="f1" fmla="val h"/>
                <a:gd name="f2" fmla="val 0"/>
                <a:gd name="f3" fmla="val 2774"/>
                <a:gd name="f4" fmla="val 1387"/>
                <a:gd name="f5" fmla="val 631"/>
                <a:gd name="f6" fmla="val 1"/>
                <a:gd name="f7" fmla="val 630"/>
                <a:gd name="f8" fmla="val 2773"/>
                <a:gd name="f9" fmla="val 2175"/>
                <a:gd name="f10" fmla="*/ f0 1 2774"/>
                <a:gd name="f11" fmla="*/ f1 1 1387"/>
                <a:gd name="f12" fmla="val f2"/>
                <a:gd name="f13" fmla="val f3"/>
                <a:gd name="f14" fmla="val f4"/>
                <a:gd name="f15" fmla="+- f14 0 f12"/>
                <a:gd name="f16" fmla="+- f13 0 f12"/>
                <a:gd name="f17" fmla="*/ f16 1 2774"/>
                <a:gd name="f18" fmla="*/ f15 1 138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4" h="1387">
                  <a:moveTo>
                    <a:pt x="f4" y="f2"/>
                  </a:moveTo>
                  <a:cubicBezTo>
                    <a:pt x="f5" y="f2"/>
                    <a:pt x="f6" y="f7"/>
                    <a:pt x="f6" y="f4"/>
                  </a:cubicBezTo>
                  <a:lnTo>
                    <a:pt x="f8" y="f4"/>
                  </a:lnTo>
                  <a:cubicBezTo>
                    <a:pt x="f8" y="f7"/>
                    <a:pt x="f9" y="f2"/>
                    <a:pt x="f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8" name="Google Shape;10300;p74">
              <a:extLst>
                <a:ext uri="{FF2B5EF4-FFF2-40B4-BE49-F238E27FC236}">
                  <a16:creationId xmlns:a16="http://schemas.microsoft.com/office/drawing/2014/main" id="{0C02B3B7-66EB-6584-98E3-40A6C4C722DC}"/>
                </a:ext>
              </a:extLst>
            </p:cNvPr>
            <p:cNvSpPr/>
            <p:nvPr/>
          </p:nvSpPr>
          <p:spPr>
            <a:xfrm>
              <a:off x="4513652" y="2159309"/>
              <a:ext cx="470257" cy="322133"/>
            </a:xfrm>
            <a:custGeom>
              <a:avLst/>
              <a:gdLst>
                <a:gd name="f0" fmla="val w"/>
                <a:gd name="f1" fmla="val h"/>
                <a:gd name="f2" fmla="val 0"/>
                <a:gd name="f3" fmla="val 11815"/>
                <a:gd name="f4" fmla="val 7594"/>
                <a:gd name="f5" fmla="val 10050"/>
                <a:gd name="f6" fmla="val 2080"/>
                <a:gd name="f7" fmla="val 10239"/>
                <a:gd name="f8" fmla="val 10397"/>
                <a:gd name="f9" fmla="val 2238"/>
                <a:gd name="f10" fmla="val 2427"/>
                <a:gd name="f11" fmla="val 2616"/>
                <a:gd name="f12" fmla="val 2773"/>
                <a:gd name="f13" fmla="val 6553"/>
                <a:gd name="f14" fmla="val 6333"/>
                <a:gd name="f15" fmla="val 6175"/>
                <a:gd name="f16" fmla="val 3466"/>
                <a:gd name="f17" fmla="val 3624"/>
                <a:gd name="f18" fmla="val 3813"/>
                <a:gd name="f19" fmla="val 4002"/>
                <a:gd name="f20" fmla="val 4159"/>
                <a:gd name="f21" fmla="val 4821"/>
                <a:gd name="f22" fmla="val 4978"/>
                <a:gd name="f23" fmla="val 5199"/>
                <a:gd name="f24" fmla="val 5388"/>
                <a:gd name="f25" fmla="val 5546"/>
                <a:gd name="f26" fmla="val 3403"/>
                <a:gd name="f27" fmla="val 1418"/>
                <a:gd name="f28" fmla="val 4127"/>
                <a:gd name="f29" fmla="val 4757"/>
                <a:gd name="f30" fmla="val 2049"/>
                <a:gd name="f31" fmla="val 3151"/>
                <a:gd name="f32" fmla="val 4600"/>
                <a:gd name="f33" fmla="val 3498"/>
                <a:gd name="f34" fmla="val 4379"/>
                <a:gd name="f35" fmla="val 3718"/>
                <a:gd name="f36" fmla="val 5009"/>
                <a:gd name="f37" fmla="val 4065"/>
                <a:gd name="f38" fmla="val 5451"/>
                <a:gd name="f39" fmla="val 4758"/>
                <a:gd name="f40" fmla="val 5892"/>
                <a:gd name="f41" fmla="val 5514"/>
                <a:gd name="f42" fmla="val 6081"/>
                <a:gd name="f43" fmla="val 5356"/>
                <a:gd name="f44" fmla="val 6239"/>
                <a:gd name="f45" fmla="val 5167"/>
                <a:gd name="f46" fmla="val 1701"/>
                <a:gd name="f47" fmla="val 1512"/>
                <a:gd name="f48" fmla="val 1355"/>
                <a:gd name="f49" fmla="val 1764"/>
                <a:gd name="f50" fmla="val 4096"/>
                <a:gd name="f51" fmla="val 2395"/>
                <a:gd name="f52" fmla="val 2174"/>
                <a:gd name="f53" fmla="val 2016"/>
                <a:gd name="f54" fmla="val 2647"/>
                <a:gd name="f55" fmla="val 1040"/>
                <a:gd name="f56" fmla="val 1"/>
                <a:gd name="f57" fmla="val 441"/>
                <a:gd name="f58" fmla="val 473"/>
                <a:gd name="f59" fmla="val 1009"/>
                <a:gd name="f60" fmla="val 6554"/>
                <a:gd name="f61" fmla="val 7152"/>
                <a:gd name="f62" fmla="val 7593"/>
                <a:gd name="f63" fmla="val 10806"/>
                <a:gd name="f64" fmla="val 11373"/>
                <a:gd name="f65" fmla="val 7121"/>
                <a:gd name="f66" fmla="val 11783"/>
                <a:gd name="f67" fmla="val 11310"/>
                <a:gd name="f68" fmla="val 10743"/>
                <a:gd name="f69" fmla="val 347"/>
                <a:gd name="f70" fmla="val 946"/>
                <a:gd name="f71" fmla="val 7120"/>
                <a:gd name="f72" fmla="val 6585"/>
                <a:gd name="f73" fmla="val 5198"/>
                <a:gd name="f74" fmla="val 4190"/>
                <a:gd name="f75" fmla="val 883"/>
                <a:gd name="f76" fmla="*/ f0 1 11815"/>
                <a:gd name="f77" fmla="*/ f1 1 7594"/>
                <a:gd name="f78" fmla="val f2"/>
                <a:gd name="f79" fmla="val f3"/>
                <a:gd name="f80" fmla="val f4"/>
                <a:gd name="f81" fmla="+- f80 0 f78"/>
                <a:gd name="f82" fmla="+- f79 0 f78"/>
                <a:gd name="f83" fmla="*/ f82 1 11815"/>
                <a:gd name="f84" fmla="*/ f81 1 7594"/>
                <a:gd name="f85" fmla="*/ f78 1 f83"/>
                <a:gd name="f86" fmla="*/ f79 1 f83"/>
                <a:gd name="f87" fmla="*/ f78 1 f84"/>
                <a:gd name="f88" fmla="*/ f80 1 f84"/>
                <a:gd name="f89" fmla="*/ f85 f76 1"/>
                <a:gd name="f90" fmla="*/ f86 f76 1"/>
                <a:gd name="f91" fmla="*/ f88 f77 1"/>
                <a:gd name="f92" fmla="*/ f87 f77 1"/>
              </a:gdLst>
              <a:ahLst/>
              <a:cxnLst>
                <a:cxn ang="3cd4">
                  <a:pos x="hc" y="t"/>
                </a:cxn>
                <a:cxn ang="0">
                  <a:pos x="r" y="vc"/>
                </a:cxn>
                <a:cxn ang="cd4">
                  <a:pos x="hc" y="b"/>
                </a:cxn>
                <a:cxn ang="cd2">
                  <a:pos x="l" y="vc"/>
                </a:cxn>
              </a:cxnLst>
              <a:rect l="f89" t="f92" r="f90" b="f91"/>
              <a:pathLst>
                <a:path w="11815" h="7594">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5" y="f16"/>
                  </a:moveTo>
                  <a:cubicBezTo>
                    <a:pt x="f7" y="f16"/>
                    <a:pt x="f8" y="f17"/>
                    <a:pt x="f8" y="f18"/>
                  </a:cubicBezTo>
                  <a:cubicBezTo>
                    <a:pt x="f8" y="f19"/>
                    <a:pt x="f7" y="f20"/>
                    <a:pt x="f5" y="f20"/>
                  </a:cubicBezTo>
                  <a:lnTo>
                    <a:pt x="f13" y="f20"/>
                  </a:lnTo>
                  <a:cubicBezTo>
                    <a:pt x="f14" y="f20"/>
                    <a:pt x="f15" y="f19"/>
                    <a:pt x="f15" y="f18"/>
                  </a:cubicBezTo>
                  <a:cubicBezTo>
                    <a:pt x="f15" y="f17"/>
                    <a:pt x="f14" y="f16"/>
                    <a:pt x="f13" y="f16"/>
                  </a:cubicBezTo>
                  <a:close/>
                  <a:moveTo>
                    <a:pt x="f5" y="f21"/>
                  </a:moveTo>
                  <a:cubicBezTo>
                    <a:pt x="f7" y="f21"/>
                    <a:pt x="f8" y="f22"/>
                    <a:pt x="f8" y="f23"/>
                  </a:cubicBezTo>
                  <a:cubicBezTo>
                    <a:pt x="f8" y="f24"/>
                    <a:pt x="f7" y="f25"/>
                    <a:pt x="f5" y="f25"/>
                  </a:cubicBezTo>
                  <a:lnTo>
                    <a:pt x="f13" y="f25"/>
                  </a:lnTo>
                  <a:cubicBezTo>
                    <a:pt x="f14" y="f25"/>
                    <a:pt x="f15" y="f24"/>
                    <a:pt x="f15" y="f23"/>
                  </a:cubicBezTo>
                  <a:cubicBezTo>
                    <a:pt x="f15" y="f22"/>
                    <a:pt x="f14" y="f21"/>
                    <a:pt x="f13" y="f21"/>
                  </a:cubicBezTo>
                  <a:close/>
                  <a:moveTo>
                    <a:pt x="f26" y="f27"/>
                  </a:moveTo>
                  <a:cubicBezTo>
                    <a:pt x="f28" y="f27"/>
                    <a:pt x="f29" y="f30"/>
                    <a:pt x="f29" y="f12"/>
                  </a:cubicBezTo>
                  <a:cubicBezTo>
                    <a:pt x="f29" y="f31"/>
                    <a:pt x="f32" y="f33"/>
                    <a:pt x="f34" y="f35"/>
                  </a:cubicBezTo>
                  <a:cubicBezTo>
                    <a:pt x="f36" y="f37"/>
                    <a:pt x="f38" y="f39"/>
                    <a:pt x="f38" y="f25"/>
                  </a:cubicBezTo>
                  <a:lnTo>
                    <a:pt x="f38" y="f40"/>
                  </a:lnTo>
                  <a:lnTo>
                    <a:pt x="f41" y="f40"/>
                  </a:lnTo>
                  <a:cubicBezTo>
                    <a:pt x="f41" y="f42"/>
                    <a:pt x="f43" y="f44"/>
                    <a:pt x="f45" y="f44"/>
                  </a:cubicBezTo>
                  <a:lnTo>
                    <a:pt x="f46" y="f44"/>
                  </a:lnTo>
                  <a:cubicBezTo>
                    <a:pt x="f47" y="f44"/>
                    <a:pt x="f48" y="f42"/>
                    <a:pt x="f48" y="f40"/>
                  </a:cubicBezTo>
                  <a:lnTo>
                    <a:pt x="f48" y="f25"/>
                  </a:lnTo>
                  <a:cubicBezTo>
                    <a:pt x="f48" y="f39"/>
                    <a:pt x="f49" y="f50"/>
                    <a:pt x="f51" y="f35"/>
                  </a:cubicBezTo>
                  <a:cubicBezTo>
                    <a:pt x="f52" y="f33"/>
                    <a:pt x="f53" y="f31"/>
                    <a:pt x="f53" y="f12"/>
                  </a:cubicBezTo>
                  <a:cubicBezTo>
                    <a:pt x="f53" y="f30"/>
                    <a:pt x="f54" y="f27"/>
                    <a:pt x="f26" y="f27"/>
                  </a:cubicBezTo>
                  <a:close/>
                  <a:moveTo>
                    <a:pt x="f55" y="f56"/>
                  </a:moveTo>
                  <a:cubicBezTo>
                    <a:pt x="f57" y="f56"/>
                    <a:pt x="f2" y="f58"/>
                    <a:pt x="f2" y="f59"/>
                  </a:cubicBezTo>
                  <a:lnTo>
                    <a:pt x="f2" y="f60"/>
                  </a:lnTo>
                  <a:cubicBezTo>
                    <a:pt x="f2" y="f61"/>
                    <a:pt x="f58" y="f62"/>
                    <a:pt x="f55" y="f62"/>
                  </a:cubicBezTo>
                  <a:lnTo>
                    <a:pt x="f63" y="f62"/>
                  </a:lnTo>
                  <a:cubicBezTo>
                    <a:pt x="f64" y="f62"/>
                    <a:pt x="f3" y="f65"/>
                    <a:pt x="f3" y="f60"/>
                  </a:cubicBezTo>
                  <a:lnTo>
                    <a:pt x="f3" y="f59"/>
                  </a:lnTo>
                  <a:cubicBezTo>
                    <a:pt x="f66" y="f58"/>
                    <a:pt x="f67" y="f56"/>
                    <a:pt x="f68" y="f56"/>
                  </a:cubicBezTo>
                  <a:lnTo>
                    <a:pt x="f62" y="f56"/>
                  </a:lnTo>
                  <a:lnTo>
                    <a:pt x="f62" y="f69"/>
                  </a:lnTo>
                  <a:cubicBezTo>
                    <a:pt x="f62" y="f70"/>
                    <a:pt x="f71" y="f48"/>
                    <a:pt x="f72" y="f48"/>
                  </a:cubicBezTo>
                  <a:lnTo>
                    <a:pt x="f73" y="f48"/>
                  </a:lnTo>
                  <a:cubicBezTo>
                    <a:pt x="f32" y="f48"/>
                    <a:pt x="f74" y="f75"/>
                    <a:pt x="f74" y="f69"/>
                  </a:cubicBezTo>
                  <a:lnTo>
                    <a:pt x="f74" y="f5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9" name="Google Shape;10301;p74">
              <a:extLst>
                <a:ext uri="{FF2B5EF4-FFF2-40B4-BE49-F238E27FC236}">
                  <a16:creationId xmlns:a16="http://schemas.microsoft.com/office/drawing/2014/main" id="{84FDF514-4134-0F93-650A-BBAC26E03C11}"/>
                </a:ext>
              </a:extLst>
            </p:cNvPr>
            <p:cNvSpPr/>
            <p:nvPr/>
          </p:nvSpPr>
          <p:spPr>
            <a:xfrm>
              <a:off x="4650327" y="2069762"/>
              <a:ext cx="194392" cy="118990"/>
            </a:xfrm>
            <a:custGeom>
              <a:avLst/>
              <a:gdLst>
                <a:gd name="f0" fmla="val w"/>
                <a:gd name="f1" fmla="val h"/>
                <a:gd name="f2" fmla="val 0"/>
                <a:gd name="f3" fmla="val 4884"/>
                <a:gd name="f4" fmla="val 2805"/>
                <a:gd name="f5" fmla="val 693"/>
                <a:gd name="f6" fmla="val 1"/>
                <a:gd name="f7" fmla="val 315"/>
                <a:gd name="f8" fmla="val 316"/>
                <a:gd name="f9" fmla="val 725"/>
                <a:gd name="f10" fmla="val 1104"/>
                <a:gd name="f11" fmla="val 1419"/>
                <a:gd name="f12" fmla="val 1418"/>
                <a:gd name="f13" fmla="val 2458"/>
                <a:gd name="f14" fmla="val 1386"/>
                <a:gd name="f15" fmla="val 2647"/>
                <a:gd name="f16" fmla="val 1544"/>
                <a:gd name="f17" fmla="val 1733"/>
                <a:gd name="f18" fmla="val 3119"/>
                <a:gd name="f19" fmla="val 3308"/>
                <a:gd name="f20" fmla="val 3466"/>
                <a:gd name="f21" fmla="val 4159"/>
                <a:gd name="f22" fmla="val 4568"/>
                <a:gd name="f23" fmla="val 4883"/>
                <a:gd name="f24" fmla="*/ f0 1 4884"/>
                <a:gd name="f25" fmla="*/ f1 1 2805"/>
                <a:gd name="f26" fmla="val f2"/>
                <a:gd name="f27" fmla="val f3"/>
                <a:gd name="f28" fmla="val f4"/>
                <a:gd name="f29" fmla="+- f28 0 f26"/>
                <a:gd name="f30" fmla="+- f27 0 f26"/>
                <a:gd name="f31" fmla="*/ f30 1 4884"/>
                <a:gd name="f32" fmla="*/ f29 1 2805"/>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4" h="2805">
                  <a:moveTo>
                    <a:pt x="f5" y="f6"/>
                  </a:moveTo>
                  <a:cubicBezTo>
                    <a:pt x="f7" y="f6"/>
                    <a:pt x="f2" y="f8"/>
                    <a:pt x="f2" y="f9"/>
                  </a:cubicBezTo>
                  <a:cubicBezTo>
                    <a:pt x="f2" y="f10"/>
                    <a:pt x="f7" y="f11"/>
                    <a:pt x="f5" y="f11"/>
                  </a:cubicBezTo>
                  <a:lnTo>
                    <a:pt x="f12" y="f11"/>
                  </a:lnTo>
                  <a:lnTo>
                    <a:pt x="f12" y="f13"/>
                  </a:lnTo>
                  <a:cubicBezTo>
                    <a:pt x="f14" y="f15"/>
                    <a:pt x="f16" y="f4"/>
                    <a:pt x="f17" y="f4"/>
                  </a:cubicBezTo>
                  <a:lnTo>
                    <a:pt x="f18" y="f4"/>
                  </a:lnTo>
                  <a:cubicBezTo>
                    <a:pt x="f19" y="f4"/>
                    <a:pt x="f20" y="f15"/>
                    <a:pt x="f20" y="f13"/>
                  </a:cubicBezTo>
                  <a:lnTo>
                    <a:pt x="f20" y="f11"/>
                  </a:lnTo>
                  <a:lnTo>
                    <a:pt x="f21" y="f11"/>
                  </a:lnTo>
                  <a:cubicBezTo>
                    <a:pt x="f22" y="f11"/>
                    <a:pt x="f23" y="f10"/>
                    <a:pt x="f23" y="f9"/>
                  </a:cubicBezTo>
                  <a:cubicBezTo>
                    <a:pt x="f23" y="f8"/>
                    <a:pt x="f22" y="f6"/>
                    <a:pt x="f2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0" name="Google Shape;10302;p74">
              <a:extLst>
                <a:ext uri="{FF2B5EF4-FFF2-40B4-BE49-F238E27FC236}">
                  <a16:creationId xmlns:a16="http://schemas.microsoft.com/office/drawing/2014/main" id="{37EE63F7-BFDA-73B8-55BA-53D186D91CAD}"/>
                </a:ext>
              </a:extLst>
            </p:cNvPr>
            <p:cNvSpPr/>
            <p:nvPr/>
          </p:nvSpPr>
          <p:spPr>
            <a:xfrm>
              <a:off x="4677914" y="1981568"/>
              <a:ext cx="137955" cy="60194"/>
            </a:xfrm>
            <a:custGeom>
              <a:avLst/>
              <a:gdLst>
                <a:gd name="f0" fmla="val w"/>
                <a:gd name="f1" fmla="val h"/>
                <a:gd name="f2" fmla="val 0"/>
                <a:gd name="f3" fmla="val 3466"/>
                <a:gd name="f4" fmla="val 1419"/>
                <a:gd name="f5" fmla="val 378"/>
                <a:gd name="f6" fmla="val 1"/>
                <a:gd name="f7" fmla="val 158"/>
                <a:gd name="f8" fmla="val 347"/>
                <a:gd name="f9" fmla="val 1418"/>
                <a:gd name="f10" fmla="val 3308"/>
                <a:gd name="f11" fmla="val 3119"/>
                <a:gd name="f12" fmla="*/ f0 1 3466"/>
                <a:gd name="f13" fmla="*/ f1 1 1419"/>
                <a:gd name="f14" fmla="val f2"/>
                <a:gd name="f15" fmla="val f3"/>
                <a:gd name="f16" fmla="val f4"/>
                <a:gd name="f17" fmla="+- f16 0 f14"/>
                <a:gd name="f18" fmla="+- f15 0 f14"/>
                <a:gd name="f19" fmla="*/ f18 1 3466"/>
                <a:gd name="f20" fmla="*/ f17 1 141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66" h="1419">
                  <a:moveTo>
                    <a:pt x="f5" y="f6"/>
                  </a:moveTo>
                  <a:cubicBezTo>
                    <a:pt x="f7" y="f6"/>
                    <a:pt x="f2" y="f7"/>
                    <a:pt x="f2" y="f8"/>
                  </a:cubicBezTo>
                  <a:lnTo>
                    <a:pt x="f2" y="f9"/>
                  </a:lnTo>
                  <a:lnTo>
                    <a:pt x="f3" y="f9"/>
                  </a:lnTo>
                  <a:lnTo>
                    <a:pt x="f3" y="f8"/>
                  </a:lnTo>
                  <a:cubicBezTo>
                    <a:pt x="f3" y="f7"/>
                    <a:pt x="f10"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71" name="Google Shape;10352;p74">
            <a:extLst>
              <a:ext uri="{FF2B5EF4-FFF2-40B4-BE49-F238E27FC236}">
                <a16:creationId xmlns:a16="http://schemas.microsoft.com/office/drawing/2014/main" id="{A5AA41FA-7FD9-4E25-501A-FFFE94E24097}"/>
              </a:ext>
            </a:extLst>
          </p:cNvPr>
          <p:cNvGrpSpPr/>
          <p:nvPr/>
        </p:nvGrpSpPr>
        <p:grpSpPr>
          <a:xfrm>
            <a:off x="5082259" y="2827580"/>
            <a:ext cx="628704" cy="672425"/>
            <a:chOff x="5183294" y="1990054"/>
            <a:chExt cx="471528" cy="504319"/>
          </a:xfrm>
          <a:solidFill>
            <a:schemeClr val="tx1">
              <a:lumMod val="50000"/>
              <a:lumOff val="50000"/>
            </a:schemeClr>
          </a:solidFill>
        </p:grpSpPr>
        <p:sp>
          <p:nvSpPr>
            <p:cNvPr id="172" name="Google Shape;10353;p74">
              <a:extLst>
                <a:ext uri="{FF2B5EF4-FFF2-40B4-BE49-F238E27FC236}">
                  <a16:creationId xmlns:a16="http://schemas.microsoft.com/office/drawing/2014/main" id="{9F9C98AD-31BA-C0BE-512A-D812717FE25B}"/>
                </a:ext>
              </a:extLst>
            </p:cNvPr>
            <p:cNvSpPr/>
            <p:nvPr/>
          </p:nvSpPr>
          <p:spPr>
            <a:xfrm>
              <a:off x="5319970" y="2108313"/>
              <a:ext cx="194392" cy="168450"/>
            </a:xfrm>
            <a:custGeom>
              <a:avLst/>
              <a:gdLst>
                <a:gd name="f0" fmla="val w"/>
                <a:gd name="f1" fmla="val h"/>
                <a:gd name="f2" fmla="val 0"/>
                <a:gd name="f3" fmla="val 4884"/>
                <a:gd name="f4" fmla="val 3971"/>
                <a:gd name="f5" fmla="val 2426"/>
                <a:gd name="f6" fmla="val 1"/>
                <a:gd name="f7" fmla="val 1103"/>
                <a:gd name="f8" fmla="val 1104"/>
                <a:gd name="f9" fmla="val 2427"/>
                <a:gd name="f10" fmla="val 3025"/>
                <a:gd name="f11" fmla="val 190"/>
                <a:gd name="f12" fmla="val 3530"/>
                <a:gd name="f13" fmla="val 536"/>
                <a:gd name="f14" fmla="val 820"/>
                <a:gd name="f15" fmla="val 3624"/>
                <a:gd name="f16" fmla="val 3309"/>
                <a:gd name="f17" fmla="val 1481"/>
                <a:gd name="f18" fmla="val 3057"/>
                <a:gd name="f19" fmla="val 1261"/>
                <a:gd name="f20" fmla="val 2805"/>
                <a:gd name="f21" fmla="val 2458"/>
                <a:gd name="f22" fmla="val 2112"/>
                <a:gd name="f23" fmla="val 1356"/>
                <a:gd name="f24" fmla="val 1733"/>
                <a:gd name="f25" fmla="val 726"/>
                <a:gd name="f26" fmla="val 2489"/>
                <a:gd name="f27" fmla="val 3214"/>
                <a:gd name="f28" fmla="val 3844"/>
                <a:gd name="f29" fmla="val 3687"/>
                <a:gd name="f30" fmla="val 3466"/>
                <a:gd name="f31" fmla="val 3246"/>
                <a:gd name="f32" fmla="val 4128"/>
                <a:gd name="f33" fmla="val 3561"/>
                <a:gd name="f34" fmla="val 4317"/>
                <a:gd name="f35" fmla="val 4695"/>
                <a:gd name="f36" fmla="val 3781"/>
                <a:gd name="f37" fmla="*/ f0 1 4884"/>
                <a:gd name="f38" fmla="*/ f1 1 3971"/>
                <a:gd name="f39" fmla="val f2"/>
                <a:gd name="f40" fmla="val f3"/>
                <a:gd name="f41" fmla="val f4"/>
                <a:gd name="f42" fmla="+- f41 0 f39"/>
                <a:gd name="f43" fmla="+- f40 0 f39"/>
                <a:gd name="f44" fmla="*/ f43 1 4884"/>
                <a:gd name="f45" fmla="*/ f42 1 397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884" h="3971">
                  <a:moveTo>
                    <a:pt x="f5" y="f6"/>
                  </a:moveTo>
                  <a:cubicBezTo>
                    <a:pt x="f7" y="f6"/>
                    <a:pt x="f2" y="f8"/>
                    <a:pt x="f2" y="f9"/>
                  </a:cubicBezTo>
                  <a:cubicBezTo>
                    <a:pt x="f2" y="f10"/>
                    <a:pt x="f11" y="f12"/>
                    <a:pt x="f13" y="f4"/>
                  </a:cubicBezTo>
                  <a:cubicBezTo>
                    <a:pt x="f14" y="f15"/>
                    <a:pt x="f7" y="f16"/>
                    <a:pt x="f17" y="f18"/>
                  </a:cubicBezTo>
                  <a:cubicBezTo>
                    <a:pt x="f19" y="f20"/>
                    <a:pt x="f7" y="f21"/>
                    <a:pt x="f7" y="f22"/>
                  </a:cubicBezTo>
                  <a:cubicBezTo>
                    <a:pt x="f7" y="f23"/>
                    <a:pt x="f24" y="f25"/>
                    <a:pt x="f26" y="f25"/>
                  </a:cubicBezTo>
                  <a:cubicBezTo>
                    <a:pt x="f27" y="f25"/>
                    <a:pt x="f28" y="f23"/>
                    <a:pt x="f28" y="f22"/>
                  </a:cubicBezTo>
                  <a:cubicBezTo>
                    <a:pt x="f28" y="f21"/>
                    <a:pt x="f29" y="f20"/>
                    <a:pt x="f30" y="f18"/>
                  </a:cubicBezTo>
                  <a:cubicBezTo>
                    <a:pt x="f28" y="f31"/>
                    <a:pt x="f32" y="f33"/>
                    <a:pt x="f34" y="f4"/>
                  </a:cubicBezTo>
                  <a:cubicBezTo>
                    <a:pt x="f35" y="f12"/>
                    <a:pt x="f3" y="f10"/>
                    <a:pt x="f3" y="f9"/>
                  </a:cubicBezTo>
                  <a:cubicBezTo>
                    <a:pt x="f3" y="f8"/>
                    <a:pt x="f36"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3" name="Google Shape;10354;p74">
              <a:extLst>
                <a:ext uri="{FF2B5EF4-FFF2-40B4-BE49-F238E27FC236}">
                  <a16:creationId xmlns:a16="http://schemas.microsoft.com/office/drawing/2014/main" id="{6FE0B148-C87B-D2BE-7741-A50032DD53AD}"/>
                </a:ext>
              </a:extLst>
            </p:cNvPr>
            <p:cNvSpPr/>
            <p:nvPr/>
          </p:nvSpPr>
          <p:spPr>
            <a:xfrm>
              <a:off x="5390177" y="2168472"/>
              <a:ext cx="56482" cy="60194"/>
            </a:xfrm>
            <a:custGeom>
              <a:avLst/>
              <a:gdLst>
                <a:gd name="f0" fmla="val w"/>
                <a:gd name="f1" fmla="val h"/>
                <a:gd name="f2" fmla="val 0"/>
                <a:gd name="f3" fmla="val 1419"/>
                <a:gd name="f4" fmla="val 725"/>
                <a:gd name="f5" fmla="val 1"/>
                <a:gd name="f6" fmla="val 316"/>
                <a:gd name="f7" fmla="val 694"/>
                <a:gd name="f8" fmla="val 1103"/>
                <a:gd name="f9" fmla="val 1418"/>
                <a:gd name="f10" fmla="*/ f0 1 1419"/>
                <a:gd name="f11" fmla="*/ f1 1 1419"/>
                <a:gd name="f12" fmla="val f2"/>
                <a:gd name="f13" fmla="val f3"/>
                <a:gd name="f14" fmla="+- f13 0 f12"/>
                <a:gd name="f15" fmla="*/ f14 1 141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1419" h="1419">
                  <a:moveTo>
                    <a:pt x="f4" y="f5"/>
                  </a:moveTo>
                  <a:cubicBezTo>
                    <a:pt x="f6" y="f5"/>
                    <a:pt x="f5" y="f6"/>
                    <a:pt x="f5" y="f7"/>
                  </a:cubicBezTo>
                  <a:cubicBezTo>
                    <a:pt x="f5" y="f8"/>
                    <a:pt x="f6" y="f9"/>
                    <a:pt x="f4" y="f9"/>
                  </a:cubicBezTo>
                  <a:cubicBezTo>
                    <a:pt x="f8" y="f9"/>
                    <a:pt x="f9" y="f8"/>
                    <a:pt x="f9" y="f7"/>
                  </a:cubicBezTo>
                  <a:cubicBezTo>
                    <a:pt x="f9" y="f6"/>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4" name="Google Shape;10355;p74">
              <a:extLst>
                <a:ext uri="{FF2B5EF4-FFF2-40B4-BE49-F238E27FC236}">
                  <a16:creationId xmlns:a16="http://schemas.microsoft.com/office/drawing/2014/main" id="{0F9F027A-18EF-BDE4-E900-2488DE6D596C}"/>
                </a:ext>
              </a:extLst>
            </p:cNvPr>
            <p:cNvSpPr/>
            <p:nvPr/>
          </p:nvSpPr>
          <p:spPr>
            <a:xfrm>
              <a:off x="5212153" y="1990054"/>
              <a:ext cx="412586" cy="443072"/>
            </a:xfrm>
            <a:custGeom>
              <a:avLst/>
              <a:gdLst>
                <a:gd name="f0" fmla="val w"/>
                <a:gd name="f1" fmla="val h"/>
                <a:gd name="f2" fmla="val 0"/>
                <a:gd name="f3" fmla="val 10366"/>
                <a:gd name="f4" fmla="val 10445"/>
                <a:gd name="f5" fmla="val 5198"/>
                <a:gd name="f6" fmla="val 2159"/>
                <a:gd name="f7" fmla="val 6931"/>
                <a:gd name="f8" fmla="val 8286"/>
                <a:gd name="f9" fmla="val 3514"/>
                <a:gd name="f10" fmla="val 5246"/>
                <a:gd name="f11" fmla="val 6916"/>
                <a:gd name="f12" fmla="val 8365"/>
                <a:gd name="f13" fmla="val 3340"/>
                <a:gd name="f14" fmla="val 2079"/>
                <a:gd name="f15" fmla="val 6822"/>
                <a:gd name="f16" fmla="val 3497"/>
                <a:gd name="f17" fmla="val 5167"/>
                <a:gd name="f18" fmla="val 1"/>
                <a:gd name="f19" fmla="val 5088"/>
                <a:gd name="f20" fmla="val 5009"/>
                <a:gd name="f21" fmla="val 17"/>
                <a:gd name="f22" fmla="val 4946"/>
                <a:gd name="f23" fmla="val 48"/>
                <a:gd name="f24" fmla="val 4001"/>
                <a:gd name="f25" fmla="val 836"/>
                <a:gd name="f26" fmla="val 2773"/>
                <a:gd name="f27" fmla="val 678"/>
                <a:gd name="f28" fmla="val 2756"/>
                <a:gd name="f29" fmla="val 675"/>
                <a:gd name="f30" fmla="val 2739"/>
                <a:gd name="f31" fmla="val 673"/>
                <a:gd name="f32" fmla="val 2723"/>
                <a:gd name="f33" fmla="val 2583"/>
                <a:gd name="f34" fmla="val 2454"/>
                <a:gd name="f35" fmla="val 786"/>
                <a:gd name="f36" fmla="val 2426"/>
                <a:gd name="f37" fmla="val 899"/>
                <a:gd name="f38" fmla="val 1953"/>
                <a:gd name="f39" fmla="val 2033"/>
                <a:gd name="f40" fmla="val 819"/>
                <a:gd name="f41" fmla="val 2505"/>
                <a:gd name="f42" fmla="val 662"/>
                <a:gd name="f43" fmla="val 2568"/>
                <a:gd name="f44" fmla="val 567"/>
                <a:gd name="f45" fmla="val 2694"/>
                <a:gd name="f46" fmla="val 630"/>
                <a:gd name="f47" fmla="val 2852"/>
                <a:gd name="f48" fmla="val 788"/>
                <a:gd name="f49" fmla="val 4081"/>
                <a:gd name="f50" fmla="val 32"/>
                <a:gd name="f51" fmla="val 5026"/>
                <a:gd name="f52" fmla="val 5183"/>
                <a:gd name="f53" fmla="val 5341"/>
                <a:gd name="f54" fmla="val 63"/>
                <a:gd name="f55" fmla="val 5467"/>
                <a:gd name="f56" fmla="val 6381"/>
                <a:gd name="f57" fmla="val 7609"/>
                <a:gd name="f58" fmla="val 7767"/>
                <a:gd name="f59" fmla="val 725"/>
                <a:gd name="f60" fmla="val 7924"/>
                <a:gd name="f61" fmla="val 851"/>
                <a:gd name="f62" fmla="val 7956"/>
                <a:gd name="f63" fmla="val 1985"/>
                <a:gd name="f64" fmla="val 8428"/>
                <a:gd name="f65" fmla="val 2457"/>
                <a:gd name="f66" fmla="val 9594"/>
                <a:gd name="f67" fmla="val 2536"/>
                <a:gd name="f68" fmla="val 9725"/>
                <a:gd name="f69" fmla="val 2637"/>
                <a:gd name="f70" fmla="val 9791"/>
                <a:gd name="f71" fmla="val 2741"/>
                <a:gd name="f72" fmla="val 2762"/>
                <a:gd name="f73" fmla="val 2783"/>
                <a:gd name="f74" fmla="val 9788"/>
                <a:gd name="f75" fmla="val 2804"/>
                <a:gd name="f76" fmla="val 9783"/>
                <a:gd name="f77" fmla="val 4033"/>
                <a:gd name="f78" fmla="val 9626"/>
                <a:gd name="f79" fmla="val 4978"/>
                <a:gd name="f80" fmla="val 10382"/>
                <a:gd name="f81" fmla="val 5072"/>
                <a:gd name="f82" fmla="val 10413"/>
                <a:gd name="f83" fmla="val 5104"/>
                <a:gd name="f84" fmla="val 5261"/>
                <a:gd name="f85" fmla="val 5324"/>
                <a:gd name="f86" fmla="val 5387"/>
                <a:gd name="f87" fmla="val 6333"/>
                <a:gd name="f88" fmla="val 7530"/>
                <a:gd name="f89" fmla="val 7687"/>
                <a:gd name="f90" fmla="val 7876"/>
                <a:gd name="f91" fmla="val 9689"/>
                <a:gd name="f92" fmla="val 7908"/>
                <a:gd name="f93" fmla="val 8380"/>
                <a:gd name="f94" fmla="val 9515"/>
                <a:gd name="f95" fmla="val 9672"/>
                <a:gd name="f96" fmla="val 7893"/>
                <a:gd name="f97" fmla="val 9735"/>
                <a:gd name="f98" fmla="val 9704"/>
                <a:gd name="f99" fmla="val 9546"/>
                <a:gd name="f100" fmla="val 10302"/>
                <a:gd name="f101" fmla="val 10365"/>
                <a:gd name="f102" fmla="val 5120"/>
                <a:gd name="f103" fmla="val 9641"/>
                <a:gd name="f104" fmla="val 2537"/>
                <a:gd name="f105" fmla="val 7826"/>
                <a:gd name="f106" fmla="val 762"/>
                <a:gd name="f107" fmla="val 7719"/>
                <a:gd name="f108" fmla="val 672"/>
                <a:gd name="f109" fmla="val 7589"/>
                <a:gd name="f110" fmla="val 7570"/>
                <a:gd name="f111" fmla="val 7550"/>
                <a:gd name="f112" fmla="val 674"/>
                <a:gd name="f113" fmla="*/ f0 1 10366"/>
                <a:gd name="f114" fmla="*/ f1 1 10445"/>
                <a:gd name="f115" fmla="val f2"/>
                <a:gd name="f116" fmla="val f3"/>
                <a:gd name="f117" fmla="val f4"/>
                <a:gd name="f118" fmla="+- f117 0 f115"/>
                <a:gd name="f119" fmla="+- f116 0 f115"/>
                <a:gd name="f120" fmla="*/ f119 1 10366"/>
                <a:gd name="f121" fmla="*/ f118 1 10445"/>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10366" h="10445">
                  <a:moveTo>
                    <a:pt x="f5" y="f6"/>
                  </a:moveTo>
                  <a:cubicBezTo>
                    <a:pt x="f7" y="f6"/>
                    <a:pt x="f8" y="f9"/>
                    <a:pt x="f8" y="f10"/>
                  </a:cubicBezTo>
                  <a:cubicBezTo>
                    <a:pt x="f8" y="f11"/>
                    <a:pt x="f7" y="f12"/>
                    <a:pt x="f5" y="f12"/>
                  </a:cubicBezTo>
                  <a:cubicBezTo>
                    <a:pt x="f13" y="f12"/>
                    <a:pt x="f14" y="f15"/>
                    <a:pt x="f14" y="f10"/>
                  </a:cubicBezTo>
                  <a:cubicBezTo>
                    <a:pt x="f14" y="f9"/>
                    <a:pt x="f16" y="f6"/>
                    <a:pt x="f5" y="f6"/>
                  </a:cubicBezTo>
                  <a:close/>
                  <a:moveTo>
                    <a:pt x="f17" y="f18"/>
                  </a:moveTo>
                  <a:cubicBezTo>
                    <a:pt x="f19" y="f18"/>
                    <a:pt x="f20" y="f21"/>
                    <a:pt x="f22" y="f23"/>
                  </a:cubicBezTo>
                  <a:lnTo>
                    <a:pt x="f24" y="f25"/>
                  </a:lnTo>
                  <a:lnTo>
                    <a:pt x="f26" y="f27"/>
                  </a:lnTo>
                  <a:cubicBezTo>
                    <a:pt x="f28" y="f29"/>
                    <a:pt x="f30" y="f31"/>
                    <a:pt x="f32" y="f31"/>
                  </a:cubicBezTo>
                  <a:cubicBezTo>
                    <a:pt x="f33" y="f31"/>
                    <a:pt x="f34" y="f35"/>
                    <a:pt x="f36" y="f37"/>
                  </a:cubicBezTo>
                  <a:lnTo>
                    <a:pt x="f38" y="f39"/>
                  </a:lnTo>
                  <a:lnTo>
                    <a:pt x="f40" y="f41"/>
                  </a:lnTo>
                  <a:cubicBezTo>
                    <a:pt x="f42" y="f43"/>
                    <a:pt x="f44" y="f45"/>
                    <a:pt x="f46" y="f47"/>
                  </a:cubicBezTo>
                  <a:lnTo>
                    <a:pt x="f48" y="f49"/>
                  </a:lnTo>
                  <a:lnTo>
                    <a:pt x="f50" y="f51"/>
                  </a:lnTo>
                  <a:cubicBezTo>
                    <a:pt x="f2" y="f52"/>
                    <a:pt x="f2" y="f53"/>
                    <a:pt x="f54" y="f55"/>
                  </a:cubicBezTo>
                  <a:lnTo>
                    <a:pt x="f40" y="f56"/>
                  </a:lnTo>
                  <a:lnTo>
                    <a:pt x="f42" y="f57"/>
                  </a:lnTo>
                  <a:cubicBezTo>
                    <a:pt x="f46" y="f58"/>
                    <a:pt x="f59" y="f60"/>
                    <a:pt x="f61" y="f62"/>
                  </a:cubicBezTo>
                  <a:lnTo>
                    <a:pt x="f63" y="f64"/>
                  </a:lnTo>
                  <a:lnTo>
                    <a:pt x="f65" y="f66"/>
                  </a:lnTo>
                  <a:cubicBezTo>
                    <a:pt x="f67" y="f68"/>
                    <a:pt x="f69" y="f70"/>
                    <a:pt x="f71" y="f70"/>
                  </a:cubicBezTo>
                  <a:cubicBezTo>
                    <a:pt x="f72" y="f70"/>
                    <a:pt x="f73" y="f74"/>
                    <a:pt x="f75" y="f76"/>
                  </a:cubicBezTo>
                  <a:lnTo>
                    <a:pt x="f77" y="f78"/>
                  </a:lnTo>
                  <a:lnTo>
                    <a:pt x="f79" y="f80"/>
                  </a:lnTo>
                  <a:cubicBezTo>
                    <a:pt x="f81" y="f82"/>
                    <a:pt x="f83" y="f4"/>
                    <a:pt x="f17" y="f4"/>
                  </a:cubicBezTo>
                  <a:cubicBezTo>
                    <a:pt x="f84" y="f4"/>
                    <a:pt x="f85" y="f82"/>
                    <a:pt x="f86" y="f80"/>
                  </a:cubicBezTo>
                  <a:lnTo>
                    <a:pt x="f87" y="f78"/>
                  </a:lnTo>
                  <a:lnTo>
                    <a:pt x="f88" y="f76"/>
                  </a:lnTo>
                  <a:cubicBezTo>
                    <a:pt x="f89" y="f76"/>
                    <a:pt x="f90" y="f91"/>
                    <a:pt x="f92" y="f66"/>
                  </a:cubicBezTo>
                  <a:lnTo>
                    <a:pt x="f93" y="f64"/>
                  </a:lnTo>
                  <a:lnTo>
                    <a:pt x="f94" y="f62"/>
                  </a:lnTo>
                  <a:cubicBezTo>
                    <a:pt x="f95" y="f96"/>
                    <a:pt x="f97" y="f58"/>
                    <a:pt x="f98" y="f57"/>
                  </a:cubicBezTo>
                  <a:lnTo>
                    <a:pt x="f99" y="f56"/>
                  </a:lnTo>
                  <a:lnTo>
                    <a:pt x="f100" y="f55"/>
                  </a:lnTo>
                  <a:cubicBezTo>
                    <a:pt x="f101" y="f53"/>
                    <a:pt x="f101" y="f102"/>
                    <a:pt x="f100" y="f51"/>
                  </a:cubicBezTo>
                  <a:lnTo>
                    <a:pt x="f99" y="f49"/>
                  </a:lnTo>
                  <a:lnTo>
                    <a:pt x="f98" y="f47"/>
                  </a:lnTo>
                  <a:cubicBezTo>
                    <a:pt x="f97" y="f45"/>
                    <a:pt x="f103" y="f104"/>
                    <a:pt x="f94" y="f41"/>
                  </a:cubicBezTo>
                  <a:lnTo>
                    <a:pt x="f93" y="f39"/>
                  </a:lnTo>
                  <a:lnTo>
                    <a:pt x="f92" y="f37"/>
                  </a:lnTo>
                  <a:cubicBezTo>
                    <a:pt x="f105" y="f106"/>
                    <a:pt x="f107" y="f108"/>
                    <a:pt x="f109" y="f108"/>
                  </a:cubicBezTo>
                  <a:cubicBezTo>
                    <a:pt x="f110" y="f108"/>
                    <a:pt x="f111" y="f112"/>
                    <a:pt x="f88" y="f27"/>
                  </a:cubicBezTo>
                  <a:lnTo>
                    <a:pt x="f87" y="f25"/>
                  </a:lnTo>
                  <a:lnTo>
                    <a:pt x="f86" y="f23"/>
                  </a:lnTo>
                  <a:cubicBezTo>
                    <a:pt x="f85" y="f21"/>
                    <a:pt x="f10" y="f18"/>
                    <a:pt x="f17" y="f1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5" name="Google Shape;10356;p74">
              <a:extLst>
                <a:ext uri="{FF2B5EF4-FFF2-40B4-BE49-F238E27FC236}">
                  <a16:creationId xmlns:a16="http://schemas.microsoft.com/office/drawing/2014/main" id="{1F747608-9ECB-C094-6BC9-E0C14BFDF2BA}"/>
                </a:ext>
              </a:extLst>
            </p:cNvPr>
            <p:cNvSpPr/>
            <p:nvPr/>
          </p:nvSpPr>
          <p:spPr>
            <a:xfrm>
              <a:off x="5365104" y="2256702"/>
              <a:ext cx="106628" cy="58832"/>
            </a:xfrm>
            <a:custGeom>
              <a:avLst/>
              <a:gdLst>
                <a:gd name="f0" fmla="val w"/>
                <a:gd name="f1" fmla="val h"/>
                <a:gd name="f2" fmla="val 0"/>
                <a:gd name="f3" fmla="val 2679"/>
                <a:gd name="f4" fmla="val 1387"/>
                <a:gd name="f5" fmla="val 1355"/>
                <a:gd name="f6" fmla="val 725"/>
                <a:gd name="f7" fmla="val 190"/>
                <a:gd name="f8" fmla="val 441"/>
                <a:gd name="f9" fmla="val 1"/>
                <a:gd name="f10" fmla="val 977"/>
                <a:gd name="f11" fmla="val 410"/>
                <a:gd name="f12" fmla="val 1229"/>
                <a:gd name="f13" fmla="val 820"/>
                <a:gd name="f14" fmla="val 1386"/>
                <a:gd name="f15" fmla="val 1859"/>
                <a:gd name="f16" fmla="val 2301"/>
                <a:gd name="f17" fmla="val 2521"/>
                <a:gd name="f18" fmla="val 1985"/>
                <a:gd name="f19" fmla="*/ f0 1 2679"/>
                <a:gd name="f20" fmla="*/ f1 1 1387"/>
                <a:gd name="f21" fmla="val f2"/>
                <a:gd name="f22" fmla="val f3"/>
                <a:gd name="f23" fmla="val f4"/>
                <a:gd name="f24" fmla="+- f23 0 f21"/>
                <a:gd name="f25" fmla="+- f22 0 f21"/>
                <a:gd name="f26" fmla="*/ f25 1 2679"/>
                <a:gd name="f27" fmla="*/ f24 1 1387"/>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679" h="1387">
                  <a:moveTo>
                    <a:pt x="f5" y="f2"/>
                  </a:moveTo>
                  <a:cubicBezTo>
                    <a:pt x="f6" y="f2"/>
                    <a:pt x="f7" y="f8"/>
                    <a:pt x="f9" y="f10"/>
                  </a:cubicBezTo>
                  <a:cubicBezTo>
                    <a:pt x="f11" y="f12"/>
                    <a:pt x="f13" y="f14"/>
                    <a:pt x="f5" y="f14"/>
                  </a:cubicBezTo>
                  <a:cubicBezTo>
                    <a:pt x="f15" y="f14"/>
                    <a:pt x="f16" y="f12"/>
                    <a:pt x="f3" y="f10"/>
                  </a:cubicBezTo>
                  <a:cubicBezTo>
                    <a:pt x="f17" y="f11"/>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6" name="Google Shape;10357;p74">
              <a:extLst>
                <a:ext uri="{FF2B5EF4-FFF2-40B4-BE49-F238E27FC236}">
                  <a16:creationId xmlns:a16="http://schemas.microsoft.com/office/drawing/2014/main" id="{2F86D96E-E16B-6F4A-2CC5-4397E1344121}"/>
                </a:ext>
              </a:extLst>
            </p:cNvPr>
            <p:cNvSpPr/>
            <p:nvPr/>
          </p:nvSpPr>
          <p:spPr>
            <a:xfrm>
              <a:off x="5503060" y="2343534"/>
              <a:ext cx="151762" cy="147575"/>
            </a:xfrm>
            <a:custGeom>
              <a:avLst/>
              <a:gdLst>
                <a:gd name="f0" fmla="val w"/>
                <a:gd name="f1" fmla="val h"/>
                <a:gd name="f2" fmla="val 0"/>
                <a:gd name="f3" fmla="val 3813"/>
                <a:gd name="f4" fmla="val 3479"/>
                <a:gd name="f5" fmla="val 2867"/>
                <a:gd name="f6" fmla="val 1"/>
                <a:gd name="f7" fmla="val 2741"/>
                <a:gd name="f8" fmla="val 127"/>
                <a:gd name="f9" fmla="val 2647"/>
                <a:gd name="f10" fmla="val 221"/>
                <a:gd name="f11" fmla="val 2489"/>
                <a:gd name="f12" fmla="val 284"/>
                <a:gd name="f13" fmla="val 1607"/>
                <a:gd name="f14" fmla="val 631"/>
                <a:gd name="f15" fmla="val 1260"/>
                <a:gd name="f16" fmla="val 1482"/>
                <a:gd name="f17" fmla="val 1103"/>
                <a:gd name="f18" fmla="val 1891"/>
                <a:gd name="f19" fmla="val 693"/>
                <a:gd name="f20" fmla="val 2112"/>
                <a:gd name="f21" fmla="val 158"/>
                <a:gd name="f22" fmla="val 2080"/>
                <a:gd name="f23" fmla="val 1166"/>
                <a:gd name="f24" fmla="val 3372"/>
                <a:gd name="f25" fmla="val 1237"/>
                <a:gd name="f26" fmla="val 3443"/>
                <a:gd name="f27" fmla="val 1343"/>
                <a:gd name="f28" fmla="val 3478"/>
                <a:gd name="f29" fmla="val 1445"/>
                <a:gd name="f30" fmla="val 1479"/>
                <a:gd name="f31" fmla="val 1512"/>
                <a:gd name="f32" fmla="val 3474"/>
                <a:gd name="f33" fmla="val 1544"/>
                <a:gd name="f34" fmla="val 3466"/>
                <a:gd name="f35" fmla="val 1638"/>
                <a:gd name="f36" fmla="val 3403"/>
                <a:gd name="f37" fmla="val 1764"/>
                <a:gd name="f38" fmla="val 3340"/>
                <a:gd name="f39" fmla="val 3183"/>
                <a:gd name="f40" fmla="val 1639"/>
                <a:gd name="f41" fmla="val 3497"/>
                <a:gd name="f42" fmla="val 1324"/>
                <a:gd name="f43" fmla="val 3532"/>
                <a:gd name="f44" fmla="val 1338"/>
                <a:gd name="f45" fmla="val 3563"/>
                <a:gd name="f46" fmla="val 1344"/>
                <a:gd name="f47" fmla="val 3592"/>
                <a:gd name="f48" fmla="val 3693"/>
                <a:gd name="f49" fmla="val 3756"/>
                <a:gd name="f50" fmla="val 1265"/>
                <a:gd name="f51" fmla="val 3781"/>
                <a:gd name="f52" fmla="val 1167"/>
                <a:gd name="f53" fmla="val 3812"/>
                <a:gd name="f54" fmla="val 1072"/>
                <a:gd name="f55" fmla="val 946"/>
                <a:gd name="f56" fmla="val 3686"/>
                <a:gd name="f57" fmla="val 820"/>
                <a:gd name="f58" fmla="*/ f0 1 3813"/>
                <a:gd name="f59" fmla="*/ f1 1 3479"/>
                <a:gd name="f60" fmla="val f2"/>
                <a:gd name="f61" fmla="val f3"/>
                <a:gd name="f62" fmla="val f4"/>
                <a:gd name="f63" fmla="+- f62 0 f60"/>
                <a:gd name="f64" fmla="+- f61 0 f60"/>
                <a:gd name="f65" fmla="*/ f64 1 3813"/>
                <a:gd name="f66" fmla="*/ f63 1 3479"/>
                <a:gd name="f67" fmla="*/ f60 1 f65"/>
                <a:gd name="f68" fmla="*/ f61 1 f65"/>
                <a:gd name="f69" fmla="*/ f60 1 f66"/>
                <a:gd name="f70" fmla="*/ f62 1 f66"/>
                <a:gd name="f71" fmla="*/ f67 f58 1"/>
                <a:gd name="f72" fmla="*/ f68 f58 1"/>
                <a:gd name="f73" fmla="*/ f70 f59 1"/>
                <a:gd name="f74" fmla="*/ f69 f59 1"/>
              </a:gdLst>
              <a:ahLst/>
              <a:cxnLst>
                <a:cxn ang="3cd4">
                  <a:pos x="hc" y="t"/>
                </a:cxn>
                <a:cxn ang="0">
                  <a:pos x="r" y="vc"/>
                </a:cxn>
                <a:cxn ang="cd4">
                  <a:pos x="hc" y="b"/>
                </a:cxn>
                <a:cxn ang="cd2">
                  <a:pos x="l" y="vc"/>
                </a:cxn>
              </a:cxnLst>
              <a:rect l="f71" t="f74" r="f72" b="f73"/>
              <a:pathLst>
                <a:path w="3813" h="3479">
                  <a:moveTo>
                    <a:pt x="f5" y="f6"/>
                  </a:moveTo>
                  <a:cubicBezTo>
                    <a:pt x="f7" y="f8"/>
                    <a:pt x="f9" y="f10"/>
                    <a:pt x="f11" y="f12"/>
                  </a:cubicBezTo>
                  <a:lnTo>
                    <a:pt x="f13" y="f14"/>
                  </a:lnTo>
                  <a:lnTo>
                    <a:pt x="f15" y="f16"/>
                  </a:lnTo>
                  <a:cubicBezTo>
                    <a:pt x="f17" y="f18"/>
                    <a:pt x="f19" y="f20"/>
                    <a:pt x="f12" y="f20"/>
                  </a:cubicBezTo>
                  <a:lnTo>
                    <a:pt x="f21" y="f20"/>
                  </a:lnTo>
                  <a:lnTo>
                    <a:pt x="f2" y="f22"/>
                  </a:lnTo>
                  <a:lnTo>
                    <a:pt x="f23" y="f24"/>
                  </a:lnTo>
                  <a:cubicBezTo>
                    <a:pt x="f25" y="f26"/>
                    <a:pt x="f27" y="f28"/>
                    <a:pt x="f29" y="f28"/>
                  </a:cubicBezTo>
                  <a:cubicBezTo>
                    <a:pt x="f30" y="f28"/>
                    <a:pt x="f31" y="f32"/>
                    <a:pt x="f33" y="f34"/>
                  </a:cubicBezTo>
                  <a:cubicBezTo>
                    <a:pt x="f35" y="f36"/>
                    <a:pt x="f37" y="f38"/>
                    <a:pt x="f37" y="f39"/>
                  </a:cubicBezTo>
                  <a:lnTo>
                    <a:pt x="f22" y="f40"/>
                  </a:lnTo>
                  <a:lnTo>
                    <a:pt x="f41" y="f42"/>
                  </a:lnTo>
                  <a:cubicBezTo>
                    <a:pt x="f43" y="f44"/>
                    <a:pt x="f45" y="f46"/>
                    <a:pt x="f47" y="f46"/>
                  </a:cubicBezTo>
                  <a:cubicBezTo>
                    <a:pt x="f48" y="f46"/>
                    <a:pt x="f49" y="f50"/>
                    <a:pt x="f51" y="f52"/>
                  </a:cubicBezTo>
                  <a:cubicBezTo>
                    <a:pt x="f53" y="f54"/>
                    <a:pt x="f51" y="f55"/>
                    <a:pt x="f56" y="f57"/>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77" name="Google Shape;10358;p74">
              <a:extLst>
                <a:ext uri="{FF2B5EF4-FFF2-40B4-BE49-F238E27FC236}">
                  <a16:creationId xmlns:a16="http://schemas.microsoft.com/office/drawing/2014/main" id="{A669456B-FA99-DF68-0803-6E02CC3DEEFF}"/>
                </a:ext>
              </a:extLst>
            </p:cNvPr>
            <p:cNvSpPr/>
            <p:nvPr/>
          </p:nvSpPr>
          <p:spPr>
            <a:xfrm>
              <a:off x="5183294" y="2346204"/>
              <a:ext cx="151762" cy="148169"/>
            </a:xfrm>
            <a:custGeom>
              <a:avLst/>
              <a:gdLst>
                <a:gd name="f0" fmla="val w"/>
                <a:gd name="f1" fmla="val h"/>
                <a:gd name="f2" fmla="val 0"/>
                <a:gd name="f3" fmla="val 3813"/>
                <a:gd name="f4" fmla="val 3493"/>
                <a:gd name="f5" fmla="val 946"/>
                <a:gd name="f6" fmla="val 1"/>
                <a:gd name="f7" fmla="val 126"/>
                <a:gd name="f8" fmla="val 851"/>
                <a:gd name="f9" fmla="val 1009"/>
                <a:gd name="f10" fmla="val 32"/>
                <a:gd name="f11" fmla="val 1104"/>
                <a:gd name="f12" fmla="val 95"/>
                <a:gd name="f13" fmla="val 1230"/>
                <a:gd name="f14" fmla="val 158"/>
                <a:gd name="f15" fmla="val 1324"/>
                <a:gd name="f16" fmla="val 315"/>
                <a:gd name="f17" fmla="val 1356"/>
                <a:gd name="f18" fmla="val 1733"/>
                <a:gd name="f19" fmla="val 1671"/>
                <a:gd name="f20" fmla="val 2048"/>
                <a:gd name="f21" fmla="val 3214"/>
                <a:gd name="f22" fmla="val 2080"/>
                <a:gd name="f23" fmla="val 3309"/>
                <a:gd name="f24" fmla="val 2174"/>
                <a:gd name="f25" fmla="val 3435"/>
                <a:gd name="f26" fmla="val 2300"/>
                <a:gd name="f27" fmla="val 3466"/>
                <a:gd name="f28" fmla="val 2328"/>
                <a:gd name="f29" fmla="val 3485"/>
                <a:gd name="f30" fmla="val 2361"/>
                <a:gd name="f31" fmla="val 3492"/>
                <a:gd name="f32" fmla="val 2396"/>
                <a:gd name="f33" fmla="val 2482"/>
                <a:gd name="f34" fmla="val 2580"/>
                <a:gd name="f35" fmla="val 3448"/>
                <a:gd name="f36" fmla="val 2647"/>
                <a:gd name="f37" fmla="val 3403"/>
                <a:gd name="f38" fmla="val 2112"/>
                <a:gd name="f39" fmla="val 3624"/>
                <a:gd name="f40" fmla="val 2143"/>
                <a:gd name="f41" fmla="val 3561"/>
                <a:gd name="f42" fmla="val 3119"/>
                <a:gd name="f43" fmla="val 2773"/>
                <a:gd name="f44" fmla="val 1891"/>
                <a:gd name="f45" fmla="val 2552"/>
                <a:gd name="f46" fmla="val 1513"/>
                <a:gd name="f47" fmla="val 2206"/>
                <a:gd name="f48" fmla="val 631"/>
                <a:gd name="f49" fmla="val 1355"/>
                <a:gd name="f50" fmla="val 284"/>
                <a:gd name="f51" fmla="val 1198"/>
                <a:gd name="f52" fmla="val 221"/>
                <a:gd name="f53" fmla="val 1072"/>
                <a:gd name="f54" fmla="val 127"/>
                <a:gd name="f55" fmla="*/ f0 1 3813"/>
                <a:gd name="f56" fmla="*/ f1 1 3493"/>
                <a:gd name="f57" fmla="val f2"/>
                <a:gd name="f58" fmla="val f3"/>
                <a:gd name="f59" fmla="val f4"/>
                <a:gd name="f60" fmla="+- f59 0 f57"/>
                <a:gd name="f61" fmla="+- f58 0 f57"/>
                <a:gd name="f62" fmla="*/ f61 1 3813"/>
                <a:gd name="f63" fmla="*/ f60 1 3493"/>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3813" h="3493">
                  <a:moveTo>
                    <a:pt x="f5" y="f6"/>
                  </a:moveTo>
                  <a:lnTo>
                    <a:pt x="f7" y="f8"/>
                  </a:lnTo>
                  <a:cubicBezTo>
                    <a:pt x="f2" y="f8"/>
                    <a:pt x="f2" y="f9"/>
                    <a:pt x="f10" y="f11"/>
                  </a:cubicBezTo>
                  <a:cubicBezTo>
                    <a:pt x="f12" y="f13"/>
                    <a:pt x="f14" y="f15"/>
                    <a:pt x="f16" y="f17"/>
                  </a:cubicBezTo>
                  <a:lnTo>
                    <a:pt x="f18" y="f19"/>
                  </a:lnTo>
                  <a:lnTo>
                    <a:pt x="f20" y="f21"/>
                  </a:lnTo>
                  <a:cubicBezTo>
                    <a:pt x="f22" y="f23"/>
                    <a:pt x="f24" y="f25"/>
                    <a:pt x="f26" y="f27"/>
                  </a:cubicBezTo>
                  <a:cubicBezTo>
                    <a:pt x="f28" y="f29"/>
                    <a:pt x="f30" y="f31"/>
                    <a:pt x="f32" y="f31"/>
                  </a:cubicBezTo>
                  <a:cubicBezTo>
                    <a:pt x="f33" y="f31"/>
                    <a:pt x="f34" y="f35"/>
                    <a:pt x="f36" y="f37"/>
                  </a:cubicBezTo>
                  <a:lnTo>
                    <a:pt x="f3" y="f38"/>
                  </a:lnTo>
                  <a:lnTo>
                    <a:pt x="f3" y="f38"/>
                  </a:lnTo>
                  <a:lnTo>
                    <a:pt x="f39" y="f40"/>
                  </a:lnTo>
                  <a:lnTo>
                    <a:pt x="f41" y="f40"/>
                  </a:lnTo>
                  <a:cubicBezTo>
                    <a:pt x="f42" y="f40"/>
                    <a:pt x="f43" y="f44"/>
                    <a:pt x="f45" y="f46"/>
                  </a:cubicBezTo>
                  <a:lnTo>
                    <a:pt x="f47" y="f48"/>
                  </a:lnTo>
                  <a:lnTo>
                    <a:pt x="f49" y="f50"/>
                  </a:lnTo>
                  <a:cubicBezTo>
                    <a:pt x="f51" y="f52"/>
                    <a:pt x="f53" y="f54"/>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78" name="Google Shape;10390;p74">
            <a:extLst>
              <a:ext uri="{FF2B5EF4-FFF2-40B4-BE49-F238E27FC236}">
                <a16:creationId xmlns:a16="http://schemas.microsoft.com/office/drawing/2014/main" id="{D933EF30-DD5B-FB01-747B-BDC3A4CCF193}"/>
              </a:ext>
            </a:extLst>
          </p:cNvPr>
          <p:cNvGrpSpPr/>
          <p:nvPr/>
        </p:nvGrpSpPr>
        <p:grpSpPr>
          <a:xfrm>
            <a:off x="2343036" y="2843097"/>
            <a:ext cx="628705" cy="670072"/>
            <a:chOff x="3128875" y="2001694"/>
            <a:chExt cx="471529" cy="502554"/>
          </a:xfrm>
          <a:solidFill>
            <a:schemeClr val="tx1">
              <a:lumMod val="50000"/>
              <a:lumOff val="50000"/>
            </a:schemeClr>
          </a:solidFill>
        </p:grpSpPr>
        <p:sp>
          <p:nvSpPr>
            <p:cNvPr id="179" name="Google Shape;10391;p74">
              <a:extLst>
                <a:ext uri="{FF2B5EF4-FFF2-40B4-BE49-F238E27FC236}">
                  <a16:creationId xmlns:a16="http://schemas.microsoft.com/office/drawing/2014/main" id="{C939E389-DFD6-5C46-98C5-AD44E8210414}"/>
                </a:ext>
              </a:extLst>
            </p:cNvPr>
            <p:cNvSpPr/>
            <p:nvPr/>
          </p:nvSpPr>
          <p:spPr>
            <a:xfrm>
              <a:off x="3308180" y="2192795"/>
              <a:ext cx="110413" cy="116311"/>
            </a:xfrm>
            <a:custGeom>
              <a:avLst/>
              <a:gdLst>
                <a:gd name="f0" fmla="val w"/>
                <a:gd name="f1" fmla="val h"/>
                <a:gd name="f2" fmla="val 0"/>
                <a:gd name="f3" fmla="val 2774"/>
                <a:gd name="f4" fmla="val 2742"/>
                <a:gd name="f5" fmla="val 1387"/>
                <a:gd name="f6" fmla="val 1"/>
                <a:gd name="f7" fmla="val 631"/>
                <a:gd name="f8" fmla="val 1355"/>
                <a:gd name="f9" fmla="val 2112"/>
                <a:gd name="f10" fmla="val 2143"/>
                <a:gd name="f11" fmla="val 2773"/>
                <a:gd name="f12" fmla="*/ f0 1 2774"/>
                <a:gd name="f13" fmla="*/ f1 1 2742"/>
                <a:gd name="f14" fmla="val f2"/>
                <a:gd name="f15" fmla="val f3"/>
                <a:gd name="f16" fmla="val f4"/>
                <a:gd name="f17" fmla="+- f16 0 f14"/>
                <a:gd name="f18" fmla="+- f15 0 f14"/>
                <a:gd name="f19" fmla="*/ f18 1 2774"/>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74" h="2742">
                  <a:moveTo>
                    <a:pt x="f5" y="f6"/>
                  </a:moveTo>
                  <a:cubicBezTo>
                    <a:pt x="f7" y="f6"/>
                    <a:pt x="f6" y="f7"/>
                    <a:pt x="f6" y="f8"/>
                  </a:cubicBezTo>
                  <a:cubicBezTo>
                    <a:pt x="f6" y="f9"/>
                    <a:pt x="f7" y="f4"/>
                    <a:pt x="f5" y="f4"/>
                  </a:cubicBezTo>
                  <a:cubicBezTo>
                    <a:pt x="f10" y="f4"/>
                    <a:pt x="f11" y="f9"/>
                    <a:pt x="f11" y="f8"/>
                  </a:cubicBez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0" name="Google Shape;10392;p74">
              <a:extLst>
                <a:ext uri="{FF2B5EF4-FFF2-40B4-BE49-F238E27FC236}">
                  <a16:creationId xmlns:a16="http://schemas.microsoft.com/office/drawing/2014/main" id="{976D85FE-F32C-90C1-841B-5818BF029726}"/>
                </a:ext>
              </a:extLst>
            </p:cNvPr>
            <p:cNvSpPr/>
            <p:nvPr/>
          </p:nvSpPr>
          <p:spPr>
            <a:xfrm>
              <a:off x="3182806" y="2001694"/>
              <a:ext cx="137955" cy="147072"/>
            </a:xfrm>
            <a:custGeom>
              <a:avLst/>
              <a:gdLst>
                <a:gd name="f0" fmla="val w"/>
                <a:gd name="f1" fmla="val h"/>
                <a:gd name="f2" fmla="val 0"/>
                <a:gd name="f3" fmla="val 3466"/>
                <a:gd name="f4" fmla="val 3467"/>
                <a:gd name="f5" fmla="val 1733"/>
                <a:gd name="f6" fmla="val 1"/>
                <a:gd name="f7" fmla="val 788"/>
                <a:gd name="f8" fmla="val 2678"/>
                <a:gd name="f9" fmla="val 2741"/>
                <a:gd name="f10" fmla="*/ f0 1 3466"/>
                <a:gd name="f11" fmla="*/ f1 1 3467"/>
                <a:gd name="f12" fmla="val f2"/>
                <a:gd name="f13" fmla="val f3"/>
                <a:gd name="f14" fmla="val f4"/>
                <a:gd name="f15" fmla="+- f14 0 f12"/>
                <a:gd name="f16" fmla="+- f13 0 f12"/>
                <a:gd name="f17" fmla="*/ f16 1 3466"/>
                <a:gd name="f18" fmla="*/ f15 1 3467"/>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3466" h="3467">
                  <a:moveTo>
                    <a:pt x="f5" y="f6"/>
                  </a:moveTo>
                  <a:cubicBezTo>
                    <a:pt x="f7" y="f6"/>
                    <a:pt x="f2" y="f7"/>
                    <a:pt x="f2" y="f5"/>
                  </a:cubicBezTo>
                  <a:cubicBezTo>
                    <a:pt x="f2" y="f8"/>
                    <a:pt x="f7" y="f3"/>
                    <a:pt x="f5" y="f3"/>
                  </a:cubicBezTo>
                  <a:cubicBezTo>
                    <a:pt x="f9" y="f3"/>
                    <a:pt x="f3" y="f8"/>
                    <a:pt x="f3" y="f5"/>
                  </a:cubicBezTo>
                  <a:cubicBezTo>
                    <a:pt x="f3" y="f7"/>
                    <a:pt x="f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1" name="Google Shape;10393;p74">
              <a:extLst>
                <a:ext uri="{FF2B5EF4-FFF2-40B4-BE49-F238E27FC236}">
                  <a16:creationId xmlns:a16="http://schemas.microsoft.com/office/drawing/2014/main" id="{F1380869-131E-6F5C-C612-D12AC1CC64F0}"/>
                </a:ext>
              </a:extLst>
            </p:cNvPr>
            <p:cNvSpPr/>
            <p:nvPr/>
          </p:nvSpPr>
          <p:spPr>
            <a:xfrm>
              <a:off x="3404740" y="2001694"/>
              <a:ext cx="137992" cy="147072"/>
            </a:xfrm>
            <a:custGeom>
              <a:avLst/>
              <a:gdLst>
                <a:gd name="f0" fmla="val w"/>
                <a:gd name="f1" fmla="val h"/>
                <a:gd name="f2" fmla="val 0"/>
                <a:gd name="f3" fmla="val 3467"/>
                <a:gd name="f4" fmla="val 1733"/>
                <a:gd name="f5" fmla="val 1"/>
                <a:gd name="f6" fmla="val 788"/>
                <a:gd name="f7" fmla="val 2678"/>
                <a:gd name="f8" fmla="val 3466"/>
                <a:gd name="f9" fmla="val 2679"/>
                <a:gd name="f10" fmla="*/ f0 1 3467"/>
                <a:gd name="f11" fmla="*/ f1 1 3467"/>
                <a:gd name="f12" fmla="val f2"/>
                <a:gd name="f13" fmla="val f3"/>
                <a:gd name="f14" fmla="+- f13 0 f12"/>
                <a:gd name="f15" fmla="*/ f14 1 3467"/>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3467" h="3467">
                  <a:moveTo>
                    <a:pt x="f4" y="f5"/>
                  </a:moveTo>
                  <a:cubicBezTo>
                    <a:pt x="f6" y="f5"/>
                    <a:pt x="f5" y="f6"/>
                    <a:pt x="f5" y="f4"/>
                  </a:cubicBezTo>
                  <a:cubicBezTo>
                    <a:pt x="f5" y="f7"/>
                    <a:pt x="f6" y="f8"/>
                    <a:pt x="f4" y="f8"/>
                  </a:cubicBezTo>
                  <a:cubicBezTo>
                    <a:pt x="f9" y="f8"/>
                    <a:pt x="f8" y="f7"/>
                    <a:pt x="f8" y="f4"/>
                  </a:cubicBezTo>
                  <a:cubicBezTo>
                    <a:pt x="f8"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2" name="Google Shape;10394;p74">
              <a:extLst>
                <a:ext uri="{FF2B5EF4-FFF2-40B4-BE49-F238E27FC236}">
                  <a16:creationId xmlns:a16="http://schemas.microsoft.com/office/drawing/2014/main" id="{C73D845F-BED2-66C7-2686-52F87EB4EA2B}"/>
                </a:ext>
              </a:extLst>
            </p:cNvPr>
            <p:cNvSpPr/>
            <p:nvPr/>
          </p:nvSpPr>
          <p:spPr>
            <a:xfrm>
              <a:off x="3328242" y="2331811"/>
              <a:ext cx="66504" cy="42803"/>
            </a:xfrm>
            <a:custGeom>
              <a:avLst/>
              <a:gdLst>
                <a:gd name="f0" fmla="val w"/>
                <a:gd name="f1" fmla="val h"/>
                <a:gd name="f2" fmla="val 0"/>
                <a:gd name="f3" fmla="val 1671"/>
                <a:gd name="f4" fmla="val 1009"/>
                <a:gd name="f5" fmla="val 1"/>
                <a:gd name="f6" fmla="val 851"/>
                <a:gd name="f7" fmla="val 1008"/>
                <a:gd name="f8" fmla="val 1450"/>
                <a:gd name="f9" fmla="val 126"/>
                <a:gd name="f10" fmla="val 1167"/>
                <a:gd name="f11" fmla="val 158"/>
                <a:gd name="f12" fmla="val 568"/>
                <a:gd name="f13" fmla="val 284"/>
                <a:gd name="f14" fmla="val 95"/>
                <a:gd name="f15" fmla="*/ f0 1 1671"/>
                <a:gd name="f16" fmla="*/ f1 1 1009"/>
                <a:gd name="f17" fmla="val f2"/>
                <a:gd name="f18" fmla="val f3"/>
                <a:gd name="f19" fmla="val f4"/>
                <a:gd name="f20" fmla="+- f19 0 f17"/>
                <a:gd name="f21" fmla="+- f18 0 f17"/>
                <a:gd name="f22" fmla="*/ f21 1 1671"/>
                <a:gd name="f23" fmla="*/ f20 1 100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671" h="1009">
                  <a:moveTo>
                    <a:pt x="f5" y="f2"/>
                  </a:moveTo>
                  <a:lnTo>
                    <a:pt x="f6" y="f7"/>
                  </a:lnTo>
                  <a:lnTo>
                    <a:pt x="f3" y="f2"/>
                  </a:lnTo>
                  <a:lnTo>
                    <a:pt x="f3" y="f2"/>
                  </a:lnTo>
                  <a:cubicBezTo>
                    <a:pt x="f8" y="f9"/>
                    <a:pt x="f10" y="f11"/>
                    <a:pt x="f6" y="f11"/>
                  </a:cubicBezTo>
                  <a:cubicBezTo>
                    <a:pt x="f12" y="f11"/>
                    <a:pt x="f13" y="f14"/>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3" name="Google Shape;10395;p74">
              <a:extLst>
                <a:ext uri="{FF2B5EF4-FFF2-40B4-BE49-F238E27FC236}">
                  <a16:creationId xmlns:a16="http://schemas.microsoft.com/office/drawing/2014/main" id="{4BAD0565-2C6C-3599-1B32-E74B80BE937B}"/>
                </a:ext>
              </a:extLst>
            </p:cNvPr>
            <p:cNvSpPr/>
            <p:nvPr/>
          </p:nvSpPr>
          <p:spPr>
            <a:xfrm>
              <a:off x="3239207" y="2322429"/>
              <a:ext cx="111639" cy="180456"/>
            </a:xfrm>
            <a:custGeom>
              <a:avLst/>
              <a:gdLst>
                <a:gd name="f0" fmla="val w"/>
                <a:gd name="f1" fmla="val h"/>
                <a:gd name="f2" fmla="val 0"/>
                <a:gd name="f3" fmla="val 2805"/>
                <a:gd name="f4" fmla="val 4254"/>
                <a:gd name="f5" fmla="val 1261"/>
                <a:gd name="f6" fmla="val 1"/>
                <a:gd name="f7" fmla="val 474"/>
                <a:gd name="f8" fmla="val 599"/>
                <a:gd name="f9" fmla="val 1513"/>
                <a:gd name="f10" fmla="val 2490"/>
                <a:gd name="f11" fmla="val 3907"/>
                <a:gd name="f12" fmla="val 4096"/>
                <a:gd name="f13" fmla="val 158"/>
                <a:gd name="f14" fmla="val 379"/>
                <a:gd name="f15" fmla="val 1891"/>
                <a:gd name="f16" fmla="*/ f0 1 2805"/>
                <a:gd name="f17" fmla="*/ f1 1 4254"/>
                <a:gd name="f18" fmla="val f2"/>
                <a:gd name="f19" fmla="val f3"/>
                <a:gd name="f20" fmla="val f4"/>
                <a:gd name="f21" fmla="+- f20 0 f18"/>
                <a:gd name="f22" fmla="+- f19 0 f18"/>
                <a:gd name="f23" fmla="*/ f22 1 2805"/>
                <a:gd name="f24" fmla="*/ f21 1 4254"/>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805" h="4254">
                  <a:moveTo>
                    <a:pt x="f5" y="f6"/>
                  </a:moveTo>
                  <a:cubicBezTo>
                    <a:pt x="f7" y="f8"/>
                    <a:pt x="f6" y="f9"/>
                    <a:pt x="f6" y="f10"/>
                  </a:cubicBezTo>
                  <a:lnTo>
                    <a:pt x="f6" y="f11"/>
                  </a:lnTo>
                  <a:cubicBezTo>
                    <a:pt x="f6" y="f12"/>
                    <a:pt x="f13" y="f4"/>
                    <a:pt x="f14" y="f4"/>
                  </a:cubicBezTo>
                  <a:lnTo>
                    <a:pt x="f3" y="f4"/>
                  </a:lnTo>
                  <a:lnTo>
                    <a:pt x="f3" y="f15"/>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4" name="Google Shape;10396;p74">
              <a:extLst>
                <a:ext uri="{FF2B5EF4-FFF2-40B4-BE49-F238E27FC236}">
                  <a16:creationId xmlns:a16="http://schemas.microsoft.com/office/drawing/2014/main" id="{A67E1854-A038-7FD6-3BEA-C0E85E2E159C}"/>
                </a:ext>
              </a:extLst>
            </p:cNvPr>
            <p:cNvSpPr/>
            <p:nvPr/>
          </p:nvSpPr>
          <p:spPr>
            <a:xfrm>
              <a:off x="3377153" y="2323792"/>
              <a:ext cx="111639" cy="180456"/>
            </a:xfrm>
            <a:custGeom>
              <a:avLst/>
              <a:gdLst>
                <a:gd name="f0" fmla="val w"/>
                <a:gd name="f1" fmla="val h"/>
                <a:gd name="f2" fmla="val 0"/>
                <a:gd name="f3" fmla="val 2805"/>
                <a:gd name="f4" fmla="val 4254"/>
                <a:gd name="f5" fmla="val 1544"/>
                <a:gd name="f6" fmla="val 1"/>
                <a:gd name="f7" fmla="val 1890"/>
                <a:gd name="f8" fmla="val 4253"/>
                <a:gd name="f9" fmla="val 2458"/>
                <a:gd name="f10" fmla="val 2647"/>
                <a:gd name="f11" fmla="val 2804"/>
                <a:gd name="f12" fmla="val 4096"/>
                <a:gd name="f13" fmla="val 3907"/>
                <a:gd name="f14" fmla="val 2489"/>
                <a:gd name="f15" fmla="val 2773"/>
                <a:gd name="f16" fmla="val 1481"/>
                <a:gd name="f17" fmla="val 2300"/>
                <a:gd name="f18" fmla="val 567"/>
                <a:gd name="f19" fmla="*/ f0 1 2805"/>
                <a:gd name="f20" fmla="*/ f1 1 4254"/>
                <a:gd name="f21" fmla="val f2"/>
                <a:gd name="f22" fmla="val f3"/>
                <a:gd name="f23" fmla="val f4"/>
                <a:gd name="f24" fmla="+- f23 0 f21"/>
                <a:gd name="f25" fmla="+- f22 0 f21"/>
                <a:gd name="f26" fmla="*/ f25 1 2805"/>
                <a:gd name="f27" fmla="*/ f24 1 42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805" h="4254">
                  <a:moveTo>
                    <a:pt x="f5" y="f2"/>
                  </a:moveTo>
                  <a:lnTo>
                    <a:pt x="f6" y="f7"/>
                  </a:lnTo>
                  <a:lnTo>
                    <a:pt x="f6" y="f8"/>
                  </a:lnTo>
                  <a:lnTo>
                    <a:pt x="f9" y="f8"/>
                  </a:lnTo>
                  <a:cubicBezTo>
                    <a:pt x="f10" y="f8"/>
                    <a:pt x="f11" y="f12"/>
                    <a:pt x="f11" y="f13"/>
                  </a:cubicBezTo>
                  <a:lnTo>
                    <a:pt x="f11" y="f14"/>
                  </a:lnTo>
                  <a:cubicBezTo>
                    <a:pt x="f15" y="f16"/>
                    <a:pt x="f17" y="f18"/>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5" name="Google Shape;10397;p74">
              <a:extLst>
                <a:ext uri="{FF2B5EF4-FFF2-40B4-BE49-F238E27FC236}">
                  <a16:creationId xmlns:a16="http://schemas.microsoft.com/office/drawing/2014/main" id="{3A0D9CA3-382A-11F1-42C8-A8A6A5B7AE0E}"/>
                </a:ext>
              </a:extLst>
            </p:cNvPr>
            <p:cNvSpPr/>
            <p:nvPr/>
          </p:nvSpPr>
          <p:spPr>
            <a:xfrm>
              <a:off x="3380939" y="2143381"/>
              <a:ext cx="219465" cy="184443"/>
            </a:xfrm>
            <a:custGeom>
              <a:avLst/>
              <a:gdLst>
                <a:gd name="f0" fmla="val w"/>
                <a:gd name="f1" fmla="val h"/>
                <a:gd name="f2" fmla="val 0"/>
                <a:gd name="f3" fmla="val 5514"/>
                <a:gd name="f4" fmla="val 4348"/>
                <a:gd name="f5" fmla="val 3686"/>
                <a:gd name="f6" fmla="val 1512"/>
                <a:gd name="f7" fmla="val 3907"/>
                <a:gd name="f8" fmla="val 4064"/>
                <a:gd name="f9" fmla="val 1670"/>
                <a:gd name="f10" fmla="val 1859"/>
                <a:gd name="f11" fmla="val 2048"/>
                <a:gd name="f12" fmla="val 2205"/>
                <a:gd name="f13" fmla="val 2993"/>
                <a:gd name="f14" fmla="val 2804"/>
                <a:gd name="f15" fmla="val 2646"/>
                <a:gd name="f16" fmla="val 4127"/>
                <a:gd name="f17" fmla="val 536"/>
                <a:gd name="f18" fmla="val 3056"/>
                <a:gd name="f19" fmla="val 851"/>
                <a:gd name="f20" fmla="val 2331"/>
                <a:gd name="f21" fmla="val 1607"/>
                <a:gd name="f22" fmla="val 977"/>
                <a:gd name="f23" fmla="val 504"/>
                <a:gd name="f24" fmla="val 63"/>
                <a:gd name="f25" fmla="val 347"/>
                <a:gd name="f26" fmla="val 221"/>
                <a:gd name="f27" fmla="val 158"/>
                <a:gd name="f28" fmla="val 378"/>
                <a:gd name="f29" fmla="val 567"/>
                <a:gd name="f30" fmla="val 945"/>
                <a:gd name="f31" fmla="val 756"/>
                <a:gd name="f32" fmla="val 1638"/>
                <a:gd name="f33" fmla="val 1575"/>
                <a:gd name="f34" fmla="val 2615"/>
                <a:gd name="f35" fmla="val 2930"/>
                <a:gd name="f36" fmla="val 3214"/>
                <a:gd name="f37" fmla="val 1449"/>
                <a:gd name="f38" fmla="val 3466"/>
                <a:gd name="f39" fmla="val 3718"/>
                <a:gd name="f40" fmla="val 4001"/>
                <a:gd name="f41" fmla="val 2520"/>
                <a:gd name="f42" fmla="val 5167"/>
                <a:gd name="f43" fmla="val 5356"/>
                <a:gd name="f44" fmla="val 5513"/>
                <a:gd name="f45" fmla="val 4190"/>
                <a:gd name="f46" fmla="val 5482"/>
                <a:gd name="f47" fmla="val 4915"/>
                <a:gd name="f48" fmla="*/ f0 1 5514"/>
                <a:gd name="f49" fmla="*/ f1 1 4348"/>
                <a:gd name="f50" fmla="val f2"/>
                <a:gd name="f51" fmla="val f3"/>
                <a:gd name="f52" fmla="val f4"/>
                <a:gd name="f53" fmla="+- f52 0 f50"/>
                <a:gd name="f54" fmla="+- f51 0 f50"/>
                <a:gd name="f55" fmla="*/ f54 1 5514"/>
                <a:gd name="f56" fmla="*/ f53 1 4348"/>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5514" h="4348">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2"/>
                  </a:moveTo>
                  <a:cubicBezTo>
                    <a:pt x="f5" y="f17"/>
                    <a:pt x="f18" y="f19"/>
                    <a:pt x="f20" y="f19"/>
                  </a:cubicBezTo>
                  <a:cubicBezTo>
                    <a:pt x="f21" y="f19"/>
                    <a:pt x="f22" y="f23"/>
                    <a:pt x="f17" y="f24"/>
                  </a:cubicBezTo>
                  <a:cubicBezTo>
                    <a:pt x="f25" y="f26"/>
                    <a:pt x="f27" y="f28"/>
                    <a:pt x="f2" y="f29"/>
                  </a:cubicBezTo>
                  <a:cubicBezTo>
                    <a:pt x="f30" y="f31"/>
                    <a:pt x="f32" y="f33"/>
                    <a:pt x="f32" y="f34"/>
                  </a:cubicBezTo>
                  <a:cubicBezTo>
                    <a:pt x="f32" y="f35"/>
                    <a:pt x="f33" y="f36"/>
                    <a:pt x="f37" y="f38"/>
                  </a:cubicBezTo>
                  <a:cubicBezTo>
                    <a:pt x="f10" y="f39"/>
                    <a:pt x="f12" y="f40"/>
                    <a:pt x="f41" y="f4"/>
                  </a:cubicBezTo>
                  <a:lnTo>
                    <a:pt x="f42" y="f4"/>
                  </a:lnTo>
                  <a:cubicBezTo>
                    <a:pt x="f43" y="f4"/>
                    <a:pt x="f44" y="f45"/>
                    <a:pt x="f44" y="f40"/>
                  </a:cubicBezTo>
                  <a:lnTo>
                    <a:pt x="f44" y="f34"/>
                  </a:lnTo>
                  <a:cubicBezTo>
                    <a:pt x="f46" y="f6"/>
                    <a:pt x="f47" y="f29"/>
                    <a:pt x="f1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6" name="Google Shape;10398;p74">
              <a:extLst>
                <a:ext uri="{FF2B5EF4-FFF2-40B4-BE49-F238E27FC236}">
                  <a16:creationId xmlns:a16="http://schemas.microsoft.com/office/drawing/2014/main" id="{9ADD16F4-C15C-05FE-4376-0086D05C1E30}"/>
                </a:ext>
              </a:extLst>
            </p:cNvPr>
            <p:cNvSpPr/>
            <p:nvPr/>
          </p:nvSpPr>
          <p:spPr>
            <a:xfrm>
              <a:off x="3128875" y="2142018"/>
              <a:ext cx="216959" cy="184480"/>
            </a:xfrm>
            <a:custGeom>
              <a:avLst/>
              <a:gdLst>
                <a:gd name="f0" fmla="val w"/>
                <a:gd name="f1" fmla="val h"/>
                <a:gd name="f2" fmla="val 0"/>
                <a:gd name="f3" fmla="val 5451"/>
                <a:gd name="f4" fmla="val 4349"/>
                <a:gd name="f5" fmla="val 2426"/>
                <a:gd name="f6" fmla="val 1544"/>
                <a:gd name="f7" fmla="val 2615"/>
                <a:gd name="f8" fmla="val 2773"/>
                <a:gd name="f9" fmla="val 1702"/>
                <a:gd name="f10" fmla="val 1891"/>
                <a:gd name="f11" fmla="val 2080"/>
                <a:gd name="f12" fmla="val 2237"/>
                <a:gd name="f13" fmla="val 1733"/>
                <a:gd name="f14" fmla="val 1513"/>
                <a:gd name="f15" fmla="val 1355"/>
                <a:gd name="f16" fmla="val 1324"/>
                <a:gd name="f17" fmla="val 1"/>
                <a:gd name="f18" fmla="val 536"/>
                <a:gd name="f19" fmla="val 568"/>
                <a:gd name="f20" fmla="val 2552"/>
                <a:gd name="f21" fmla="val 3939"/>
                <a:gd name="f22" fmla="val 4191"/>
                <a:gd name="f23" fmla="val 95"/>
                <a:gd name="f24" fmla="val 4348"/>
                <a:gd name="f25" fmla="val 316"/>
                <a:gd name="f26" fmla="val 2930"/>
                <a:gd name="f27" fmla="val 3214"/>
                <a:gd name="f28" fmla="val 3970"/>
                <a:gd name="f29" fmla="val 3561"/>
                <a:gd name="f30" fmla="val 3655"/>
                <a:gd name="f31" fmla="val 4002"/>
                <a:gd name="f32" fmla="val 3466"/>
                <a:gd name="f33" fmla="val 3876"/>
                <a:gd name="f34" fmla="val 3183"/>
                <a:gd name="f35" fmla="val 3813"/>
                <a:gd name="f36" fmla="val 1607"/>
                <a:gd name="f37" fmla="val 4506"/>
                <a:gd name="f38" fmla="val 757"/>
                <a:gd name="f39" fmla="val 5293"/>
                <a:gd name="f40" fmla="val 347"/>
                <a:gd name="f41" fmla="val 5104"/>
                <a:gd name="f42" fmla="val 190"/>
                <a:gd name="f43" fmla="val 4915"/>
                <a:gd name="f44" fmla="val 32"/>
                <a:gd name="f45" fmla="val 4474"/>
                <a:gd name="f46" fmla="val 505"/>
                <a:gd name="f47" fmla="val 3844"/>
                <a:gd name="f48" fmla="val 820"/>
                <a:gd name="f49" fmla="val 3151"/>
                <a:gd name="f50" fmla="val 1796"/>
                <a:gd name="f51" fmla="*/ f0 1 5451"/>
                <a:gd name="f52" fmla="*/ f1 1 4349"/>
                <a:gd name="f53" fmla="val f2"/>
                <a:gd name="f54" fmla="val f3"/>
                <a:gd name="f55" fmla="val f4"/>
                <a:gd name="f56" fmla="+- f55 0 f53"/>
                <a:gd name="f57" fmla="+- f54 0 f53"/>
                <a:gd name="f58" fmla="*/ f57 1 5451"/>
                <a:gd name="f59" fmla="*/ f56 1 4349"/>
                <a:gd name="f60" fmla="*/ f53 1 f58"/>
                <a:gd name="f61" fmla="*/ f54 1 f58"/>
                <a:gd name="f62" fmla="*/ f53 1 f59"/>
                <a:gd name="f63" fmla="*/ f55 1 f59"/>
                <a:gd name="f64" fmla="*/ f60 f51 1"/>
                <a:gd name="f65" fmla="*/ f61 f51 1"/>
                <a:gd name="f66" fmla="*/ f63 f52 1"/>
                <a:gd name="f67" fmla="*/ f62 f52 1"/>
              </a:gdLst>
              <a:ahLst/>
              <a:cxnLst>
                <a:cxn ang="3cd4">
                  <a:pos x="hc" y="t"/>
                </a:cxn>
                <a:cxn ang="0">
                  <a:pos x="r" y="vc"/>
                </a:cxn>
                <a:cxn ang="cd4">
                  <a:pos x="hc" y="b"/>
                </a:cxn>
                <a:cxn ang="cd2">
                  <a:pos x="l" y="vc"/>
                </a:cxn>
              </a:cxnLst>
              <a:rect l="f64" t="f67" r="f65" b="f66"/>
              <a:pathLst>
                <a:path w="5451" h="4349">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9"/>
                    <a:pt x="f17" y="f14"/>
                    <a:pt x="f17" y="f20"/>
                  </a:cubicBezTo>
                  <a:lnTo>
                    <a:pt x="f17" y="f21"/>
                  </a:lnTo>
                  <a:cubicBezTo>
                    <a:pt x="f17" y="f22"/>
                    <a:pt x="f23" y="f24"/>
                    <a:pt x="f25" y="f24"/>
                  </a:cubicBezTo>
                  <a:lnTo>
                    <a:pt x="f26" y="f24"/>
                  </a:lnTo>
                  <a:cubicBezTo>
                    <a:pt x="f27" y="f28"/>
                    <a:pt x="f29" y="f30"/>
                    <a:pt x="f31" y="f32"/>
                  </a:cubicBezTo>
                  <a:cubicBezTo>
                    <a:pt x="f33" y="f34"/>
                    <a:pt x="f35" y="f26"/>
                    <a:pt x="f35" y="f7"/>
                  </a:cubicBezTo>
                  <a:cubicBezTo>
                    <a:pt x="f35" y="f36"/>
                    <a:pt x="f37" y="f38"/>
                    <a:pt x="f3" y="f19"/>
                  </a:cubicBezTo>
                  <a:cubicBezTo>
                    <a:pt x="f39" y="f40"/>
                    <a:pt x="f41" y="f42"/>
                    <a:pt x="f43" y="f44"/>
                  </a:cubicBezTo>
                  <a:cubicBezTo>
                    <a:pt x="f45" y="f46"/>
                    <a:pt x="f47" y="f48"/>
                    <a:pt x="f49" y="f48"/>
                  </a:cubicBezTo>
                  <a:cubicBezTo>
                    <a:pt x="f5" y="f48"/>
                    <a:pt x="f50" y="f46"/>
                    <a:pt x="f16" y="f17"/>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87" name="Google Shape;10412;p74">
            <a:extLst>
              <a:ext uri="{FF2B5EF4-FFF2-40B4-BE49-F238E27FC236}">
                <a16:creationId xmlns:a16="http://schemas.microsoft.com/office/drawing/2014/main" id="{6BE879B5-22A2-0918-5754-9298730769C6}"/>
              </a:ext>
            </a:extLst>
          </p:cNvPr>
          <p:cNvGrpSpPr/>
          <p:nvPr/>
        </p:nvGrpSpPr>
        <p:grpSpPr>
          <a:xfrm>
            <a:off x="6030931" y="2828053"/>
            <a:ext cx="588592" cy="667280"/>
            <a:chOff x="5894798" y="1990411"/>
            <a:chExt cx="441444" cy="500460"/>
          </a:xfrm>
          <a:solidFill>
            <a:schemeClr val="tx1">
              <a:lumMod val="50000"/>
              <a:lumOff val="50000"/>
            </a:schemeClr>
          </a:solidFill>
        </p:grpSpPr>
        <p:sp>
          <p:nvSpPr>
            <p:cNvPr id="188" name="Google Shape;10413;p74">
              <a:extLst>
                <a:ext uri="{FF2B5EF4-FFF2-40B4-BE49-F238E27FC236}">
                  <a16:creationId xmlns:a16="http://schemas.microsoft.com/office/drawing/2014/main" id="{D2166C38-711F-865E-9BB3-CED430024951}"/>
                </a:ext>
              </a:extLst>
            </p:cNvPr>
            <p:cNvSpPr/>
            <p:nvPr/>
          </p:nvSpPr>
          <p:spPr>
            <a:xfrm>
              <a:off x="6114263" y="1990411"/>
              <a:ext cx="27624" cy="74871"/>
            </a:xfrm>
            <a:custGeom>
              <a:avLst/>
              <a:gdLst>
                <a:gd name="f0" fmla="val w"/>
                <a:gd name="f1" fmla="val h"/>
                <a:gd name="f2" fmla="val 0"/>
                <a:gd name="f3" fmla="val 694"/>
                <a:gd name="f4" fmla="val 1765"/>
                <a:gd name="f5" fmla="val 347"/>
                <a:gd name="f6" fmla="val 1"/>
                <a:gd name="f7" fmla="val 158"/>
                <a:gd name="f8" fmla="val 1418"/>
                <a:gd name="f9" fmla="val 1607"/>
                <a:gd name="f10" fmla="val 536"/>
                <a:gd name="f11" fmla="val 693"/>
                <a:gd name="f12" fmla="*/ f0 1 694"/>
                <a:gd name="f13" fmla="*/ f1 1 1765"/>
                <a:gd name="f14" fmla="val f2"/>
                <a:gd name="f15" fmla="val f3"/>
                <a:gd name="f16" fmla="val f4"/>
                <a:gd name="f17" fmla="+- f16 0 f14"/>
                <a:gd name="f18" fmla="+- f15 0 f14"/>
                <a:gd name="f19" fmla="*/ f18 1 694"/>
                <a:gd name="f20" fmla="*/ f17 1 1765"/>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694" h="1765">
                  <a:moveTo>
                    <a:pt x="f5" y="f6"/>
                  </a:moveTo>
                  <a:cubicBezTo>
                    <a:pt x="f7" y="f6"/>
                    <a:pt x="f2" y="f7"/>
                    <a:pt x="f2" y="f5"/>
                  </a:cubicBezTo>
                  <a:lnTo>
                    <a:pt x="f2" y="f8"/>
                  </a:lnTo>
                  <a:cubicBezTo>
                    <a:pt x="f2" y="f9"/>
                    <a:pt x="f7" y="f4"/>
                    <a:pt x="f5" y="f4"/>
                  </a:cubicBezTo>
                  <a:cubicBezTo>
                    <a:pt x="f10" y="f4"/>
                    <a:pt x="f11" y="f9"/>
                    <a:pt x="f11" y="f8"/>
                  </a:cubicBezTo>
                  <a:lnTo>
                    <a:pt x="f11" y="f5"/>
                  </a:lnTo>
                  <a:cubicBezTo>
                    <a:pt x="f11"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89" name="Google Shape;10414;p74">
              <a:extLst>
                <a:ext uri="{FF2B5EF4-FFF2-40B4-BE49-F238E27FC236}">
                  <a16:creationId xmlns:a16="http://schemas.microsoft.com/office/drawing/2014/main" id="{E59B1A61-21F5-FF06-2762-B2271D81BA22}"/>
                </a:ext>
              </a:extLst>
            </p:cNvPr>
            <p:cNvSpPr/>
            <p:nvPr/>
          </p:nvSpPr>
          <p:spPr>
            <a:xfrm>
              <a:off x="6198287" y="2022140"/>
              <a:ext cx="56436" cy="57863"/>
            </a:xfrm>
            <a:custGeom>
              <a:avLst/>
              <a:gdLst>
                <a:gd name="f0" fmla="val w"/>
                <a:gd name="f1" fmla="val h"/>
                <a:gd name="f2" fmla="val 0"/>
                <a:gd name="f3" fmla="val 1418"/>
                <a:gd name="f4" fmla="val 1364"/>
                <a:gd name="f5" fmla="val 1071"/>
                <a:gd name="f6" fmla="val 1"/>
                <a:gd name="f7" fmla="val 977"/>
                <a:gd name="f8" fmla="val 882"/>
                <a:gd name="f9" fmla="val 24"/>
                <a:gd name="f10" fmla="val 819"/>
                <a:gd name="f11" fmla="val 72"/>
                <a:gd name="f12" fmla="val 126"/>
                <a:gd name="f13" fmla="val 796"/>
                <a:gd name="f14" fmla="val 922"/>
                <a:gd name="f15" fmla="val 1143"/>
                <a:gd name="f16" fmla="val 1269"/>
                <a:gd name="f17" fmla="val 189"/>
                <a:gd name="f18" fmla="val 1332"/>
                <a:gd name="f19" fmla="val 268"/>
                <a:gd name="f20" fmla="val 1363"/>
                <a:gd name="f21" fmla="val 350"/>
                <a:gd name="f22" fmla="val 433"/>
                <a:gd name="f23" fmla="val 520"/>
                <a:gd name="f24" fmla="val 599"/>
                <a:gd name="f25" fmla="val 1323"/>
                <a:gd name="f26" fmla="val 544"/>
                <a:gd name="f27" fmla="val 418"/>
                <a:gd name="f28" fmla="val 198"/>
                <a:gd name="f29" fmla="val 1260"/>
                <a:gd name="f30" fmla="val 1166"/>
                <a:gd name="f31" fmla="*/ f0 1 1418"/>
                <a:gd name="f32" fmla="*/ f1 1 1364"/>
                <a:gd name="f33" fmla="val f2"/>
                <a:gd name="f34" fmla="val f3"/>
                <a:gd name="f35" fmla="val f4"/>
                <a:gd name="f36" fmla="+- f35 0 f33"/>
                <a:gd name="f37" fmla="+- f34 0 f33"/>
                <a:gd name="f38" fmla="*/ f37 1 1418"/>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8" h="1364">
                  <a:moveTo>
                    <a:pt x="f5" y="f6"/>
                  </a:moveTo>
                  <a:cubicBezTo>
                    <a:pt x="f7" y="f6"/>
                    <a:pt x="f8" y="f9"/>
                    <a:pt x="f10" y="f11"/>
                  </a:cubicBezTo>
                  <a:lnTo>
                    <a:pt x="f12" y="f13"/>
                  </a:lnTo>
                  <a:cubicBezTo>
                    <a:pt x="f2" y="f14"/>
                    <a:pt x="f2" y="f15"/>
                    <a:pt x="f12" y="f16"/>
                  </a:cubicBezTo>
                  <a:cubicBezTo>
                    <a:pt x="f17" y="f18"/>
                    <a:pt x="f19" y="f20"/>
                    <a:pt x="f21" y="f20"/>
                  </a:cubicBezTo>
                  <a:cubicBezTo>
                    <a:pt x="f22" y="f20"/>
                    <a:pt x="f23" y="f18"/>
                    <a:pt x="f24" y="f16"/>
                  </a:cubicBezTo>
                  <a:lnTo>
                    <a:pt x="f25" y="f26"/>
                  </a:lnTo>
                  <a:cubicBezTo>
                    <a:pt x="f3" y="f27"/>
                    <a:pt x="f3" y="f28"/>
                    <a:pt x="f25" y="f11"/>
                  </a:cubicBezTo>
                  <a:cubicBezTo>
                    <a:pt x="f29" y="f9"/>
                    <a:pt x="f3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0" name="Google Shape;10415;p74">
              <a:extLst>
                <a:ext uri="{FF2B5EF4-FFF2-40B4-BE49-F238E27FC236}">
                  <a16:creationId xmlns:a16="http://schemas.microsoft.com/office/drawing/2014/main" id="{583AFB2B-5857-CA2D-B62F-22A2EF5FA0BD}"/>
                </a:ext>
              </a:extLst>
            </p:cNvPr>
            <p:cNvSpPr/>
            <p:nvPr/>
          </p:nvSpPr>
          <p:spPr>
            <a:xfrm>
              <a:off x="6279760" y="2197540"/>
              <a:ext cx="56482" cy="30796"/>
            </a:xfrm>
            <a:custGeom>
              <a:avLst/>
              <a:gdLst>
                <a:gd name="f0" fmla="val w"/>
                <a:gd name="f1" fmla="val h"/>
                <a:gd name="f2" fmla="val 0"/>
                <a:gd name="f3" fmla="val 1419"/>
                <a:gd name="f4" fmla="val 726"/>
                <a:gd name="f5" fmla="val 379"/>
                <a:gd name="f6" fmla="val 1"/>
                <a:gd name="f7" fmla="val 158"/>
                <a:gd name="f8" fmla="val 347"/>
                <a:gd name="f9" fmla="val 568"/>
                <a:gd name="f10" fmla="val 725"/>
                <a:gd name="f11" fmla="val 1072"/>
                <a:gd name="f12" fmla="val 1261"/>
                <a:gd name="f13" fmla="*/ f0 1 1419"/>
                <a:gd name="f14" fmla="*/ f1 1 726"/>
                <a:gd name="f15" fmla="val f2"/>
                <a:gd name="f16" fmla="val f3"/>
                <a:gd name="f17" fmla="val f4"/>
                <a:gd name="f18" fmla="+- f17 0 f15"/>
                <a:gd name="f19" fmla="+- f16 0 f15"/>
                <a:gd name="f20" fmla="*/ f19 1 1419"/>
                <a:gd name="f21" fmla="*/ f18 1 726"/>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1419" h="726">
                  <a:moveTo>
                    <a:pt x="f5" y="f6"/>
                  </a:moveTo>
                  <a:cubicBezTo>
                    <a:pt x="f7" y="f6"/>
                    <a:pt x="f6" y="f7"/>
                    <a:pt x="f6" y="f8"/>
                  </a:cubicBezTo>
                  <a:cubicBezTo>
                    <a:pt x="f6" y="f9"/>
                    <a:pt x="f7" y="f10"/>
                    <a:pt x="f5" y="f10"/>
                  </a:cubicBezTo>
                  <a:lnTo>
                    <a:pt x="f11" y="f10"/>
                  </a:lnTo>
                  <a:cubicBezTo>
                    <a:pt x="f12" y="f10"/>
                    <a:pt x="f3" y="f9"/>
                    <a:pt x="f3" y="f8"/>
                  </a:cubicBezTo>
                  <a:cubicBezTo>
                    <a:pt x="f3" y="f7"/>
                    <a:pt x="f12" y="f6"/>
                    <a:pt x="f1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1" name="Google Shape;10416;p74">
              <a:extLst>
                <a:ext uri="{FF2B5EF4-FFF2-40B4-BE49-F238E27FC236}">
                  <a16:creationId xmlns:a16="http://schemas.microsoft.com/office/drawing/2014/main" id="{CB99EA5A-BB7F-87B3-24EA-5F635659979A}"/>
                </a:ext>
              </a:extLst>
            </p:cNvPr>
            <p:cNvSpPr/>
            <p:nvPr/>
          </p:nvSpPr>
          <p:spPr>
            <a:xfrm>
              <a:off x="5894798" y="2197540"/>
              <a:ext cx="56482" cy="29434"/>
            </a:xfrm>
            <a:custGeom>
              <a:avLst/>
              <a:gdLst>
                <a:gd name="f0" fmla="val w"/>
                <a:gd name="f1" fmla="val h"/>
                <a:gd name="f2" fmla="val 0"/>
                <a:gd name="f3" fmla="val 1419"/>
                <a:gd name="f4" fmla="val 694"/>
                <a:gd name="f5" fmla="val 347"/>
                <a:gd name="f6" fmla="val 1"/>
                <a:gd name="f7" fmla="val 158"/>
                <a:gd name="f8" fmla="val 568"/>
                <a:gd name="f9" fmla="val 1072"/>
                <a:gd name="f10" fmla="val 1261"/>
                <a:gd name="f11" fmla="*/ f0 1 1419"/>
                <a:gd name="f12" fmla="*/ f1 1 694"/>
                <a:gd name="f13" fmla="val f2"/>
                <a:gd name="f14" fmla="val f3"/>
                <a:gd name="f15" fmla="val f4"/>
                <a:gd name="f16" fmla="+- f15 0 f13"/>
                <a:gd name="f17" fmla="+- f14 0 f13"/>
                <a:gd name="f18" fmla="*/ f17 1 1419"/>
                <a:gd name="f19" fmla="*/ f16 1 69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419" h="694">
                  <a:moveTo>
                    <a:pt x="f5" y="f6"/>
                  </a:moveTo>
                  <a:cubicBezTo>
                    <a:pt x="f7" y="f6"/>
                    <a:pt x="f6" y="f7"/>
                    <a:pt x="f6" y="f5"/>
                  </a:cubicBezTo>
                  <a:cubicBezTo>
                    <a:pt x="f6"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2" name="Google Shape;10417;p74">
              <a:extLst>
                <a:ext uri="{FF2B5EF4-FFF2-40B4-BE49-F238E27FC236}">
                  <a16:creationId xmlns:a16="http://schemas.microsoft.com/office/drawing/2014/main" id="{F17FDD4D-F8A7-784B-488C-73E5E07F4202}"/>
                </a:ext>
              </a:extLst>
            </p:cNvPr>
            <p:cNvSpPr/>
            <p:nvPr/>
          </p:nvSpPr>
          <p:spPr>
            <a:xfrm>
              <a:off x="6003895" y="2022140"/>
              <a:ext cx="56482" cy="57863"/>
            </a:xfrm>
            <a:custGeom>
              <a:avLst/>
              <a:gdLst>
                <a:gd name="f0" fmla="val w"/>
                <a:gd name="f1" fmla="val h"/>
                <a:gd name="f2" fmla="val 0"/>
                <a:gd name="f3" fmla="val 1419"/>
                <a:gd name="f4" fmla="val 1364"/>
                <a:gd name="f5" fmla="val 363"/>
                <a:gd name="f6" fmla="val 1"/>
                <a:gd name="f7" fmla="val 276"/>
                <a:gd name="f8" fmla="val 190"/>
                <a:gd name="f9" fmla="val 24"/>
                <a:gd name="f10" fmla="val 127"/>
                <a:gd name="f11" fmla="val 72"/>
                <a:gd name="f12" fmla="val 198"/>
                <a:gd name="f13" fmla="val 450"/>
                <a:gd name="f14" fmla="val 544"/>
                <a:gd name="f15" fmla="val 820"/>
                <a:gd name="f16" fmla="val 1269"/>
                <a:gd name="f17" fmla="val 883"/>
                <a:gd name="f18" fmla="val 1332"/>
                <a:gd name="f19" fmla="val 977"/>
                <a:gd name="f20" fmla="val 1363"/>
                <a:gd name="f21" fmla="val 1072"/>
                <a:gd name="f22" fmla="val 1166"/>
                <a:gd name="f23" fmla="val 1261"/>
                <a:gd name="f24" fmla="val 1324"/>
                <a:gd name="f25" fmla="val 1418"/>
                <a:gd name="f26" fmla="val 1143"/>
                <a:gd name="f27" fmla="val 922"/>
                <a:gd name="f28" fmla="val 796"/>
                <a:gd name="f29" fmla="val 599"/>
                <a:gd name="f30" fmla="val 536"/>
                <a:gd name="f31" fmla="*/ f0 1 1419"/>
                <a:gd name="f32" fmla="*/ f1 1 1364"/>
                <a:gd name="f33" fmla="val f2"/>
                <a:gd name="f34" fmla="val f3"/>
                <a:gd name="f35" fmla="val f4"/>
                <a:gd name="f36" fmla="+- f35 0 f33"/>
                <a:gd name="f37" fmla="+- f34 0 f33"/>
                <a:gd name="f38" fmla="*/ f37 1 1419"/>
                <a:gd name="f39" fmla="*/ f36 1 1364"/>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1419" h="1364">
                  <a:moveTo>
                    <a:pt x="f5" y="f6"/>
                  </a:moveTo>
                  <a:cubicBezTo>
                    <a:pt x="f7" y="f6"/>
                    <a:pt x="f8" y="f9"/>
                    <a:pt x="f10" y="f11"/>
                  </a:cubicBezTo>
                  <a:cubicBezTo>
                    <a:pt x="f6" y="f12"/>
                    <a:pt x="f6" y="f13"/>
                    <a:pt x="f10" y="f14"/>
                  </a:cubicBezTo>
                  <a:lnTo>
                    <a:pt x="f15" y="f16"/>
                  </a:lnTo>
                  <a:cubicBezTo>
                    <a:pt x="f17" y="f18"/>
                    <a:pt x="f19" y="f20"/>
                    <a:pt x="f21" y="f20"/>
                  </a:cubicBezTo>
                  <a:cubicBezTo>
                    <a:pt x="f22" y="f20"/>
                    <a:pt x="f23" y="f18"/>
                    <a:pt x="f24" y="f16"/>
                  </a:cubicBezTo>
                  <a:cubicBezTo>
                    <a:pt x="f25" y="f26"/>
                    <a:pt x="f25" y="f27"/>
                    <a:pt x="f24" y="f28"/>
                  </a:cubicBezTo>
                  <a:lnTo>
                    <a:pt x="f29" y="f11"/>
                  </a:lnTo>
                  <a:cubicBezTo>
                    <a:pt x="f30" y="f9"/>
                    <a:pt x="f1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3" name="Google Shape;10418;p74">
              <a:extLst>
                <a:ext uri="{FF2B5EF4-FFF2-40B4-BE49-F238E27FC236}">
                  <a16:creationId xmlns:a16="http://schemas.microsoft.com/office/drawing/2014/main" id="{1ECB236C-F3E1-8AC2-589A-5FFC320285ED}"/>
                </a:ext>
              </a:extLst>
            </p:cNvPr>
            <p:cNvSpPr/>
            <p:nvPr/>
          </p:nvSpPr>
          <p:spPr>
            <a:xfrm>
              <a:off x="5919871" y="2079702"/>
              <a:ext cx="58987" cy="44074"/>
            </a:xfrm>
            <a:custGeom>
              <a:avLst/>
              <a:gdLst>
                <a:gd name="f0" fmla="val w"/>
                <a:gd name="f1" fmla="val h"/>
                <a:gd name="f2" fmla="val 0"/>
                <a:gd name="f3" fmla="val 1482"/>
                <a:gd name="f4" fmla="val 1039"/>
                <a:gd name="f5" fmla="val 396"/>
                <a:gd name="f6" fmla="val 267"/>
                <a:gd name="f7" fmla="val 132"/>
                <a:gd name="f8" fmla="val 81"/>
                <a:gd name="f9" fmla="val 64"/>
                <a:gd name="f10" fmla="val 195"/>
                <a:gd name="f11" fmla="val 1"/>
                <a:gd name="f12" fmla="val 353"/>
                <a:gd name="f13" fmla="val 573"/>
                <a:gd name="f14" fmla="val 221"/>
                <a:gd name="f15" fmla="val 668"/>
                <a:gd name="f16" fmla="val 946"/>
                <a:gd name="f17" fmla="val 1015"/>
                <a:gd name="f18" fmla="val 987"/>
                <a:gd name="f19" fmla="val 1031"/>
                <a:gd name="f20" fmla="val 1032"/>
                <a:gd name="f21" fmla="val 1077"/>
                <a:gd name="f22" fmla="val 1209"/>
                <a:gd name="f23" fmla="val 1349"/>
                <a:gd name="f24" fmla="val 974"/>
                <a:gd name="f25" fmla="val 1419"/>
                <a:gd name="f26" fmla="val 857"/>
                <a:gd name="f27" fmla="val 699"/>
                <a:gd name="f28" fmla="val 447"/>
                <a:gd name="f29" fmla="val 1261"/>
                <a:gd name="f30" fmla="val 384"/>
                <a:gd name="f31" fmla="val 536"/>
                <a:gd name="f32" fmla="val 38"/>
                <a:gd name="f33" fmla="val 493"/>
                <a:gd name="f34" fmla="val 12"/>
                <a:gd name="f35" fmla="val 445"/>
                <a:gd name="f36" fmla="*/ f0 1 1482"/>
                <a:gd name="f37" fmla="*/ f1 1 1039"/>
                <a:gd name="f38" fmla="val f2"/>
                <a:gd name="f39" fmla="val f3"/>
                <a:gd name="f40" fmla="val f4"/>
                <a:gd name="f41" fmla="+- f40 0 f38"/>
                <a:gd name="f42" fmla="+- f39 0 f38"/>
                <a:gd name="f43" fmla="*/ f42 1 1482"/>
                <a:gd name="f44" fmla="*/ f41 1 1039"/>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1482" h="1039">
                  <a:moveTo>
                    <a:pt x="f5" y="f2"/>
                  </a:moveTo>
                  <a:cubicBezTo>
                    <a:pt x="f6" y="f2"/>
                    <a:pt x="f7" y="f8"/>
                    <a:pt x="f9" y="f10"/>
                  </a:cubicBezTo>
                  <a:cubicBezTo>
                    <a:pt x="f11" y="f12"/>
                    <a:pt x="f9" y="f13"/>
                    <a:pt x="f14" y="f15"/>
                  </a:cubicBezTo>
                  <a:lnTo>
                    <a:pt x="f16" y="f17"/>
                  </a:lnTo>
                  <a:cubicBezTo>
                    <a:pt x="f18" y="f19"/>
                    <a:pt x="f20" y="f4"/>
                    <a:pt x="f21" y="f4"/>
                  </a:cubicBezTo>
                  <a:cubicBezTo>
                    <a:pt x="f22" y="f4"/>
                    <a:pt x="f23" y="f24"/>
                    <a:pt x="f25" y="f26"/>
                  </a:cubicBezTo>
                  <a:cubicBezTo>
                    <a:pt x="f3" y="f27"/>
                    <a:pt x="f25" y="f28"/>
                    <a:pt x="f29" y="f30"/>
                  </a:cubicBezTo>
                  <a:lnTo>
                    <a:pt x="f31" y="f32"/>
                  </a:lnTo>
                  <a:cubicBezTo>
                    <a:pt x="f33" y="f34"/>
                    <a:pt x="f3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4" name="Google Shape;10419;p74">
              <a:extLst>
                <a:ext uri="{FF2B5EF4-FFF2-40B4-BE49-F238E27FC236}">
                  <a16:creationId xmlns:a16="http://schemas.microsoft.com/office/drawing/2014/main" id="{EAFB0CE0-3131-8691-6C8D-D61935195AED}"/>
                </a:ext>
              </a:extLst>
            </p:cNvPr>
            <p:cNvSpPr/>
            <p:nvPr/>
          </p:nvSpPr>
          <p:spPr>
            <a:xfrm>
              <a:off x="6250938" y="2080214"/>
              <a:ext cx="58942" cy="45473"/>
            </a:xfrm>
            <a:custGeom>
              <a:avLst/>
              <a:gdLst>
                <a:gd name="f0" fmla="val w"/>
                <a:gd name="f1" fmla="val h"/>
                <a:gd name="f2" fmla="val 0"/>
                <a:gd name="f3" fmla="val 1481"/>
                <a:gd name="f4" fmla="val 1072"/>
                <a:gd name="f5" fmla="val 1110"/>
                <a:gd name="f6" fmla="val 1049"/>
                <a:gd name="f7" fmla="val 983"/>
                <a:gd name="f8" fmla="val 18"/>
                <a:gd name="f9" fmla="val 914"/>
                <a:gd name="f10" fmla="val 57"/>
                <a:gd name="f11" fmla="val 221"/>
                <a:gd name="f12" fmla="val 404"/>
                <a:gd name="f13" fmla="val 63"/>
                <a:gd name="f14" fmla="val 498"/>
                <a:gd name="f15" fmla="val 687"/>
                <a:gd name="f16" fmla="val 877"/>
                <a:gd name="f17" fmla="val 132"/>
                <a:gd name="f18" fmla="val 991"/>
                <a:gd name="f19" fmla="val 250"/>
                <a:gd name="f20" fmla="val 382"/>
                <a:gd name="f21" fmla="val 432"/>
                <a:gd name="f22" fmla="val 484"/>
                <a:gd name="f23" fmla="val 1060"/>
                <a:gd name="f24" fmla="val 536"/>
                <a:gd name="f25" fmla="val 1034"/>
                <a:gd name="f26" fmla="val 1260"/>
                <a:gd name="f27" fmla="val 1418"/>
                <a:gd name="f28" fmla="val 593"/>
                <a:gd name="f29" fmla="val 215"/>
                <a:gd name="f30" fmla="val 1353"/>
                <a:gd name="f31" fmla="val 85"/>
                <a:gd name="f32" fmla="val 1244"/>
                <a:gd name="f33" fmla="*/ f0 1 1481"/>
                <a:gd name="f34" fmla="*/ f1 1 1072"/>
                <a:gd name="f35" fmla="val f2"/>
                <a:gd name="f36" fmla="val f3"/>
                <a:gd name="f37" fmla="val f4"/>
                <a:gd name="f38" fmla="+- f37 0 f35"/>
                <a:gd name="f39" fmla="+- f36 0 f35"/>
                <a:gd name="f40" fmla="*/ f39 1 1481"/>
                <a:gd name="f41" fmla="*/ f38 1 1072"/>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1481" h="1072">
                  <a:moveTo>
                    <a:pt x="f5" y="f2"/>
                  </a:moveTo>
                  <a:cubicBezTo>
                    <a:pt x="f6" y="f2"/>
                    <a:pt x="f7" y="f8"/>
                    <a:pt x="f9" y="f10"/>
                  </a:cubicBezTo>
                  <a:lnTo>
                    <a:pt x="f11" y="f12"/>
                  </a:lnTo>
                  <a:cubicBezTo>
                    <a:pt x="f13" y="f14"/>
                    <a:pt x="f2" y="f15"/>
                    <a:pt x="f13" y="f16"/>
                  </a:cubicBezTo>
                  <a:cubicBezTo>
                    <a:pt x="f17" y="f18"/>
                    <a:pt x="f19" y="f4"/>
                    <a:pt x="f20" y="f4"/>
                  </a:cubicBezTo>
                  <a:cubicBezTo>
                    <a:pt x="f21" y="f4"/>
                    <a:pt x="f22" y="f23"/>
                    <a:pt x="f24" y="f25"/>
                  </a:cubicBezTo>
                  <a:lnTo>
                    <a:pt x="f26" y="f15"/>
                  </a:lnTo>
                  <a:cubicBezTo>
                    <a:pt x="f27" y="f28"/>
                    <a:pt x="f3" y="f12"/>
                    <a:pt x="f27" y="f29"/>
                  </a:cubicBezTo>
                  <a:cubicBezTo>
                    <a:pt x="f30" y="f31"/>
                    <a:pt x="f3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5" name="Google Shape;10420;p74">
              <a:extLst>
                <a:ext uri="{FF2B5EF4-FFF2-40B4-BE49-F238E27FC236}">
                  <a16:creationId xmlns:a16="http://schemas.microsoft.com/office/drawing/2014/main" id="{07F01904-E62F-91A8-6D1C-D43CD682DFA9}"/>
                </a:ext>
              </a:extLst>
            </p:cNvPr>
            <p:cNvSpPr/>
            <p:nvPr/>
          </p:nvSpPr>
          <p:spPr>
            <a:xfrm>
              <a:off x="5970062" y="2077279"/>
              <a:ext cx="282156" cy="413592"/>
            </a:xfrm>
            <a:custGeom>
              <a:avLst/>
              <a:gdLst>
                <a:gd name="f0" fmla="val w"/>
                <a:gd name="f1" fmla="val h"/>
                <a:gd name="f2" fmla="val 0"/>
                <a:gd name="f3" fmla="val 7089"/>
                <a:gd name="f4" fmla="val 9750"/>
                <a:gd name="f5" fmla="val 3529"/>
                <a:gd name="f6" fmla="val 3151"/>
                <a:gd name="f7" fmla="val 2836"/>
                <a:gd name="f8" fmla="val 315"/>
                <a:gd name="f9" fmla="val 725"/>
                <a:gd name="f10" fmla="val 1418"/>
                <a:gd name="f11" fmla="val 1040"/>
                <a:gd name="f12" fmla="val 2520"/>
                <a:gd name="f13" fmla="val 2111"/>
                <a:gd name="f14" fmla="val 1733"/>
                <a:gd name="f15" fmla="val 2143"/>
                <a:gd name="f16" fmla="val 1544"/>
                <a:gd name="f17" fmla="val 1638"/>
                <a:gd name="f18" fmla="val 2080"/>
                <a:gd name="f19" fmla="val 1764"/>
                <a:gd name="f20" fmla="val 3497"/>
                <a:gd name="f21" fmla="val 4253"/>
                <a:gd name="f22" fmla="val 4883"/>
                <a:gd name="f23" fmla="val 2710"/>
                <a:gd name="f24" fmla="val 3466"/>
                <a:gd name="f25" fmla="val 4096"/>
                <a:gd name="f26" fmla="val 4474"/>
                <a:gd name="f27" fmla="val 4600"/>
                <a:gd name="f28" fmla="val 3907"/>
                <a:gd name="f29" fmla="val 4758"/>
                <a:gd name="f30" fmla="val 4064"/>
                <a:gd name="f31" fmla="val 5073"/>
                <a:gd name="f32" fmla="val 4159"/>
                <a:gd name="f33" fmla="val 5482"/>
                <a:gd name="f34" fmla="val 5860"/>
                <a:gd name="f35" fmla="val 6081"/>
                <a:gd name="f36" fmla="val 4001"/>
                <a:gd name="f37" fmla="val 6238"/>
                <a:gd name="f38" fmla="val 3812"/>
                <a:gd name="f39" fmla="val 3623"/>
                <a:gd name="f40" fmla="val 4915"/>
                <a:gd name="f41" fmla="val 2678"/>
                <a:gd name="f42" fmla="val 4128"/>
                <a:gd name="f43" fmla="val 3844"/>
                <a:gd name="f44" fmla="val 3434"/>
                <a:gd name="f45" fmla="val 3025"/>
                <a:gd name="f46" fmla="val 788"/>
                <a:gd name="f47" fmla="val 4443"/>
                <a:gd name="f48" fmla="val 5167"/>
                <a:gd name="f49" fmla="val 6112"/>
                <a:gd name="f50" fmla="val 536"/>
                <a:gd name="f51" fmla="val 6963"/>
                <a:gd name="f52" fmla="val 1386"/>
                <a:gd name="f53" fmla="val 7372"/>
                <a:gd name="f54" fmla="val 8318"/>
                <a:gd name="f55" fmla="val 977"/>
                <a:gd name="f56" fmla="val 662"/>
                <a:gd name="f57" fmla="val 8633"/>
                <a:gd name="f58" fmla="val 9011"/>
                <a:gd name="f59" fmla="val 9389"/>
                <a:gd name="f60" fmla="val 9578"/>
                <a:gd name="f61" fmla="val 819"/>
                <a:gd name="f62" fmla="val 9735"/>
                <a:gd name="f63" fmla="val 1008"/>
                <a:gd name="f64" fmla="val 5923"/>
                <a:gd name="f65" fmla="val 9745"/>
                <a:gd name="f66" fmla="val 5979"/>
                <a:gd name="f67" fmla="val 9749"/>
                <a:gd name="f68" fmla="val 6029"/>
                <a:gd name="f69" fmla="val 6305"/>
                <a:gd name="f70" fmla="val 6396"/>
                <a:gd name="f71" fmla="val 9612"/>
                <a:gd name="f72" fmla="val 9452"/>
                <a:gd name="f73" fmla="val 9105"/>
                <a:gd name="f74" fmla="val 8696"/>
                <a:gd name="f75" fmla="val 8381"/>
                <a:gd name="f76" fmla="val 5702"/>
                <a:gd name="f77" fmla="val 7436"/>
                <a:gd name="f78" fmla="val 6522"/>
                <a:gd name="f79" fmla="val 7057"/>
                <a:gd name="f80" fmla="val 6175"/>
                <a:gd name="f81" fmla="val 5230"/>
                <a:gd name="f82" fmla="val 6774"/>
                <a:gd name="f83" fmla="val 6364"/>
                <a:gd name="f84" fmla="val 5986"/>
                <a:gd name="f85" fmla="val 5671"/>
                <a:gd name="f86" fmla="val 5356"/>
                <a:gd name="f87" fmla="val 4946"/>
                <a:gd name="f88" fmla="val 4568"/>
                <a:gd name="f89" fmla="val 3938"/>
                <a:gd name="f90" fmla="*/ f0 1 7089"/>
                <a:gd name="f91" fmla="*/ f1 1 9750"/>
                <a:gd name="f92" fmla="val f2"/>
                <a:gd name="f93" fmla="val f3"/>
                <a:gd name="f94" fmla="val f4"/>
                <a:gd name="f95" fmla="+- f94 0 f92"/>
                <a:gd name="f96" fmla="+- f93 0 f92"/>
                <a:gd name="f97" fmla="*/ f96 1 7089"/>
                <a:gd name="f98" fmla="*/ f95 1 9750"/>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7089" h="9750">
                  <a:moveTo>
                    <a:pt x="f5" y="f2"/>
                  </a:moveTo>
                  <a:cubicBezTo>
                    <a:pt x="f6" y="f2"/>
                    <a:pt x="f7" y="f8"/>
                    <a:pt x="f7" y="f9"/>
                  </a:cubicBezTo>
                  <a:lnTo>
                    <a:pt x="f7" y="f10"/>
                  </a:lnTo>
                  <a:cubicBezTo>
                    <a:pt x="f7" y="f11"/>
                    <a:pt x="f12" y="f9"/>
                    <a:pt x="f13" y="f9"/>
                  </a:cubicBezTo>
                  <a:cubicBezTo>
                    <a:pt x="f14" y="f9"/>
                    <a:pt x="f10" y="f11"/>
                    <a:pt x="f10" y="f10"/>
                  </a:cubicBezTo>
                  <a:lnTo>
                    <a:pt x="f10" y="f15"/>
                  </a:lnTo>
                  <a:cubicBezTo>
                    <a:pt x="f16" y="f15"/>
                    <a:pt x="f17" y="f18"/>
                    <a:pt x="f19" y="f18"/>
                  </a:cubicBezTo>
                  <a:lnTo>
                    <a:pt x="f20" y="f18"/>
                  </a:lnTo>
                  <a:cubicBezTo>
                    <a:pt x="f21" y="f18"/>
                    <a:pt x="f22" y="f23"/>
                    <a:pt x="f22" y="f24"/>
                  </a:cubicBezTo>
                  <a:cubicBezTo>
                    <a:pt x="f22" y="f25"/>
                    <a:pt x="f26" y="f27"/>
                    <a:pt x="f28" y="f29"/>
                  </a:cubicBezTo>
                  <a:cubicBezTo>
                    <a:pt x="f30" y="f31"/>
                    <a:pt x="f32" y="f33"/>
                    <a:pt x="f32" y="f34"/>
                  </a:cubicBezTo>
                  <a:cubicBezTo>
                    <a:pt x="f32" y="f35"/>
                    <a:pt x="f36" y="f37"/>
                    <a:pt x="f38" y="f37"/>
                  </a:cubicBezTo>
                  <a:cubicBezTo>
                    <a:pt x="f39" y="f37"/>
                    <a:pt x="f24" y="f35"/>
                    <a:pt x="f24" y="f34"/>
                  </a:cubicBezTo>
                  <a:cubicBezTo>
                    <a:pt x="f24" y="f40"/>
                    <a:pt x="f41" y="f42"/>
                    <a:pt x="f14" y="f42"/>
                  </a:cubicBezTo>
                  <a:lnTo>
                    <a:pt x="f24" y="f42"/>
                  </a:lnTo>
                  <a:cubicBezTo>
                    <a:pt x="f43" y="f42"/>
                    <a:pt x="f32" y="f38"/>
                    <a:pt x="f32" y="f44"/>
                  </a:cubicBezTo>
                  <a:cubicBezTo>
                    <a:pt x="f32" y="f45"/>
                    <a:pt x="f43" y="f23"/>
                    <a:pt x="f24" y="f23"/>
                  </a:cubicBezTo>
                  <a:lnTo>
                    <a:pt x="f14" y="f23"/>
                  </a:lnTo>
                  <a:cubicBezTo>
                    <a:pt x="f46" y="f23"/>
                    <a:pt x="f2" y="f20"/>
                    <a:pt x="f2" y="f47"/>
                  </a:cubicBezTo>
                  <a:lnTo>
                    <a:pt x="f2" y="f48"/>
                  </a:lnTo>
                  <a:cubicBezTo>
                    <a:pt x="f2" y="f49"/>
                    <a:pt x="f50" y="f51"/>
                    <a:pt x="f52" y="f53"/>
                  </a:cubicBezTo>
                  <a:lnTo>
                    <a:pt x="f52" y="f54"/>
                  </a:lnTo>
                  <a:cubicBezTo>
                    <a:pt x="f55" y="f54"/>
                    <a:pt x="f56" y="f57"/>
                    <a:pt x="f56" y="f58"/>
                  </a:cubicBezTo>
                  <a:lnTo>
                    <a:pt x="f56" y="f59"/>
                  </a:lnTo>
                  <a:cubicBezTo>
                    <a:pt x="f56" y="f60"/>
                    <a:pt x="f61" y="f62"/>
                    <a:pt x="f63" y="f62"/>
                  </a:cubicBezTo>
                  <a:lnTo>
                    <a:pt x="f34" y="f62"/>
                  </a:lnTo>
                  <a:cubicBezTo>
                    <a:pt x="f64" y="f65"/>
                    <a:pt x="f66" y="f67"/>
                    <a:pt x="f68" y="f67"/>
                  </a:cubicBezTo>
                  <a:cubicBezTo>
                    <a:pt x="f69" y="f67"/>
                    <a:pt x="f70" y="f71"/>
                    <a:pt x="f70" y="f72"/>
                  </a:cubicBezTo>
                  <a:lnTo>
                    <a:pt x="f70" y="f73"/>
                  </a:lnTo>
                  <a:cubicBezTo>
                    <a:pt x="f70" y="f74"/>
                    <a:pt x="f49" y="f75"/>
                    <a:pt x="f76" y="f75"/>
                  </a:cubicBezTo>
                  <a:lnTo>
                    <a:pt x="f76" y="f77"/>
                  </a:lnTo>
                  <a:cubicBezTo>
                    <a:pt x="f78" y="f79"/>
                    <a:pt x="f3" y="f80"/>
                    <a:pt x="f3" y="f81"/>
                  </a:cubicBezTo>
                  <a:lnTo>
                    <a:pt x="f3" y="f15"/>
                  </a:lnTo>
                  <a:cubicBezTo>
                    <a:pt x="f3" y="f14"/>
                    <a:pt x="f82" y="f10"/>
                    <a:pt x="f83" y="f10"/>
                  </a:cubicBezTo>
                  <a:cubicBezTo>
                    <a:pt x="f84" y="f10"/>
                    <a:pt x="f85" y="f14"/>
                    <a:pt x="f85" y="f15"/>
                  </a:cubicBezTo>
                  <a:lnTo>
                    <a:pt x="f85" y="f10"/>
                  </a:lnTo>
                  <a:cubicBezTo>
                    <a:pt x="f85" y="f11"/>
                    <a:pt x="f86" y="f9"/>
                    <a:pt x="f87" y="f9"/>
                  </a:cubicBezTo>
                  <a:cubicBezTo>
                    <a:pt x="f88" y="f9"/>
                    <a:pt x="f21" y="f11"/>
                    <a:pt x="f21" y="f10"/>
                  </a:cubicBezTo>
                  <a:lnTo>
                    <a:pt x="f21" y="f9"/>
                  </a:lnTo>
                  <a:cubicBezTo>
                    <a:pt x="f21" y="f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96" name="Google Shape;10478;p74">
            <a:extLst>
              <a:ext uri="{FF2B5EF4-FFF2-40B4-BE49-F238E27FC236}">
                <a16:creationId xmlns:a16="http://schemas.microsoft.com/office/drawing/2014/main" id="{75DBF087-143A-A6BE-38CA-8B9A171E9809}"/>
              </a:ext>
            </a:extLst>
          </p:cNvPr>
          <p:cNvGrpSpPr/>
          <p:nvPr/>
        </p:nvGrpSpPr>
        <p:grpSpPr>
          <a:xfrm>
            <a:off x="6773668" y="2827833"/>
            <a:ext cx="638739" cy="668243"/>
            <a:chOff x="6451850" y="1990246"/>
            <a:chExt cx="479054" cy="501182"/>
          </a:xfrm>
          <a:solidFill>
            <a:schemeClr val="tx1">
              <a:lumMod val="50000"/>
              <a:lumOff val="50000"/>
            </a:schemeClr>
          </a:solidFill>
        </p:grpSpPr>
        <p:sp>
          <p:nvSpPr>
            <p:cNvPr id="197" name="Google Shape;10479;p74">
              <a:extLst>
                <a:ext uri="{FF2B5EF4-FFF2-40B4-BE49-F238E27FC236}">
                  <a16:creationId xmlns:a16="http://schemas.microsoft.com/office/drawing/2014/main" id="{A7D05920-F3B8-2CD3-9F3C-67E069F6C4C1}"/>
                </a:ext>
              </a:extLst>
            </p:cNvPr>
            <p:cNvSpPr/>
            <p:nvPr/>
          </p:nvSpPr>
          <p:spPr>
            <a:xfrm>
              <a:off x="6451850" y="2115848"/>
              <a:ext cx="218230" cy="248625"/>
            </a:xfrm>
            <a:custGeom>
              <a:avLst/>
              <a:gdLst>
                <a:gd name="f0" fmla="val w"/>
                <a:gd name="f1" fmla="val h"/>
                <a:gd name="f2" fmla="val 0"/>
                <a:gd name="f3" fmla="val 5483"/>
                <a:gd name="f4" fmla="val 5861"/>
                <a:gd name="f5" fmla="val 2584"/>
                <a:gd name="f6" fmla="val 1"/>
                <a:gd name="f7" fmla="val 410"/>
                <a:gd name="f8" fmla="val 2206"/>
                <a:gd name="f9" fmla="val 2615"/>
                <a:gd name="f10" fmla="val 3277"/>
                <a:gd name="f11" fmla="val 3655"/>
                <a:gd name="f12" fmla="val 5860"/>
                <a:gd name="f13" fmla="val 3781"/>
                <a:gd name="f14" fmla="val 4632"/>
                <a:gd name="f15" fmla="val 3844"/>
                <a:gd name="f16" fmla="val 4584"/>
                <a:gd name="f17" fmla="val 3939"/>
                <a:gd name="f18" fmla="val 4561"/>
                <a:gd name="f19" fmla="val 4029"/>
                <a:gd name="f20" fmla="val 4120"/>
                <a:gd name="f21" fmla="val 4206"/>
                <a:gd name="f22" fmla="val 4254"/>
                <a:gd name="f23" fmla="val 4726"/>
                <a:gd name="f24" fmla="val 5104"/>
                <a:gd name="f25" fmla="val 4789"/>
                <a:gd name="f26" fmla="val 5167"/>
                <a:gd name="f27" fmla="val 4884"/>
                <a:gd name="f28" fmla="val 5199"/>
                <a:gd name="f29" fmla="val 4974"/>
                <a:gd name="f30" fmla="val 5065"/>
                <a:gd name="f31" fmla="val 5152"/>
                <a:gd name="f32" fmla="val 5325"/>
                <a:gd name="f33" fmla="val 5010"/>
                <a:gd name="f34" fmla="val 4758"/>
                <a:gd name="f35" fmla="val 4159"/>
                <a:gd name="f36" fmla="val 4065"/>
                <a:gd name="f37" fmla="val 3813"/>
                <a:gd name="f38" fmla="val 3687"/>
                <a:gd name="f39" fmla="val 5482"/>
                <a:gd name="f40" fmla="val 2962"/>
                <a:gd name="f41" fmla="val 2489"/>
                <a:gd name="f42" fmla="val 2710"/>
                <a:gd name="f43" fmla="val 2915"/>
                <a:gd name="f44" fmla="val 4317"/>
                <a:gd name="f45" fmla="val 3017"/>
                <a:gd name="f46" fmla="val 4049"/>
                <a:gd name="f47" fmla="val 3513"/>
                <a:gd name="f48" fmla="val 3309"/>
                <a:gd name="f49" fmla="val 2930"/>
                <a:gd name="f50" fmla="val 2332"/>
                <a:gd name="f51" fmla="val 1670"/>
                <a:gd name="f52" fmla="val 1261"/>
                <a:gd name="f53" fmla="val 3561"/>
                <a:gd name="f54" fmla="val 1040"/>
                <a:gd name="f55" fmla="*/ f0 1 5483"/>
                <a:gd name="f56" fmla="*/ f1 1 5861"/>
                <a:gd name="f57" fmla="val f2"/>
                <a:gd name="f58" fmla="val f3"/>
                <a:gd name="f59" fmla="val f4"/>
                <a:gd name="f60" fmla="+- f59 0 f57"/>
                <a:gd name="f61" fmla="+- f58 0 f57"/>
                <a:gd name="f62" fmla="*/ f61 1 5483"/>
                <a:gd name="f63" fmla="*/ f60 1 5861"/>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61">
                  <a:moveTo>
                    <a:pt x="f5" y="f6"/>
                  </a:moveTo>
                  <a:lnTo>
                    <a:pt x="f7" y="f8"/>
                  </a:lnTo>
                  <a:cubicBezTo>
                    <a:pt x="f6" y="f9"/>
                    <a:pt x="f6" y="f10"/>
                    <a:pt x="f7" y="f11"/>
                  </a:cubicBezTo>
                  <a:lnTo>
                    <a:pt x="f5" y="f12"/>
                  </a:lnTo>
                  <a:lnTo>
                    <a:pt x="f13" y="f14"/>
                  </a:lnTo>
                  <a:cubicBezTo>
                    <a:pt x="f15" y="f16"/>
                    <a:pt x="f17" y="f18"/>
                    <a:pt x="f19" y="f18"/>
                  </a:cubicBezTo>
                  <a:cubicBezTo>
                    <a:pt x="f20" y="f18"/>
                    <a:pt x="f21" y="f16"/>
                    <a:pt x="f22" y="f14"/>
                  </a:cubicBezTo>
                  <a:lnTo>
                    <a:pt x="f23" y="f24"/>
                  </a:lnTo>
                  <a:cubicBezTo>
                    <a:pt x="f25" y="f26"/>
                    <a:pt x="f27" y="f28"/>
                    <a:pt x="f29" y="f28"/>
                  </a:cubicBezTo>
                  <a:cubicBezTo>
                    <a:pt x="f30" y="f28"/>
                    <a:pt x="f31" y="f26"/>
                    <a:pt x="f28" y="f24"/>
                  </a:cubicBezTo>
                  <a:cubicBezTo>
                    <a:pt x="f32" y="f33"/>
                    <a:pt x="f32" y="f34"/>
                    <a:pt x="f28" y="f14"/>
                  </a:cubicBezTo>
                  <a:lnTo>
                    <a:pt x="f23" y="f35"/>
                  </a:lnTo>
                  <a:cubicBezTo>
                    <a:pt x="f14" y="f36"/>
                    <a:pt x="f14" y="f37"/>
                    <a:pt x="f23" y="f38"/>
                  </a:cubicBezTo>
                  <a:lnTo>
                    <a:pt x="f39" y="f40"/>
                  </a:lnTo>
                  <a:lnTo>
                    <a:pt x="f33" y="f41"/>
                  </a:lnTo>
                  <a:lnTo>
                    <a:pt x="f25" y="f42"/>
                  </a:lnTo>
                  <a:cubicBezTo>
                    <a:pt x="f16" y="f43"/>
                    <a:pt x="f44" y="f45"/>
                    <a:pt x="f46" y="f45"/>
                  </a:cubicBezTo>
                  <a:cubicBezTo>
                    <a:pt x="f13" y="f45"/>
                    <a:pt x="f47" y="f43"/>
                    <a:pt x="f48" y="f42"/>
                  </a:cubicBezTo>
                  <a:cubicBezTo>
                    <a:pt x="f49" y="f50"/>
                    <a:pt x="f49" y="f51"/>
                    <a:pt x="f48" y="f52"/>
                  </a:cubicBezTo>
                  <a:lnTo>
                    <a:pt x="f53" y="f5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8" name="Google Shape;10480;p74">
              <a:extLst>
                <a:ext uri="{FF2B5EF4-FFF2-40B4-BE49-F238E27FC236}">
                  <a16:creationId xmlns:a16="http://schemas.microsoft.com/office/drawing/2014/main" id="{BF3F2918-BCF5-4EB5-860D-E9107DDF204C}"/>
                </a:ext>
              </a:extLst>
            </p:cNvPr>
            <p:cNvSpPr/>
            <p:nvPr/>
          </p:nvSpPr>
          <p:spPr>
            <a:xfrm>
              <a:off x="6574755" y="1990246"/>
              <a:ext cx="232001" cy="227200"/>
            </a:xfrm>
            <a:custGeom>
              <a:avLst/>
              <a:gdLst>
                <a:gd name="f0" fmla="val w"/>
                <a:gd name="f1" fmla="val h"/>
                <a:gd name="f2" fmla="val 0"/>
                <a:gd name="f3" fmla="val 5829"/>
                <a:gd name="f4" fmla="val 5356"/>
                <a:gd name="f5" fmla="val 2926"/>
                <a:gd name="f6" fmla="val 2662"/>
                <a:gd name="f7" fmla="val 2394"/>
                <a:gd name="f8" fmla="val 95"/>
                <a:gd name="f9" fmla="val 2205"/>
                <a:gd name="f10" fmla="val 284"/>
                <a:gd name="f11" fmla="val 2457"/>
                <a:gd name="f12" fmla="val 1229"/>
                <a:gd name="f13" fmla="val 3686"/>
                <a:gd name="f14" fmla="val 1323"/>
                <a:gd name="f15" fmla="val 3781"/>
                <a:gd name="f16" fmla="val 4033"/>
                <a:gd name="f17" fmla="val 4127"/>
                <a:gd name="f18" fmla="val 725"/>
                <a:gd name="f19" fmla="val 4600"/>
                <a:gd name="f20" fmla="val 630"/>
                <a:gd name="f21" fmla="val 4726"/>
                <a:gd name="f22" fmla="val 4978"/>
                <a:gd name="f23" fmla="val 5072"/>
                <a:gd name="f24" fmla="val 788"/>
                <a:gd name="f25" fmla="val 5135"/>
                <a:gd name="f26" fmla="val 882"/>
                <a:gd name="f27" fmla="val 5167"/>
                <a:gd name="f28" fmla="val 977"/>
                <a:gd name="f29" fmla="val 1071"/>
                <a:gd name="f30" fmla="val 1166"/>
                <a:gd name="f31" fmla="val 1701"/>
                <a:gd name="f32" fmla="val 1749"/>
                <a:gd name="f33" fmla="val 4553"/>
                <a:gd name="f34" fmla="val 1835"/>
                <a:gd name="f35" fmla="val 4529"/>
                <a:gd name="f36" fmla="val 1926"/>
                <a:gd name="f37" fmla="val 2016"/>
                <a:gd name="f38" fmla="val 2111"/>
                <a:gd name="f39" fmla="val 2174"/>
                <a:gd name="f40" fmla="val 2898"/>
                <a:gd name="f41" fmla="val 3371"/>
                <a:gd name="f42" fmla="val 4883"/>
                <a:gd name="f43" fmla="val 3151"/>
                <a:gd name="f44" fmla="val 4663"/>
                <a:gd name="f45" fmla="val 2741"/>
                <a:gd name="f46" fmla="val 4253"/>
                <a:gd name="f47" fmla="val 3592"/>
                <a:gd name="f48" fmla="val 3214"/>
                <a:gd name="f49" fmla="val 3340"/>
                <a:gd name="f50" fmla="val 3009"/>
                <a:gd name="f51" fmla="val 3607"/>
                <a:gd name="f52" fmla="val 2906"/>
                <a:gd name="f53" fmla="val 3875"/>
                <a:gd name="f54" fmla="val 4143"/>
                <a:gd name="f55" fmla="val 4411"/>
                <a:gd name="f56" fmla="val 4852"/>
                <a:gd name="f57" fmla="val 3434"/>
                <a:gd name="f58" fmla="val 5828"/>
                <a:gd name="f59" fmla="val 3623"/>
                <a:gd name="f60" fmla="val 3450"/>
                <a:gd name="f61" fmla="val 3190"/>
                <a:gd name="f62" fmla="*/ f0 1 5829"/>
                <a:gd name="f63" fmla="*/ f1 1 5356"/>
                <a:gd name="f64" fmla="val f2"/>
                <a:gd name="f65" fmla="val f3"/>
                <a:gd name="f66" fmla="val f4"/>
                <a:gd name="f67" fmla="+- f66 0 f64"/>
                <a:gd name="f68" fmla="+- f65 0 f64"/>
                <a:gd name="f69" fmla="*/ f68 1 5829"/>
                <a:gd name="f70" fmla="*/ f67 1 5356"/>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29" h="5356">
                  <a:moveTo>
                    <a:pt x="f5" y="f2"/>
                  </a:moveTo>
                  <a:cubicBezTo>
                    <a:pt x="f6" y="f2"/>
                    <a:pt x="f7" y="f8"/>
                    <a:pt x="f9" y="f10"/>
                  </a:cubicBezTo>
                  <a:lnTo>
                    <a:pt x="f2" y="f11"/>
                  </a:lnTo>
                  <a:lnTo>
                    <a:pt x="f12" y="f13"/>
                  </a:lnTo>
                  <a:cubicBezTo>
                    <a:pt x="f14" y="f15"/>
                    <a:pt x="f14" y="f16"/>
                    <a:pt x="f12" y="f17"/>
                  </a:cubicBezTo>
                  <a:lnTo>
                    <a:pt x="f18" y="f19"/>
                  </a:lnTo>
                  <a:cubicBezTo>
                    <a:pt x="f20" y="f21"/>
                    <a:pt x="f20" y="f22"/>
                    <a:pt x="f18" y="f23"/>
                  </a:cubicBezTo>
                  <a:cubicBezTo>
                    <a:pt x="f24" y="f25"/>
                    <a:pt x="f26" y="f27"/>
                    <a:pt x="f28" y="f27"/>
                  </a:cubicBezTo>
                  <a:cubicBezTo>
                    <a:pt x="f29" y="f27"/>
                    <a:pt x="f30" y="f25"/>
                    <a:pt x="f12" y="f23"/>
                  </a:cubicBezTo>
                  <a:lnTo>
                    <a:pt x="f31" y="f19"/>
                  </a:lnTo>
                  <a:cubicBezTo>
                    <a:pt x="f32" y="f33"/>
                    <a:pt x="f34" y="f35"/>
                    <a:pt x="f36" y="f35"/>
                  </a:cubicBezTo>
                  <a:cubicBezTo>
                    <a:pt x="f37" y="f35"/>
                    <a:pt x="f38" y="f33"/>
                    <a:pt x="f39" y="f19"/>
                  </a:cubicBezTo>
                  <a:lnTo>
                    <a:pt x="f40" y="f4"/>
                  </a:lnTo>
                  <a:lnTo>
                    <a:pt x="f41" y="f42"/>
                  </a:lnTo>
                  <a:lnTo>
                    <a:pt x="f43" y="f44"/>
                  </a:lnTo>
                  <a:cubicBezTo>
                    <a:pt x="f45" y="f46"/>
                    <a:pt x="f45" y="f47"/>
                    <a:pt x="f43" y="f48"/>
                  </a:cubicBezTo>
                  <a:cubicBezTo>
                    <a:pt x="f49" y="f50"/>
                    <a:pt x="f51" y="f52"/>
                    <a:pt x="f53" y="f52"/>
                  </a:cubicBezTo>
                  <a:cubicBezTo>
                    <a:pt x="f54" y="f52"/>
                    <a:pt x="f55" y="f50"/>
                    <a:pt x="f19" y="f48"/>
                  </a:cubicBezTo>
                  <a:lnTo>
                    <a:pt x="f56" y="f57"/>
                  </a:lnTo>
                  <a:lnTo>
                    <a:pt x="f58" y="f11"/>
                  </a:lnTo>
                  <a:lnTo>
                    <a:pt x="f59" y="f10"/>
                  </a:lnTo>
                  <a:cubicBezTo>
                    <a:pt x="f60" y="f8"/>
                    <a:pt x="f6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9" name="Google Shape;10481;p74">
              <a:extLst>
                <a:ext uri="{FF2B5EF4-FFF2-40B4-BE49-F238E27FC236}">
                  <a16:creationId xmlns:a16="http://schemas.microsoft.com/office/drawing/2014/main" id="{037D9B25-6F1A-EEE1-6FFE-73A33A665ADD}"/>
                </a:ext>
              </a:extLst>
            </p:cNvPr>
            <p:cNvSpPr/>
            <p:nvPr/>
          </p:nvSpPr>
          <p:spPr>
            <a:xfrm>
              <a:off x="6712674" y="2115848"/>
              <a:ext cx="218230" cy="247262"/>
            </a:xfrm>
            <a:custGeom>
              <a:avLst/>
              <a:gdLst>
                <a:gd name="f0" fmla="val w"/>
                <a:gd name="f1" fmla="val h"/>
                <a:gd name="f2" fmla="val 0"/>
                <a:gd name="f3" fmla="val 5483"/>
                <a:gd name="f4" fmla="val 5829"/>
                <a:gd name="f5" fmla="val 2899"/>
                <a:gd name="f6" fmla="val 1"/>
                <a:gd name="f7" fmla="val 1702"/>
                <a:gd name="f8" fmla="val 1229"/>
                <a:gd name="f9" fmla="val 1639"/>
                <a:gd name="f10" fmla="val 1292"/>
                <a:gd name="f11" fmla="val 1544"/>
                <a:gd name="f12" fmla="val 1324"/>
                <a:gd name="f13" fmla="val 1450"/>
                <a:gd name="f14" fmla="val 1355"/>
                <a:gd name="f15" fmla="val 1261"/>
                <a:gd name="f16" fmla="val 1198"/>
                <a:gd name="f17" fmla="val 725"/>
                <a:gd name="f18" fmla="val 757"/>
                <a:gd name="f19" fmla="val 678"/>
                <a:gd name="f20" fmla="val 694"/>
                <a:gd name="f21" fmla="val 591"/>
                <a:gd name="f22" fmla="val 662"/>
                <a:gd name="f23" fmla="val 501"/>
                <a:gd name="f24" fmla="val 410"/>
                <a:gd name="f25" fmla="val 316"/>
                <a:gd name="f26" fmla="val 253"/>
                <a:gd name="f27" fmla="val 158"/>
                <a:gd name="f28" fmla="val 883"/>
                <a:gd name="f29" fmla="val 1103"/>
                <a:gd name="f30" fmla="val 851"/>
                <a:gd name="f31" fmla="val 1828"/>
                <a:gd name="f32" fmla="val 2048"/>
                <a:gd name="f33" fmla="val 2174"/>
                <a:gd name="f34" fmla="val 473"/>
                <a:gd name="f35" fmla="val 3372"/>
                <a:gd name="f36" fmla="val 3151"/>
                <a:gd name="f37" fmla="val 898"/>
                <a:gd name="f38" fmla="val 2946"/>
                <a:gd name="f39" fmla="val 1166"/>
                <a:gd name="f40" fmla="val 2844"/>
                <a:gd name="f41" fmla="val 1434"/>
                <a:gd name="f42" fmla="val 1970"/>
                <a:gd name="f43" fmla="val 2552"/>
                <a:gd name="f44" fmla="val 3529"/>
                <a:gd name="f45" fmla="val 4222"/>
                <a:gd name="f46" fmla="val 4600"/>
                <a:gd name="f47" fmla="val 1922"/>
                <a:gd name="f48" fmla="val 4852"/>
                <a:gd name="f49" fmla="val 5073"/>
                <a:gd name="f50" fmla="val 3655"/>
                <a:gd name="f51" fmla="val 5482"/>
                <a:gd name="f52" fmla="val 3277"/>
                <a:gd name="f53" fmla="val 2615"/>
                <a:gd name="f54" fmla="val 2206"/>
                <a:gd name="f55" fmla="*/ f0 1 5483"/>
                <a:gd name="f56" fmla="*/ f1 1 5829"/>
                <a:gd name="f57" fmla="val f2"/>
                <a:gd name="f58" fmla="val f3"/>
                <a:gd name="f59" fmla="val f4"/>
                <a:gd name="f60" fmla="+- f59 0 f57"/>
                <a:gd name="f61" fmla="+- f58 0 f57"/>
                <a:gd name="f62" fmla="*/ f61 1 5483"/>
                <a:gd name="f63" fmla="*/ f60 1 5829"/>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5483" h="5829">
                  <a:moveTo>
                    <a:pt x="f5" y="f6"/>
                  </a:moveTo>
                  <a:lnTo>
                    <a:pt x="f7" y="f8"/>
                  </a:lnTo>
                  <a:cubicBezTo>
                    <a:pt x="f9" y="f10"/>
                    <a:pt x="f11" y="f12"/>
                    <a:pt x="f13" y="f12"/>
                  </a:cubicBezTo>
                  <a:cubicBezTo>
                    <a:pt x="f14" y="f12"/>
                    <a:pt x="f15" y="f10"/>
                    <a:pt x="f16" y="f8"/>
                  </a:cubicBezTo>
                  <a:lnTo>
                    <a:pt x="f17" y="f18"/>
                  </a:lnTo>
                  <a:cubicBezTo>
                    <a:pt x="f19" y="f20"/>
                    <a:pt x="f21" y="f22"/>
                    <a:pt x="f23" y="f22"/>
                  </a:cubicBezTo>
                  <a:cubicBezTo>
                    <a:pt x="f24" y="f22"/>
                    <a:pt x="f25" y="f20"/>
                    <a:pt x="f26" y="f18"/>
                  </a:cubicBezTo>
                  <a:cubicBezTo>
                    <a:pt x="f27" y="f28"/>
                    <a:pt x="f27" y="f29"/>
                    <a:pt x="f26" y="f8"/>
                  </a:cubicBezTo>
                  <a:lnTo>
                    <a:pt x="f17" y="f7"/>
                  </a:lnTo>
                  <a:cubicBezTo>
                    <a:pt x="f30" y="f31"/>
                    <a:pt x="f30" y="f32"/>
                    <a:pt x="f17" y="f33"/>
                  </a:cubicBezTo>
                  <a:lnTo>
                    <a:pt x="f6" y="f5"/>
                  </a:lnTo>
                  <a:lnTo>
                    <a:pt x="f34" y="f35"/>
                  </a:lnTo>
                  <a:lnTo>
                    <a:pt x="f20" y="f36"/>
                  </a:lnTo>
                  <a:cubicBezTo>
                    <a:pt x="f37" y="f38"/>
                    <a:pt x="f39" y="f40"/>
                    <a:pt x="f41" y="f40"/>
                  </a:cubicBezTo>
                  <a:cubicBezTo>
                    <a:pt x="f7" y="f40"/>
                    <a:pt x="f42" y="f38"/>
                    <a:pt x="f33" y="f36"/>
                  </a:cubicBezTo>
                  <a:cubicBezTo>
                    <a:pt x="f43" y="f44"/>
                    <a:pt x="f43" y="f45"/>
                    <a:pt x="f33" y="f46"/>
                  </a:cubicBezTo>
                  <a:lnTo>
                    <a:pt x="f47" y="f48"/>
                  </a:lnTo>
                  <a:lnTo>
                    <a:pt x="f5" y="f4"/>
                  </a:lnTo>
                  <a:lnTo>
                    <a:pt x="f49" y="f50"/>
                  </a:lnTo>
                  <a:cubicBezTo>
                    <a:pt x="f51" y="f52"/>
                    <a:pt x="f51" y="f53"/>
                    <a:pt x="f49" y="f5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0" name="Google Shape;10482;p74">
              <a:extLst>
                <a:ext uri="{FF2B5EF4-FFF2-40B4-BE49-F238E27FC236}">
                  <a16:creationId xmlns:a16="http://schemas.microsoft.com/office/drawing/2014/main" id="{AD767383-8D31-765A-39F4-E5D4E045FE67}"/>
                </a:ext>
              </a:extLst>
            </p:cNvPr>
            <p:cNvSpPr/>
            <p:nvPr/>
          </p:nvSpPr>
          <p:spPr>
            <a:xfrm>
              <a:off x="6574755" y="2262874"/>
              <a:ext cx="234507" cy="228554"/>
            </a:xfrm>
            <a:custGeom>
              <a:avLst/>
              <a:gdLst>
                <a:gd name="f0" fmla="val w"/>
                <a:gd name="f1" fmla="val h"/>
                <a:gd name="f2" fmla="val 0"/>
                <a:gd name="f3" fmla="val 5892"/>
                <a:gd name="f4" fmla="val 5388"/>
                <a:gd name="f5" fmla="val 2993"/>
                <a:gd name="f6" fmla="val 2520"/>
                <a:gd name="f7" fmla="val 473"/>
                <a:gd name="f8" fmla="val 2741"/>
                <a:gd name="f9" fmla="val 725"/>
                <a:gd name="f10" fmla="val 3151"/>
                <a:gd name="f11" fmla="val 1103"/>
                <a:gd name="f12" fmla="val 1764"/>
                <a:gd name="f13" fmla="val 2174"/>
                <a:gd name="f14" fmla="val 2505"/>
                <a:gd name="f15" fmla="val 2363"/>
                <a:gd name="f16" fmla="val 2221"/>
                <a:gd name="f17" fmla="val 2457"/>
                <a:gd name="f18" fmla="val 1949"/>
                <a:gd name="f19" fmla="val 1678"/>
                <a:gd name="f20" fmla="val 1418"/>
                <a:gd name="f21" fmla="val 1229"/>
                <a:gd name="f22" fmla="val 977"/>
                <a:gd name="f23" fmla="val 1922"/>
                <a:gd name="f24" fmla="val 2930"/>
                <a:gd name="f25" fmla="val 2205"/>
                <a:gd name="f26" fmla="val 5072"/>
                <a:gd name="f27" fmla="val 2394"/>
                <a:gd name="f28" fmla="val 5293"/>
                <a:gd name="f29" fmla="val 2678"/>
                <a:gd name="f30" fmla="val 5387"/>
                <a:gd name="f31" fmla="val 3214"/>
                <a:gd name="f32" fmla="val 3497"/>
                <a:gd name="f33" fmla="val 3686"/>
                <a:gd name="f34" fmla="val 5891"/>
                <a:gd name="f35" fmla="val 4663"/>
                <a:gd name="f36" fmla="val 1701"/>
                <a:gd name="f37" fmla="val 4568"/>
                <a:gd name="f38" fmla="val 1575"/>
                <a:gd name="f39" fmla="val 1355"/>
                <a:gd name="f40" fmla="val 5167"/>
                <a:gd name="f41" fmla="val 756"/>
                <a:gd name="f42" fmla="val 5261"/>
                <a:gd name="f43" fmla="val 630"/>
                <a:gd name="f44" fmla="val 410"/>
                <a:gd name="f45" fmla="val 284"/>
                <a:gd name="f46" fmla="val 5104"/>
                <a:gd name="f47" fmla="val 221"/>
                <a:gd name="f48" fmla="val 5009"/>
                <a:gd name="f49" fmla="val 189"/>
                <a:gd name="f50" fmla="val 4915"/>
                <a:gd name="f51" fmla="val 4820"/>
                <a:gd name="f52" fmla="val 4726"/>
                <a:gd name="f53" fmla="val 4190"/>
                <a:gd name="f54" fmla="val 4143"/>
                <a:gd name="f55" fmla="val 819"/>
                <a:gd name="f56" fmla="val 4056"/>
                <a:gd name="f57" fmla="val 851"/>
                <a:gd name="f58" fmla="val 3966"/>
                <a:gd name="f59" fmla="val 3875"/>
                <a:gd name="f60" fmla="val 3781"/>
                <a:gd name="f61" fmla="val 3718"/>
                <a:gd name="f62" fmla="*/ f0 1 5892"/>
                <a:gd name="f63" fmla="*/ f1 1 5388"/>
                <a:gd name="f64" fmla="val f2"/>
                <a:gd name="f65" fmla="val f3"/>
                <a:gd name="f66" fmla="val f4"/>
                <a:gd name="f67" fmla="+- f66 0 f64"/>
                <a:gd name="f68" fmla="+- f65 0 f64"/>
                <a:gd name="f69" fmla="*/ f68 1 5892"/>
                <a:gd name="f70" fmla="*/ f67 1 5388"/>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892" h="5388">
                  <a:moveTo>
                    <a:pt x="f5" y="f2"/>
                  </a:moveTo>
                  <a:lnTo>
                    <a:pt x="f6" y="f7"/>
                  </a:lnTo>
                  <a:lnTo>
                    <a:pt x="f8" y="f9"/>
                  </a:lnTo>
                  <a:cubicBezTo>
                    <a:pt x="f10" y="f11"/>
                    <a:pt x="f10" y="f12"/>
                    <a:pt x="f8" y="f13"/>
                  </a:cubicBezTo>
                  <a:cubicBezTo>
                    <a:pt x="f14" y="f15"/>
                    <a:pt x="f16" y="f17"/>
                    <a:pt x="f18" y="f17"/>
                  </a:cubicBezTo>
                  <a:cubicBezTo>
                    <a:pt x="f19" y="f17"/>
                    <a:pt x="f20" y="f15"/>
                    <a:pt x="f21" y="f13"/>
                  </a:cubicBezTo>
                  <a:lnTo>
                    <a:pt x="f22" y="f23"/>
                  </a:lnTo>
                  <a:lnTo>
                    <a:pt x="f2" y="f24"/>
                  </a:lnTo>
                  <a:lnTo>
                    <a:pt x="f25" y="f26"/>
                  </a:lnTo>
                  <a:cubicBezTo>
                    <a:pt x="f27" y="f28"/>
                    <a:pt x="f29" y="f30"/>
                    <a:pt x="f24" y="f30"/>
                  </a:cubicBezTo>
                  <a:cubicBezTo>
                    <a:pt x="f31" y="f30"/>
                    <a:pt x="f32" y="f28"/>
                    <a:pt x="f33" y="f26"/>
                  </a:cubicBezTo>
                  <a:lnTo>
                    <a:pt x="f34" y="f24"/>
                  </a:lnTo>
                  <a:lnTo>
                    <a:pt x="f35" y="f36"/>
                  </a:lnTo>
                  <a:cubicBezTo>
                    <a:pt x="f37" y="f38"/>
                    <a:pt x="f37" y="f39"/>
                    <a:pt x="f35" y="f21"/>
                  </a:cubicBezTo>
                  <a:lnTo>
                    <a:pt x="f40" y="f41"/>
                  </a:lnTo>
                  <a:cubicBezTo>
                    <a:pt x="f42" y="f43"/>
                    <a:pt x="f42" y="f44"/>
                    <a:pt x="f40" y="f45"/>
                  </a:cubicBezTo>
                  <a:cubicBezTo>
                    <a:pt x="f46" y="f47"/>
                    <a:pt x="f48" y="f49"/>
                    <a:pt x="f50" y="f49"/>
                  </a:cubicBezTo>
                  <a:cubicBezTo>
                    <a:pt x="f51" y="f49"/>
                    <a:pt x="f52" y="f47"/>
                    <a:pt x="f35" y="f45"/>
                  </a:cubicBezTo>
                  <a:lnTo>
                    <a:pt x="f53" y="f41"/>
                  </a:lnTo>
                  <a:cubicBezTo>
                    <a:pt x="f54" y="f55"/>
                    <a:pt x="f56" y="f57"/>
                    <a:pt x="f58" y="f57"/>
                  </a:cubicBezTo>
                  <a:cubicBezTo>
                    <a:pt x="f59" y="f57"/>
                    <a:pt x="f60" y="f55"/>
                    <a:pt x="f61" y="f41"/>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01" name="Google Shape;10101;p74">
            <a:extLst>
              <a:ext uri="{FF2B5EF4-FFF2-40B4-BE49-F238E27FC236}">
                <a16:creationId xmlns:a16="http://schemas.microsoft.com/office/drawing/2014/main" id="{47724A3B-85A4-3604-5827-2F24A06DC5CB}"/>
              </a:ext>
            </a:extLst>
          </p:cNvPr>
          <p:cNvGrpSpPr/>
          <p:nvPr/>
        </p:nvGrpSpPr>
        <p:grpSpPr>
          <a:xfrm>
            <a:off x="9555796" y="5729519"/>
            <a:ext cx="437229" cy="432205"/>
            <a:chOff x="8538447" y="4166509"/>
            <a:chExt cx="327922" cy="324154"/>
          </a:xfrm>
          <a:solidFill>
            <a:schemeClr val="tx1">
              <a:lumMod val="50000"/>
              <a:lumOff val="50000"/>
            </a:schemeClr>
          </a:solidFill>
        </p:grpSpPr>
        <p:sp>
          <p:nvSpPr>
            <p:cNvPr id="202" name="Google Shape;10102;p74">
              <a:extLst>
                <a:ext uri="{FF2B5EF4-FFF2-40B4-BE49-F238E27FC236}">
                  <a16:creationId xmlns:a16="http://schemas.microsoft.com/office/drawing/2014/main" id="{8986D331-4BE4-3056-1720-69A2FA541574}"/>
                </a:ext>
              </a:extLst>
            </p:cNvPr>
            <p:cNvSpPr/>
            <p:nvPr/>
          </p:nvSpPr>
          <p:spPr>
            <a:xfrm>
              <a:off x="8643786" y="4252517"/>
              <a:ext cx="222583" cy="238146"/>
            </a:xfrm>
            <a:custGeom>
              <a:avLst/>
              <a:gdLst>
                <a:gd name="f0" fmla="val w"/>
                <a:gd name="f1" fmla="val h"/>
                <a:gd name="f2" fmla="val 0"/>
                <a:gd name="f3" fmla="val 8255"/>
                <a:gd name="f4" fmla="val 8287"/>
                <a:gd name="f5" fmla="val 4128"/>
                <a:gd name="f6" fmla="val 1229"/>
                <a:gd name="f7" fmla="val 4348"/>
                <a:gd name="f8" fmla="val 4506"/>
                <a:gd name="f9" fmla="val 1418"/>
                <a:gd name="f10" fmla="val 1670"/>
                <a:gd name="f11" fmla="val 1922"/>
                <a:gd name="f12" fmla="val 4978"/>
                <a:gd name="f13" fmla="val 2080"/>
                <a:gd name="f14" fmla="val 5356"/>
                <a:gd name="f15" fmla="val 2552"/>
                <a:gd name="f16" fmla="val 3119"/>
                <a:gd name="f17" fmla="val 3340"/>
                <a:gd name="f18" fmla="val 5136"/>
                <a:gd name="f19" fmla="val 3498"/>
                <a:gd name="f20" fmla="val 4947"/>
                <a:gd name="f21" fmla="val 4726"/>
                <a:gd name="f22" fmla="val 3308"/>
                <a:gd name="f23" fmla="val 2867"/>
                <a:gd name="f24" fmla="val 4317"/>
                <a:gd name="f25" fmla="val 2710"/>
                <a:gd name="f26" fmla="val 3939"/>
                <a:gd name="f27" fmla="val 3687"/>
                <a:gd name="f28" fmla="val 2930"/>
                <a:gd name="f29" fmla="val 3718"/>
                <a:gd name="f30" fmla="val 4033"/>
                <a:gd name="f31" fmla="val 3592"/>
                <a:gd name="f32" fmla="val 4411"/>
                <a:gd name="f33" fmla="val 3813"/>
                <a:gd name="f34" fmla="val 4821"/>
                <a:gd name="f35" fmla="val 5388"/>
                <a:gd name="f36" fmla="val 4537"/>
                <a:gd name="f37" fmla="val 5199"/>
                <a:gd name="f38" fmla="val 5766"/>
                <a:gd name="f39" fmla="val 5041"/>
                <a:gd name="f40" fmla="val 6175"/>
                <a:gd name="f41" fmla="val 4569"/>
                <a:gd name="f42" fmla="val 6396"/>
                <a:gd name="f43" fmla="val 6648"/>
                <a:gd name="f44" fmla="val 6900"/>
                <a:gd name="f45" fmla="val 7089"/>
                <a:gd name="f46" fmla="val 4159"/>
                <a:gd name="f47" fmla="val 3970"/>
                <a:gd name="f48" fmla="val 3245"/>
                <a:gd name="f49" fmla="val 6238"/>
                <a:gd name="f50" fmla="val 2899"/>
                <a:gd name="f51" fmla="val 3088"/>
                <a:gd name="f52" fmla="val 5010"/>
                <a:gd name="f53" fmla="val 5451"/>
                <a:gd name="f54" fmla="val 3876"/>
                <a:gd name="f55" fmla="val 5608"/>
                <a:gd name="f56" fmla="val 4191"/>
                <a:gd name="f57" fmla="val 3844"/>
                <a:gd name="f58" fmla="val 3403"/>
                <a:gd name="f59" fmla="val 3781"/>
                <a:gd name="f60" fmla="val 3214"/>
                <a:gd name="f61" fmla="val 2143"/>
                <a:gd name="f62" fmla="val 1828"/>
                <a:gd name="f63" fmla="val 1859"/>
                <a:gd name="f64" fmla="val 6427"/>
                <a:gd name="f65" fmla="val 8286"/>
                <a:gd name="f66" fmla="*/ f0 1 8255"/>
                <a:gd name="f67" fmla="*/ f1 1 8287"/>
                <a:gd name="f68" fmla="val f2"/>
                <a:gd name="f69" fmla="val f3"/>
                <a:gd name="f70" fmla="val f4"/>
                <a:gd name="f71" fmla="+- f70 0 f68"/>
                <a:gd name="f72" fmla="+- f69 0 f68"/>
                <a:gd name="f73" fmla="*/ f72 1 8255"/>
                <a:gd name="f74" fmla="*/ f71 1 8287"/>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8255" h="8287">
                  <a:moveTo>
                    <a:pt x="f5" y="f6"/>
                  </a:moveTo>
                  <a:cubicBezTo>
                    <a:pt x="f7" y="f6"/>
                    <a:pt x="f8" y="f9"/>
                    <a:pt x="f8" y="f10"/>
                  </a:cubicBezTo>
                  <a:lnTo>
                    <a:pt x="f8" y="f11"/>
                  </a:lnTo>
                  <a:cubicBezTo>
                    <a:pt x="f12" y="f13"/>
                    <a:pt x="f14" y="f15"/>
                    <a:pt x="f14" y="f16"/>
                  </a:cubicBezTo>
                  <a:cubicBezTo>
                    <a:pt x="f14" y="f17"/>
                    <a:pt x="f18" y="f19"/>
                    <a:pt x="f20" y="f19"/>
                  </a:cubicBezTo>
                  <a:cubicBezTo>
                    <a:pt x="f21" y="f19"/>
                    <a:pt x="f8" y="f22"/>
                    <a:pt x="f8" y="f16"/>
                  </a:cubicBezTo>
                  <a:cubicBezTo>
                    <a:pt x="f8" y="f23"/>
                    <a:pt x="f24" y="f25"/>
                    <a:pt x="f5" y="f25"/>
                  </a:cubicBezTo>
                  <a:cubicBezTo>
                    <a:pt x="f26" y="f25"/>
                    <a:pt x="f27" y="f28"/>
                    <a:pt x="f27" y="f16"/>
                  </a:cubicBezTo>
                  <a:cubicBezTo>
                    <a:pt x="f29" y="f17"/>
                    <a:pt x="f30" y="f31"/>
                    <a:pt x="f32" y="f33"/>
                  </a:cubicBezTo>
                  <a:cubicBezTo>
                    <a:pt x="f34" y="f5"/>
                    <a:pt x="f35" y="f36"/>
                    <a:pt x="f35" y="f37"/>
                  </a:cubicBezTo>
                  <a:cubicBezTo>
                    <a:pt x="f35" y="f38"/>
                    <a:pt x="f39" y="f40"/>
                    <a:pt x="f41" y="f42"/>
                  </a:cubicBezTo>
                  <a:lnTo>
                    <a:pt x="f41" y="f43"/>
                  </a:lnTo>
                  <a:cubicBezTo>
                    <a:pt x="f41" y="f44"/>
                    <a:pt x="f7" y="f45"/>
                    <a:pt x="f46" y="f45"/>
                  </a:cubicBezTo>
                  <a:cubicBezTo>
                    <a:pt x="f47" y="f45"/>
                    <a:pt x="f29" y="f44"/>
                    <a:pt x="f29" y="f43"/>
                  </a:cubicBezTo>
                  <a:lnTo>
                    <a:pt x="f29" y="f42"/>
                  </a:lnTo>
                  <a:cubicBezTo>
                    <a:pt x="f48" y="f49"/>
                    <a:pt x="f50" y="f38"/>
                    <a:pt x="f50" y="f37"/>
                  </a:cubicBezTo>
                  <a:cubicBezTo>
                    <a:pt x="f50" y="f12"/>
                    <a:pt x="f51" y="f34"/>
                    <a:pt x="f22" y="f34"/>
                  </a:cubicBezTo>
                  <a:cubicBezTo>
                    <a:pt x="f19" y="f34"/>
                    <a:pt x="f27" y="f52"/>
                    <a:pt x="f27" y="f37"/>
                  </a:cubicBezTo>
                  <a:cubicBezTo>
                    <a:pt x="f27" y="f53"/>
                    <a:pt x="f54" y="f55"/>
                    <a:pt x="f5" y="f55"/>
                  </a:cubicBezTo>
                  <a:cubicBezTo>
                    <a:pt x="f7" y="f55"/>
                    <a:pt x="f8" y="f35"/>
                    <a:pt x="f8" y="f37"/>
                  </a:cubicBezTo>
                  <a:cubicBezTo>
                    <a:pt x="f8" y="f12"/>
                    <a:pt x="f56" y="f21"/>
                    <a:pt x="f57" y="f8"/>
                  </a:cubicBezTo>
                  <a:cubicBezTo>
                    <a:pt x="f58" y="f56"/>
                    <a:pt x="f23" y="f59"/>
                    <a:pt x="f23" y="f16"/>
                  </a:cubicBezTo>
                  <a:cubicBezTo>
                    <a:pt x="f23" y="f15"/>
                    <a:pt x="f60" y="f61"/>
                    <a:pt x="f27" y="f11"/>
                  </a:cubicBezTo>
                  <a:lnTo>
                    <a:pt x="f27" y="f10"/>
                  </a:lnTo>
                  <a:cubicBezTo>
                    <a:pt x="f27" y="f9"/>
                    <a:pt x="f54" y="f6"/>
                    <a:pt x="f5" y="f6"/>
                  </a:cubicBezTo>
                  <a:close/>
                  <a:moveTo>
                    <a:pt x="f5" y="f2"/>
                  </a:moveTo>
                  <a:cubicBezTo>
                    <a:pt x="f62" y="f2"/>
                    <a:pt x="f2" y="f63"/>
                    <a:pt x="f2" y="f5"/>
                  </a:cubicBezTo>
                  <a:cubicBezTo>
                    <a:pt x="f2" y="f64"/>
                    <a:pt x="f62" y="f65"/>
                    <a:pt x="f5" y="f65"/>
                  </a:cubicBezTo>
                  <a:cubicBezTo>
                    <a:pt x="f42" y="f65"/>
                    <a:pt x="f3" y="f64"/>
                    <a:pt x="f3" y="f5"/>
                  </a:cubicBezTo>
                  <a:cubicBezTo>
                    <a:pt x="f3" y="f63"/>
                    <a:pt x="f4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3" name="Google Shape;10103;p74">
              <a:extLst>
                <a:ext uri="{FF2B5EF4-FFF2-40B4-BE49-F238E27FC236}">
                  <a16:creationId xmlns:a16="http://schemas.microsoft.com/office/drawing/2014/main" id="{18130E52-E05A-C01E-9E4F-262C8C1FE190}"/>
                </a:ext>
              </a:extLst>
            </p:cNvPr>
            <p:cNvSpPr/>
            <p:nvPr/>
          </p:nvSpPr>
          <p:spPr>
            <a:xfrm>
              <a:off x="8539307" y="4166509"/>
              <a:ext cx="172455" cy="86035"/>
            </a:xfrm>
            <a:custGeom>
              <a:avLst/>
              <a:gdLst>
                <a:gd name="f0" fmla="val w"/>
                <a:gd name="f1" fmla="val h"/>
                <a:gd name="f2" fmla="val 0"/>
                <a:gd name="f3" fmla="val 6396"/>
                <a:gd name="f4" fmla="val 2994"/>
                <a:gd name="f5" fmla="val 3214"/>
                <a:gd name="f6" fmla="val 1"/>
                <a:gd name="f7" fmla="val 1450"/>
                <a:gd name="f8" fmla="val 662"/>
                <a:gd name="f9" fmla="val 1513"/>
                <a:gd name="f10" fmla="val 2332"/>
                <a:gd name="f11" fmla="val 2993"/>
                <a:gd name="f12" fmla="val 4947"/>
                <a:gd name="f13" fmla="*/ f0 1 6396"/>
                <a:gd name="f14" fmla="*/ f1 1 2994"/>
                <a:gd name="f15" fmla="val f2"/>
                <a:gd name="f16" fmla="val f3"/>
                <a:gd name="f17" fmla="val f4"/>
                <a:gd name="f18" fmla="+- f17 0 f15"/>
                <a:gd name="f19" fmla="+- f16 0 f15"/>
                <a:gd name="f20" fmla="*/ f19 1 6396"/>
                <a:gd name="f21" fmla="*/ f18 1 2994"/>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6396" h="2994">
                  <a:moveTo>
                    <a:pt x="f5" y="f6"/>
                  </a:moveTo>
                  <a:cubicBezTo>
                    <a:pt x="f7" y="f6"/>
                    <a:pt x="f2" y="f8"/>
                    <a:pt x="f2" y="f9"/>
                  </a:cubicBezTo>
                  <a:cubicBezTo>
                    <a:pt x="f2" y="f10"/>
                    <a:pt x="f7" y="f11"/>
                    <a:pt x="f5" y="f11"/>
                  </a:cubicBezTo>
                  <a:cubicBezTo>
                    <a:pt x="f12" y="f11"/>
                    <a:pt x="f3" y="f10"/>
                    <a:pt x="f3" y="f9"/>
                  </a:cubicBezTo>
                  <a:cubicBezTo>
                    <a:pt x="f3" y="f8"/>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4" name="Google Shape;10104;p74">
              <a:extLst>
                <a:ext uri="{FF2B5EF4-FFF2-40B4-BE49-F238E27FC236}">
                  <a16:creationId xmlns:a16="http://schemas.microsoft.com/office/drawing/2014/main" id="{EC0F79EC-2C3F-C815-E4C5-63C762283334}"/>
                </a:ext>
              </a:extLst>
            </p:cNvPr>
            <p:cNvSpPr/>
            <p:nvPr/>
          </p:nvSpPr>
          <p:spPr>
            <a:xfrm>
              <a:off x="8539307" y="4256138"/>
              <a:ext cx="118936" cy="68826"/>
            </a:xfrm>
            <a:custGeom>
              <a:avLst/>
              <a:gdLst>
                <a:gd name="f0" fmla="val w"/>
                <a:gd name="f1" fmla="val h"/>
                <a:gd name="f2" fmla="val 0"/>
                <a:gd name="f3" fmla="val 4411"/>
                <a:gd name="f4" fmla="val 2395"/>
                <a:gd name="f5" fmla="val 1135"/>
                <a:gd name="f6" fmla="val 1450"/>
                <a:gd name="f7" fmla="val 347"/>
                <a:gd name="f8" fmla="val 1765"/>
                <a:gd name="f9" fmla="val 882"/>
                <a:gd name="f10" fmla="val 2017"/>
                <a:gd name="f11" fmla="val 1355"/>
                <a:gd name="f12" fmla="val 2237"/>
                <a:gd name="f13" fmla="val 2332"/>
                <a:gd name="f14" fmla="val 3151"/>
                <a:gd name="f15" fmla="val 3308"/>
                <a:gd name="f16" fmla="val 3560"/>
                <a:gd name="f17" fmla="val 1733"/>
                <a:gd name="f18" fmla="val 3907"/>
                <a:gd name="f19" fmla="val 631"/>
                <a:gd name="f20" fmla="val 4033"/>
                <a:gd name="f21" fmla="val 694"/>
                <a:gd name="f22" fmla="val 3623"/>
                <a:gd name="f23" fmla="val 757"/>
                <a:gd name="f24" fmla="val 3182"/>
                <a:gd name="f25" fmla="val 2363"/>
                <a:gd name="f26" fmla="val 1261"/>
                <a:gd name="f27" fmla="val 599"/>
                <a:gd name="f28" fmla="val 567"/>
                <a:gd name="f29" fmla="val 316"/>
                <a:gd name="f30" fmla="val 221"/>
                <a:gd name="f31" fmla="val 158"/>
                <a:gd name="f32" fmla="val 127"/>
                <a:gd name="f33" fmla="*/ f0 1 4411"/>
                <a:gd name="f34" fmla="*/ f1 1 2395"/>
                <a:gd name="f35" fmla="val f2"/>
                <a:gd name="f36" fmla="val f3"/>
                <a:gd name="f37" fmla="val f4"/>
                <a:gd name="f38" fmla="+- f37 0 f35"/>
                <a:gd name="f39" fmla="+- f36 0 f35"/>
                <a:gd name="f40" fmla="*/ f39 1 4411"/>
                <a:gd name="f41" fmla="*/ f38 1 2395"/>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4411" h="2395">
                  <a:moveTo>
                    <a:pt x="f2" y="f2"/>
                  </a:moveTo>
                  <a:lnTo>
                    <a:pt x="f2" y="f5"/>
                  </a:lnTo>
                  <a:cubicBezTo>
                    <a:pt x="f2" y="f6"/>
                    <a:pt x="f7" y="f8"/>
                    <a:pt x="f9" y="f10"/>
                  </a:cubicBezTo>
                  <a:cubicBezTo>
                    <a:pt x="f11" y="f12"/>
                    <a:pt x="f13" y="f4"/>
                    <a:pt x="f14" y="f4"/>
                  </a:cubicBezTo>
                  <a:lnTo>
                    <a:pt x="f15" y="f4"/>
                  </a:lnTo>
                  <a:cubicBezTo>
                    <a:pt x="f16" y="f17"/>
                    <a:pt x="f18" y="f5"/>
                    <a:pt x="f3" y="f19"/>
                  </a:cubicBezTo>
                  <a:lnTo>
                    <a:pt x="f3" y="f19"/>
                  </a:lnTo>
                  <a:cubicBezTo>
                    <a:pt x="f20" y="f21"/>
                    <a:pt x="f22" y="f23"/>
                    <a:pt x="f24" y="f23"/>
                  </a:cubicBezTo>
                  <a:cubicBezTo>
                    <a:pt x="f25" y="f23"/>
                    <a:pt x="f26" y="f27"/>
                    <a:pt x="f28" y="f29"/>
                  </a:cubicBezTo>
                  <a:cubicBezTo>
                    <a:pt x="f7" y="f30"/>
                    <a:pt x="f31" y="f32"/>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5" name="Google Shape;10105;p74">
              <a:extLst>
                <a:ext uri="{FF2B5EF4-FFF2-40B4-BE49-F238E27FC236}">
                  <a16:creationId xmlns:a16="http://schemas.microsoft.com/office/drawing/2014/main" id="{E1F52637-551A-F53B-0D22-B634F57DAC26}"/>
                </a:ext>
              </a:extLst>
            </p:cNvPr>
            <p:cNvSpPr/>
            <p:nvPr/>
          </p:nvSpPr>
          <p:spPr>
            <a:xfrm>
              <a:off x="8539307" y="4397386"/>
              <a:ext cx="114702" cy="68826"/>
            </a:xfrm>
            <a:custGeom>
              <a:avLst/>
              <a:gdLst>
                <a:gd name="f0" fmla="val w"/>
                <a:gd name="f1" fmla="val h"/>
                <a:gd name="f2" fmla="val 0"/>
                <a:gd name="f3" fmla="val 4254"/>
                <a:gd name="f4" fmla="val 2395"/>
                <a:gd name="f5" fmla="val 1197"/>
                <a:gd name="f6" fmla="val 1701"/>
                <a:gd name="f7" fmla="val 1355"/>
                <a:gd name="f8" fmla="val 3182"/>
                <a:gd name="f9" fmla="val 3560"/>
                <a:gd name="f10" fmla="val 3907"/>
                <a:gd name="f11" fmla="val 2363"/>
                <a:gd name="f12" fmla="val 2332"/>
                <a:gd name="f13" fmla="val 3875"/>
                <a:gd name="f14" fmla="val 1859"/>
                <a:gd name="f15" fmla="val 3340"/>
                <a:gd name="f16" fmla="val 756"/>
                <a:gd name="f17" fmla="val 1261"/>
                <a:gd name="f18" fmla="val 599"/>
                <a:gd name="f19" fmla="val 567"/>
                <a:gd name="f20" fmla="val 315"/>
                <a:gd name="f21" fmla="val 347"/>
                <a:gd name="f22" fmla="val 252"/>
                <a:gd name="f23" fmla="val 158"/>
                <a:gd name="f24" fmla="val 126"/>
                <a:gd name="f25" fmla="*/ f0 1 4254"/>
                <a:gd name="f26" fmla="*/ f1 1 2395"/>
                <a:gd name="f27" fmla="val f2"/>
                <a:gd name="f28" fmla="val f3"/>
                <a:gd name="f29" fmla="val f4"/>
                <a:gd name="f30" fmla="+- f29 0 f27"/>
                <a:gd name="f31" fmla="+- f28 0 f27"/>
                <a:gd name="f32" fmla="*/ f31 1 4254"/>
                <a:gd name="f33" fmla="*/ f30 1 2395"/>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254" h="2395">
                  <a:moveTo>
                    <a:pt x="f2" y="f2"/>
                  </a:moveTo>
                  <a:lnTo>
                    <a:pt x="f2" y="f5"/>
                  </a:lnTo>
                  <a:cubicBezTo>
                    <a:pt x="f2" y="f6"/>
                    <a:pt x="f7" y="f4"/>
                    <a:pt x="f8" y="f4"/>
                  </a:cubicBezTo>
                  <a:cubicBezTo>
                    <a:pt x="f9" y="f4"/>
                    <a:pt x="f10" y="f11"/>
                    <a:pt x="f3" y="f12"/>
                  </a:cubicBezTo>
                  <a:cubicBezTo>
                    <a:pt x="f13" y="f14"/>
                    <a:pt x="f9" y="f7"/>
                    <a:pt x="f15" y="f16"/>
                  </a:cubicBezTo>
                  <a:lnTo>
                    <a:pt x="f8" y="f16"/>
                  </a:lnTo>
                  <a:cubicBezTo>
                    <a:pt x="f11" y="f16"/>
                    <a:pt x="f17" y="f18"/>
                    <a:pt x="f19" y="f20"/>
                  </a:cubicBezTo>
                  <a:cubicBezTo>
                    <a:pt x="f21" y="f22"/>
                    <a:pt x="f23" y="f24"/>
                    <a:pt x="f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6" name="Google Shape;10106;p74">
              <a:extLst>
                <a:ext uri="{FF2B5EF4-FFF2-40B4-BE49-F238E27FC236}">
                  <a16:creationId xmlns:a16="http://schemas.microsoft.com/office/drawing/2014/main" id="{951E3C9B-1760-7FC0-5E12-BCB006A550C2}"/>
                </a:ext>
              </a:extLst>
            </p:cNvPr>
            <p:cNvSpPr/>
            <p:nvPr/>
          </p:nvSpPr>
          <p:spPr>
            <a:xfrm>
              <a:off x="8538447" y="4326748"/>
              <a:ext cx="84124" cy="69741"/>
            </a:xfrm>
            <a:custGeom>
              <a:avLst/>
              <a:gdLst>
                <a:gd name="f0" fmla="val w"/>
                <a:gd name="f1" fmla="val h"/>
                <a:gd name="f2" fmla="val 0"/>
                <a:gd name="f3" fmla="val 3120"/>
                <a:gd name="f4" fmla="val 2427"/>
                <a:gd name="f5" fmla="val 1"/>
                <a:gd name="f6" fmla="val 1167"/>
                <a:gd name="f7" fmla="val 32"/>
                <a:gd name="f8" fmla="val 1482"/>
                <a:gd name="f9" fmla="val 379"/>
                <a:gd name="f10" fmla="val 1797"/>
                <a:gd name="f11" fmla="val 914"/>
                <a:gd name="f12" fmla="val 2017"/>
                <a:gd name="f13" fmla="val 1387"/>
                <a:gd name="f14" fmla="val 2238"/>
                <a:gd name="f15" fmla="val 2332"/>
                <a:gd name="f16" fmla="val 2395"/>
                <a:gd name="f17" fmla="val 3057"/>
                <a:gd name="f18" fmla="val 2143"/>
                <a:gd name="f19" fmla="val 3025"/>
                <a:gd name="f20" fmla="val 1860"/>
                <a:gd name="f21" fmla="val 1608"/>
                <a:gd name="f22" fmla="val 1324"/>
                <a:gd name="f23" fmla="val 3088"/>
                <a:gd name="f24" fmla="val 1041"/>
                <a:gd name="f25" fmla="val 757"/>
                <a:gd name="f26" fmla="val 1230"/>
                <a:gd name="f27" fmla="val 599"/>
                <a:gd name="f28" fmla="val 536"/>
                <a:gd name="f29" fmla="val 316"/>
                <a:gd name="f30" fmla="val 347"/>
                <a:gd name="f31" fmla="val 253"/>
                <a:gd name="f32" fmla="val 158"/>
                <a:gd name="f33" fmla="val 127"/>
                <a:gd name="f34" fmla="*/ f0 1 3120"/>
                <a:gd name="f35" fmla="*/ f1 1 2427"/>
                <a:gd name="f36" fmla="val f2"/>
                <a:gd name="f37" fmla="val f3"/>
                <a:gd name="f38" fmla="val f4"/>
                <a:gd name="f39" fmla="+- f38 0 f36"/>
                <a:gd name="f40" fmla="+- f37 0 f36"/>
                <a:gd name="f41" fmla="*/ f40 1 3120"/>
                <a:gd name="f42" fmla="*/ f39 1 242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120" h="2427">
                  <a:moveTo>
                    <a:pt x="f5" y="f5"/>
                  </a:moveTo>
                  <a:lnTo>
                    <a:pt x="f5" y="f6"/>
                  </a:lnTo>
                  <a:lnTo>
                    <a:pt x="f7" y="f6"/>
                  </a:lnTo>
                  <a:cubicBezTo>
                    <a:pt x="f7" y="f8"/>
                    <a:pt x="f9" y="f10"/>
                    <a:pt x="f11" y="f12"/>
                  </a:cubicBezTo>
                  <a:cubicBezTo>
                    <a:pt x="f13" y="f14"/>
                    <a:pt x="f15" y="f16"/>
                    <a:pt x="f3" y="f4"/>
                  </a:cubicBezTo>
                  <a:cubicBezTo>
                    <a:pt x="f17" y="f18"/>
                    <a:pt x="f19" y="f20"/>
                    <a:pt x="f19" y="f21"/>
                  </a:cubicBezTo>
                  <a:cubicBezTo>
                    <a:pt x="f19" y="f22"/>
                    <a:pt x="f23" y="f24"/>
                    <a:pt x="f3" y="f25"/>
                  </a:cubicBezTo>
                  <a:cubicBezTo>
                    <a:pt x="f15" y="f25"/>
                    <a:pt x="f26" y="f27"/>
                    <a:pt x="f28" y="f29"/>
                  </a:cubicBezTo>
                  <a:cubicBezTo>
                    <a:pt x="f30" y="f31"/>
                    <a:pt x="f32" y="f33"/>
                    <a:pt x="f5"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07" name="Google Shape;10125;p74">
            <a:extLst>
              <a:ext uri="{FF2B5EF4-FFF2-40B4-BE49-F238E27FC236}">
                <a16:creationId xmlns:a16="http://schemas.microsoft.com/office/drawing/2014/main" id="{6B47DADF-5A9C-97DF-0825-EA767F3CCA6A}"/>
              </a:ext>
            </a:extLst>
          </p:cNvPr>
          <p:cNvGrpSpPr/>
          <p:nvPr/>
        </p:nvGrpSpPr>
        <p:grpSpPr>
          <a:xfrm>
            <a:off x="8584583" y="1926360"/>
            <a:ext cx="594005" cy="634689"/>
            <a:chOff x="7810036" y="1314139"/>
            <a:chExt cx="445504" cy="476017"/>
          </a:xfrm>
          <a:solidFill>
            <a:schemeClr val="tx1">
              <a:lumMod val="50000"/>
              <a:lumOff val="50000"/>
            </a:schemeClr>
          </a:solidFill>
        </p:grpSpPr>
        <p:sp>
          <p:nvSpPr>
            <p:cNvPr id="208" name="Google Shape;10126;p74">
              <a:extLst>
                <a:ext uri="{FF2B5EF4-FFF2-40B4-BE49-F238E27FC236}">
                  <a16:creationId xmlns:a16="http://schemas.microsoft.com/office/drawing/2014/main" id="{F20D6960-D7F8-71BF-758F-B6CF0720275B}"/>
                </a:ext>
              </a:extLst>
            </p:cNvPr>
            <p:cNvSpPr/>
            <p:nvPr/>
          </p:nvSpPr>
          <p:spPr>
            <a:xfrm>
              <a:off x="7901120" y="1573453"/>
              <a:ext cx="262213" cy="216703"/>
            </a:xfrm>
            <a:custGeom>
              <a:avLst/>
              <a:gdLst>
                <a:gd name="f0" fmla="val w"/>
                <a:gd name="f1" fmla="val h"/>
                <a:gd name="f2" fmla="val 0"/>
                <a:gd name="f3" fmla="val 7436"/>
                <a:gd name="f4" fmla="val 5766"/>
                <a:gd name="f5" fmla="val 410"/>
                <a:gd name="f6" fmla="val 158"/>
                <a:gd name="f7" fmla="val 1"/>
                <a:gd name="f8" fmla="val 189"/>
                <a:gd name="f9" fmla="val 662"/>
                <a:gd name="f10" fmla="val 190"/>
                <a:gd name="f11" fmla="val 820"/>
                <a:gd name="f12" fmla="val 883"/>
                <a:gd name="f13" fmla="val 1670"/>
                <a:gd name="f14" fmla="val 5419"/>
                <a:gd name="f15" fmla="val 1702"/>
                <a:gd name="f16" fmla="val 5608"/>
                <a:gd name="f17" fmla="val 1859"/>
                <a:gd name="f18" fmla="val 2048"/>
                <a:gd name="f19" fmla="val 5356"/>
                <a:gd name="f20" fmla="val 5545"/>
                <a:gd name="f21" fmla="val 6554"/>
                <a:gd name="f22" fmla="val 7026"/>
                <a:gd name="f23" fmla="val 7247"/>
                <a:gd name="f24" fmla="val 7404"/>
                <a:gd name="f25" fmla="val 630"/>
                <a:gd name="f26" fmla="*/ f0 1 7436"/>
                <a:gd name="f27" fmla="*/ f1 1 5766"/>
                <a:gd name="f28" fmla="val f2"/>
                <a:gd name="f29" fmla="val f3"/>
                <a:gd name="f30" fmla="val f4"/>
                <a:gd name="f31" fmla="+- f30 0 f28"/>
                <a:gd name="f32" fmla="+- f29 0 f28"/>
                <a:gd name="f33" fmla="*/ f32 1 7436"/>
                <a:gd name="f34" fmla="*/ f31 1 5766"/>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7436" h="5766">
                  <a:moveTo>
                    <a:pt x="f5" y="f2"/>
                  </a:moveTo>
                  <a:cubicBezTo>
                    <a:pt x="f6" y="f2"/>
                    <a:pt x="f7" y="f8"/>
                    <a:pt x="f7" y="f5"/>
                  </a:cubicBezTo>
                  <a:cubicBezTo>
                    <a:pt x="f7" y="f9"/>
                    <a:pt x="f10" y="f11"/>
                    <a:pt x="f5" y="f11"/>
                  </a:cubicBezTo>
                  <a:lnTo>
                    <a:pt x="f12" y="f11"/>
                  </a:lnTo>
                  <a:lnTo>
                    <a:pt x="f13" y="f14"/>
                  </a:lnTo>
                  <a:cubicBezTo>
                    <a:pt x="f15" y="f16"/>
                    <a:pt x="f17" y="f4"/>
                    <a:pt x="f18" y="f4"/>
                  </a:cubicBezTo>
                  <a:lnTo>
                    <a:pt x="f19" y="f4"/>
                  </a:lnTo>
                  <a:cubicBezTo>
                    <a:pt x="f20" y="f4"/>
                    <a:pt x="f4" y="f16"/>
                    <a:pt x="f4" y="f14"/>
                  </a:cubicBezTo>
                  <a:lnTo>
                    <a:pt x="f21" y="f11"/>
                  </a:lnTo>
                  <a:lnTo>
                    <a:pt x="f22" y="f11"/>
                  </a:lnTo>
                  <a:cubicBezTo>
                    <a:pt x="f23" y="f11"/>
                    <a:pt x="f24" y="f25"/>
                    <a:pt x="f24" y="f5"/>
                  </a:cubicBezTo>
                  <a:cubicBezTo>
                    <a:pt x="f3" y="f8"/>
                    <a:pt x="f23" y="f2"/>
                    <a:pt x="f2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9" name="Google Shape;10127;p74">
              <a:extLst>
                <a:ext uri="{FF2B5EF4-FFF2-40B4-BE49-F238E27FC236}">
                  <a16:creationId xmlns:a16="http://schemas.microsoft.com/office/drawing/2014/main" id="{E106AA5D-9FAC-4699-6AA4-8A2AECF181CF}"/>
                </a:ext>
              </a:extLst>
            </p:cNvPr>
            <p:cNvSpPr/>
            <p:nvPr/>
          </p:nvSpPr>
          <p:spPr>
            <a:xfrm>
              <a:off x="7810036" y="1314139"/>
              <a:ext cx="445504" cy="229742"/>
            </a:xfrm>
            <a:custGeom>
              <a:avLst/>
              <a:gdLst>
                <a:gd name="f0" fmla="val w"/>
                <a:gd name="f1" fmla="val h"/>
                <a:gd name="f2" fmla="val 0"/>
                <a:gd name="f3" fmla="val 12634"/>
                <a:gd name="f4" fmla="val 6113"/>
                <a:gd name="f5" fmla="val 378"/>
                <a:gd name="f6" fmla="val 1"/>
                <a:gd name="f7" fmla="val 158"/>
                <a:gd name="f8" fmla="val 190"/>
                <a:gd name="f9" fmla="val 442"/>
                <a:gd name="f10" fmla="val 5672"/>
                <a:gd name="f11" fmla="val 5892"/>
                <a:gd name="f12" fmla="val 189"/>
                <a:gd name="f13" fmla="val 3088"/>
                <a:gd name="f14" fmla="val 3245"/>
                <a:gd name="f15" fmla="val 5514"/>
                <a:gd name="f16" fmla="val 3560"/>
                <a:gd name="f17" fmla="val 4947"/>
                <a:gd name="f18" fmla="val 4001"/>
                <a:gd name="f19" fmla="val 4569"/>
                <a:gd name="f20" fmla="val 3875"/>
                <a:gd name="f21" fmla="val 4285"/>
                <a:gd name="f22" fmla="val 3812"/>
                <a:gd name="f23" fmla="val 3970"/>
                <a:gd name="f24" fmla="val 3624"/>
                <a:gd name="f25" fmla="val 2238"/>
                <a:gd name="f26" fmla="val 4915"/>
                <a:gd name="f27" fmla="val 1135"/>
                <a:gd name="f28" fmla="val 6301"/>
                <a:gd name="f29" fmla="val 7656"/>
                <a:gd name="f30" fmla="val 8759"/>
                <a:gd name="f31" fmla="val 3939"/>
                <a:gd name="f32" fmla="val 8696"/>
                <a:gd name="f33" fmla="val 4254"/>
                <a:gd name="f34" fmla="val 8570"/>
                <a:gd name="f35" fmla="val 9011"/>
                <a:gd name="f36" fmla="val 5010"/>
                <a:gd name="f37" fmla="val 9326"/>
                <a:gd name="f38" fmla="val 9483"/>
                <a:gd name="f39" fmla="val 12193"/>
                <a:gd name="f40" fmla="val 12445"/>
                <a:gd name="f41" fmla="val 12602"/>
                <a:gd name="f42" fmla="val 12224"/>
                <a:gd name="f43" fmla="*/ f0 1 12634"/>
                <a:gd name="f44" fmla="*/ f1 1 6113"/>
                <a:gd name="f45" fmla="val f2"/>
                <a:gd name="f46" fmla="val f3"/>
                <a:gd name="f47" fmla="val f4"/>
                <a:gd name="f48" fmla="+- f47 0 f45"/>
                <a:gd name="f49" fmla="+- f46 0 f45"/>
                <a:gd name="f50" fmla="*/ f49 1 12634"/>
                <a:gd name="f51" fmla="*/ f48 1 6113"/>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12634" h="6113">
                  <a:moveTo>
                    <a:pt x="f5" y="f6"/>
                  </a:moveTo>
                  <a:cubicBezTo>
                    <a:pt x="f7" y="f6"/>
                    <a:pt x="f2" y="f8"/>
                    <a:pt x="f2" y="f9"/>
                  </a:cubicBezTo>
                  <a:lnTo>
                    <a:pt x="f2" y="f10"/>
                  </a:lnTo>
                  <a:cubicBezTo>
                    <a:pt x="f2" y="f11"/>
                    <a:pt x="f12" y="f4"/>
                    <a:pt x="f5" y="f4"/>
                  </a:cubicBezTo>
                  <a:lnTo>
                    <a:pt x="f13" y="f4"/>
                  </a:lnTo>
                  <a:cubicBezTo>
                    <a:pt x="f14" y="f15"/>
                    <a:pt x="f16" y="f17"/>
                    <a:pt x="f18" y="f19"/>
                  </a:cubicBezTo>
                  <a:cubicBezTo>
                    <a:pt x="f20" y="f21"/>
                    <a:pt x="f22" y="f23"/>
                    <a:pt x="f22" y="f24"/>
                  </a:cubicBezTo>
                  <a:cubicBezTo>
                    <a:pt x="f22" y="f25"/>
                    <a:pt x="f26" y="f27"/>
                    <a:pt x="f28" y="f27"/>
                  </a:cubicBezTo>
                  <a:cubicBezTo>
                    <a:pt x="f29" y="f27"/>
                    <a:pt x="f30" y="f25"/>
                    <a:pt x="f30" y="f24"/>
                  </a:cubicBezTo>
                  <a:cubicBezTo>
                    <a:pt x="f30" y="f31"/>
                    <a:pt x="f32" y="f33"/>
                    <a:pt x="f34" y="f19"/>
                  </a:cubicBezTo>
                  <a:cubicBezTo>
                    <a:pt x="f35" y="f36"/>
                    <a:pt x="f37" y="f15"/>
                    <a:pt x="f38" y="f4"/>
                  </a:cubicBezTo>
                  <a:lnTo>
                    <a:pt x="f39" y="f4"/>
                  </a:lnTo>
                  <a:cubicBezTo>
                    <a:pt x="f40" y="f4"/>
                    <a:pt x="f41" y="f11"/>
                    <a:pt x="f41" y="f10"/>
                  </a:cubicBezTo>
                  <a:lnTo>
                    <a:pt x="f41" y="f9"/>
                  </a:lnTo>
                  <a:cubicBezTo>
                    <a:pt x="f3" y="f8"/>
                    <a:pt x="f40" y="f6"/>
                    <a:pt x="f4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0" name="Google Shape;10128;p74">
              <a:extLst>
                <a:ext uri="{FF2B5EF4-FFF2-40B4-BE49-F238E27FC236}">
                  <a16:creationId xmlns:a16="http://schemas.microsoft.com/office/drawing/2014/main" id="{D33F0CB3-E3D9-30E4-5691-FA5FABD5BC5F}"/>
                </a:ext>
              </a:extLst>
            </p:cNvPr>
            <p:cNvSpPr/>
            <p:nvPr/>
          </p:nvSpPr>
          <p:spPr>
            <a:xfrm>
              <a:off x="7949994" y="1386367"/>
              <a:ext cx="165561" cy="155137"/>
            </a:xfrm>
            <a:custGeom>
              <a:avLst/>
              <a:gdLst>
                <a:gd name="f0" fmla="val w"/>
                <a:gd name="f1" fmla="val h"/>
                <a:gd name="f2" fmla="val 0"/>
                <a:gd name="f3" fmla="val 4695"/>
                <a:gd name="f4" fmla="val 4128"/>
                <a:gd name="f5" fmla="val 2364"/>
                <a:gd name="f6" fmla="val 1"/>
                <a:gd name="f7" fmla="val 1450"/>
                <a:gd name="f8" fmla="val 694"/>
                <a:gd name="f9" fmla="val 757"/>
                <a:gd name="f10" fmla="val 1670"/>
                <a:gd name="f11" fmla="val 2080"/>
                <a:gd name="f12" fmla="val 851"/>
                <a:gd name="f13" fmla="val 2489"/>
                <a:gd name="f14" fmla="val 1167"/>
                <a:gd name="f15" fmla="val 2805"/>
                <a:gd name="f16" fmla="val 599"/>
                <a:gd name="f17" fmla="val 3120"/>
                <a:gd name="f18" fmla="val 190"/>
                <a:gd name="f19" fmla="val 3592"/>
                <a:gd name="f20" fmla="val 4475"/>
                <a:gd name="f21" fmla="val 3561"/>
                <a:gd name="f22" fmla="val 4065"/>
                <a:gd name="f23" fmla="val 3088"/>
                <a:gd name="f24" fmla="val 3529"/>
                <a:gd name="f25" fmla="val 3813"/>
                <a:gd name="f26" fmla="val 4002"/>
                <a:gd name="f27" fmla="val 3277"/>
                <a:gd name="f28" fmla="*/ f0 1 4695"/>
                <a:gd name="f29" fmla="*/ f1 1 4128"/>
                <a:gd name="f30" fmla="val f2"/>
                <a:gd name="f31" fmla="val f3"/>
                <a:gd name="f32" fmla="val f4"/>
                <a:gd name="f33" fmla="+- f32 0 f30"/>
                <a:gd name="f34" fmla="+- f31 0 f30"/>
                <a:gd name="f35" fmla="*/ f34 1 4695"/>
                <a:gd name="f36" fmla="*/ f33 1 4128"/>
                <a:gd name="f37" fmla="*/ f30 1 f35"/>
                <a:gd name="f38" fmla="*/ f31 1 f35"/>
                <a:gd name="f39" fmla="*/ f30 1 f36"/>
                <a:gd name="f40" fmla="*/ f32 1 f36"/>
                <a:gd name="f41" fmla="*/ f37 f28 1"/>
                <a:gd name="f42" fmla="*/ f38 f28 1"/>
                <a:gd name="f43" fmla="*/ f40 f29 1"/>
                <a:gd name="f44" fmla="*/ f39 f29 1"/>
              </a:gdLst>
              <a:ahLst/>
              <a:cxnLst>
                <a:cxn ang="3cd4">
                  <a:pos x="hc" y="t"/>
                </a:cxn>
                <a:cxn ang="0">
                  <a:pos x="r" y="vc"/>
                </a:cxn>
                <a:cxn ang="cd4">
                  <a:pos x="hc" y="b"/>
                </a:cxn>
                <a:cxn ang="cd2">
                  <a:pos x="l" y="vc"/>
                </a:cxn>
              </a:cxnLst>
              <a:rect l="f41" t="f44" r="f42" b="f43"/>
              <a:pathLst>
                <a:path w="4695" h="4128">
                  <a:moveTo>
                    <a:pt x="f5" y="f6"/>
                  </a:moveTo>
                  <a:cubicBezTo>
                    <a:pt x="f7" y="f6"/>
                    <a:pt x="f8" y="f9"/>
                    <a:pt x="f8" y="f10"/>
                  </a:cubicBezTo>
                  <a:cubicBezTo>
                    <a:pt x="f8" y="f11"/>
                    <a:pt x="f12" y="f13"/>
                    <a:pt x="f14" y="f15"/>
                  </a:cubicBezTo>
                  <a:cubicBezTo>
                    <a:pt x="f16" y="f17"/>
                    <a:pt x="f18" y="f19"/>
                    <a:pt x="f6" y="f4"/>
                  </a:cubicBezTo>
                  <a:lnTo>
                    <a:pt x="f3" y="f4"/>
                  </a:lnTo>
                  <a:cubicBezTo>
                    <a:pt x="f20" y="f21"/>
                    <a:pt x="f22" y="f23"/>
                    <a:pt x="f24" y="f15"/>
                  </a:cubicBezTo>
                  <a:cubicBezTo>
                    <a:pt x="f25" y="f13"/>
                    <a:pt x="f26" y="f11"/>
                    <a:pt x="f26" y="f10"/>
                  </a:cubicBezTo>
                  <a:cubicBezTo>
                    <a:pt x="f26" y="f9"/>
                    <a:pt x="f2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211" name="Text Placeholder 1">
            <a:extLst>
              <a:ext uri="{FF2B5EF4-FFF2-40B4-BE49-F238E27FC236}">
                <a16:creationId xmlns:a16="http://schemas.microsoft.com/office/drawing/2014/main" id="{59D73ED0-A399-C5F7-F282-B3AAA512D2B2}"/>
              </a:ext>
            </a:extLst>
          </p:cNvPr>
          <p:cNvSpPr txBox="1">
            <a:spLocks/>
          </p:cNvSpPr>
          <p:nvPr/>
        </p:nvSpPr>
        <p:spPr>
          <a:xfrm>
            <a:off x="1542393" y="548191"/>
            <a:ext cx="9221600"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B</a:t>
            </a:r>
          </a:p>
        </p:txBody>
      </p:sp>
    </p:spTree>
    <p:extLst>
      <p:ext uri="{BB962C8B-B14F-4D97-AF65-F5344CB8AC3E}">
        <p14:creationId xmlns:p14="http://schemas.microsoft.com/office/powerpoint/2010/main" val="2873474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sosceles Triangle 68">
            <a:extLst>
              <a:ext uri="{FF2B5EF4-FFF2-40B4-BE49-F238E27FC236}">
                <a16:creationId xmlns:a16="http://schemas.microsoft.com/office/drawing/2014/main" id="{779E5A31-6E02-3233-03F7-562591D4BCF2}"/>
              </a:ext>
            </a:extLst>
          </p:cNvPr>
          <p:cNvSpPr/>
          <p:nvPr/>
        </p:nvSpPr>
        <p:spPr>
          <a:xfrm rot="10799991">
            <a:off x="6637791" y="4492694"/>
            <a:ext cx="249704" cy="777641"/>
          </a:xfrm>
          <a:custGeom>
            <a:avLst/>
            <a:gdLst>
              <a:gd name="f0" fmla="val w"/>
              <a:gd name="f1" fmla="val h"/>
              <a:gd name="f2" fmla="val 0"/>
              <a:gd name="f3" fmla="val 1040400"/>
              <a:gd name="f4" fmla="val 3240000"/>
              <a:gd name="f5" fmla="val 41345"/>
              <a:gd name="f6" fmla="val 940666"/>
              <a:gd name="f7" fmla="val 1242"/>
              <a:gd name="f8" fmla="val 653403"/>
              <a:gd name="f9" fmla="val 1057"/>
              <a:gd name="f10" fmla="val 652077"/>
              <a:gd name="f11" fmla="val 447"/>
              <a:gd name="f12" fmla="val 647712"/>
              <a:gd name="f13" fmla="val 4531"/>
              <a:gd name="f14" fmla="val 520200"/>
              <a:gd name="f15" fmla="val 659109"/>
              <a:gd name="f16" fmla="val 174478"/>
              <a:gd name="f17" fmla="val 101622"/>
              <a:gd name="f18" fmla="val 1372451"/>
              <a:gd name="f19" fmla="val 61820"/>
              <a:gd name="f20" fmla="val 1087335"/>
              <a:gd name="f21" fmla="val 728036"/>
              <a:gd name="f22" fmla="val 261055"/>
              <a:gd name="f23" fmla="val 870500"/>
              <a:gd name="f24" fmla="val 439998"/>
              <a:gd name="f25" fmla="val 860164"/>
              <a:gd name="f26" fmla="val 431664"/>
              <a:gd name="f27" fmla="val 161365"/>
              <a:gd name="f28" fmla="val 1800403"/>
              <a:gd name="f29" fmla="val 122098"/>
              <a:gd name="f30" fmla="val 1519120"/>
              <a:gd name="f31" fmla="val 930953"/>
              <a:gd name="f32" fmla="val 515931"/>
              <a:gd name="f33" fmla="val 1035869"/>
              <a:gd name="f34" fmla="val 1039954"/>
              <a:gd name="f35" fmla="val 1039345"/>
              <a:gd name="f36" fmla="val 652078"/>
              <a:gd name="f37" fmla="val 1039160"/>
              <a:gd name="f38" fmla="val 1029316"/>
              <a:gd name="f39" fmla="val 723920"/>
              <a:gd name="f40" fmla="val 217894"/>
              <a:gd name="f41" fmla="val 2205330"/>
              <a:gd name="f42" fmla="val 181840"/>
              <a:gd name="f43" fmla="val 1947070"/>
              <a:gd name="f44" fmla="val 1000266"/>
              <a:gd name="f45" fmla="val 932012"/>
              <a:gd name="f46" fmla="val 949113"/>
              <a:gd name="f47" fmla="val 1298429"/>
              <a:gd name="f48" fmla="val 330192"/>
              <a:gd name="f49" fmla="val 2564220"/>
              <a:gd name="f50" fmla="val 267995"/>
              <a:gd name="f51" fmla="val 237100"/>
              <a:gd name="f52" fmla="val 2342912"/>
              <a:gd name="f53" fmla="val 242309"/>
              <a:gd name="f54" fmla="val 2347112"/>
              <a:gd name="f55" fmla="val 920063"/>
              <a:gd name="f56" fmla="val 1506522"/>
              <a:gd name="f57" fmla="val 865005"/>
              <a:gd name="f58" fmla="val 1900914"/>
              <a:gd name="f59" fmla="val 772406"/>
              <a:gd name="f60" fmla="val 468924"/>
              <a:gd name="f61" fmla="val 835955"/>
              <a:gd name="f62" fmla="val 2109008"/>
              <a:gd name="f63" fmla="val 892044"/>
              <a:gd name="f64" fmla="val 148356"/>
              <a:gd name="f65" fmla="val 276144"/>
              <a:gd name="f66" fmla="val 2663936"/>
              <a:gd name="f67" fmla="val 764256"/>
              <a:gd name="f68" fmla="*/ f0 1 1040400"/>
              <a:gd name="f69" fmla="*/ f1 1 3240000"/>
              <a:gd name="f70" fmla="val f2"/>
              <a:gd name="f71" fmla="val f3"/>
              <a:gd name="f72" fmla="val f4"/>
              <a:gd name="f73" fmla="+- f72 0 f70"/>
              <a:gd name="f74" fmla="+- f71 0 f70"/>
              <a:gd name="f75" fmla="*/ f74 1 1040400"/>
              <a:gd name="f76" fmla="*/ f73 1 3240000"/>
              <a:gd name="f77" fmla="*/ f70 1 f75"/>
              <a:gd name="f78" fmla="*/ f71 1 f75"/>
              <a:gd name="f79" fmla="*/ f70 1 f76"/>
              <a:gd name="f80" fmla="*/ f72 1 f76"/>
              <a:gd name="f81" fmla="*/ f77 f68 1"/>
              <a:gd name="f82" fmla="*/ f78 f68 1"/>
              <a:gd name="f83" fmla="*/ f80 f69 1"/>
              <a:gd name="f84" fmla="*/ f79 f69 1"/>
            </a:gdLst>
            <a:ahLst/>
            <a:cxnLst>
              <a:cxn ang="3cd4">
                <a:pos x="hc" y="t"/>
              </a:cxn>
              <a:cxn ang="0">
                <a:pos x="r" y="vc"/>
              </a:cxn>
              <a:cxn ang="cd4">
                <a:pos x="hc" y="b"/>
              </a:cxn>
              <a:cxn ang="cd2">
                <a:pos x="l" y="vc"/>
              </a:cxn>
            </a:cxnLst>
            <a:rect l="f81" t="f84" r="f82" b="f83"/>
            <a:pathLst>
              <a:path w="1040400" h="3240000">
                <a:moveTo>
                  <a:pt x="f5" y="f6"/>
                </a:moveTo>
                <a:lnTo>
                  <a:pt x="f7" y="f8"/>
                </a:lnTo>
                <a:lnTo>
                  <a:pt x="f2" y="f8"/>
                </a:lnTo>
                <a:lnTo>
                  <a:pt x="f9" y="f10"/>
                </a:lnTo>
                <a:lnTo>
                  <a:pt x="f11" y="f12"/>
                </a:lnTo>
                <a:lnTo>
                  <a:pt x="f13" y="f12"/>
                </a:lnTo>
                <a:lnTo>
                  <a:pt x="f14" y="f2"/>
                </a:lnTo>
                <a:lnTo>
                  <a:pt x="f15" y="f16"/>
                </a:lnTo>
                <a:close/>
                <a:moveTo>
                  <a:pt x="f17" y="f18"/>
                </a:moveTo>
                <a:lnTo>
                  <a:pt x="f19" y="f20"/>
                </a:lnTo>
                <a:lnTo>
                  <a:pt x="f21" y="f22"/>
                </a:lnTo>
                <a:lnTo>
                  <a:pt x="f23" y="f24"/>
                </a:lnTo>
                <a:lnTo>
                  <a:pt x="f25" y="f26"/>
                </a:lnTo>
                <a:close/>
                <a:moveTo>
                  <a:pt x="f27" y="f28"/>
                </a:moveTo>
                <a:lnTo>
                  <a:pt x="f29" y="f30"/>
                </a:lnTo>
                <a:lnTo>
                  <a:pt x="f31" y="f32"/>
                </a:lnTo>
                <a:lnTo>
                  <a:pt x="f33" y="f12"/>
                </a:lnTo>
                <a:lnTo>
                  <a:pt x="f34" y="f12"/>
                </a:lnTo>
                <a:lnTo>
                  <a:pt x="f35" y="f36"/>
                </a:lnTo>
                <a:lnTo>
                  <a:pt x="f3" y="f8"/>
                </a:lnTo>
                <a:lnTo>
                  <a:pt x="f37" y="f8"/>
                </a:lnTo>
                <a:lnTo>
                  <a:pt x="f38" y="f39"/>
                </a:lnTo>
                <a:close/>
                <a:moveTo>
                  <a:pt x="f40" y="f41"/>
                </a:moveTo>
                <a:lnTo>
                  <a:pt x="f42" y="f43"/>
                </a:lnTo>
                <a:lnTo>
                  <a:pt x="f44" y="f45"/>
                </a:lnTo>
                <a:lnTo>
                  <a:pt x="f46" y="f47"/>
                </a:lnTo>
                <a:close/>
                <a:moveTo>
                  <a:pt x="f48" y="f49"/>
                </a:moveTo>
                <a:lnTo>
                  <a:pt x="f50" y="f49"/>
                </a:lnTo>
                <a:lnTo>
                  <a:pt x="f51" y="f52"/>
                </a:lnTo>
                <a:lnTo>
                  <a:pt x="f53" y="f54"/>
                </a:lnTo>
                <a:lnTo>
                  <a:pt x="f55" y="f56"/>
                </a:lnTo>
                <a:lnTo>
                  <a:pt x="f57" y="f58"/>
                </a:lnTo>
                <a:close/>
                <a:moveTo>
                  <a:pt x="f59" y="f49"/>
                </a:moveTo>
                <a:lnTo>
                  <a:pt x="f60" y="f49"/>
                </a:lnTo>
                <a:lnTo>
                  <a:pt x="f61" y="f62"/>
                </a:lnTo>
                <a:close/>
                <a:moveTo>
                  <a:pt x="f63" y="f4"/>
                </a:moveTo>
                <a:lnTo>
                  <a:pt x="f64" y="f4"/>
                </a:lnTo>
                <a:lnTo>
                  <a:pt x="f65" y="f66"/>
                </a:lnTo>
                <a:lnTo>
                  <a:pt x="f67" y="f66"/>
                </a:ln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3" name="Rectangle 9">
            <a:extLst>
              <a:ext uri="{FF2B5EF4-FFF2-40B4-BE49-F238E27FC236}">
                <a16:creationId xmlns:a16="http://schemas.microsoft.com/office/drawing/2014/main" id="{32717B0F-E686-B368-B016-4AE2B482797A}"/>
              </a:ext>
            </a:extLst>
          </p:cNvPr>
          <p:cNvSpPr/>
          <p:nvPr/>
        </p:nvSpPr>
        <p:spPr>
          <a:xfrm>
            <a:off x="7275459" y="4582474"/>
            <a:ext cx="599053" cy="598077"/>
          </a:xfrm>
          <a:custGeom>
            <a:avLst/>
            <a:gdLst>
              <a:gd name="f0" fmla="val w"/>
              <a:gd name="f1" fmla="val h"/>
              <a:gd name="f2" fmla="val 0"/>
              <a:gd name="f3" fmla="val 3228210"/>
              <a:gd name="f4" fmla="val 3222968"/>
              <a:gd name="f5" fmla="val 1619999"/>
              <a:gd name="f6" fmla="val 642446"/>
              <a:gd name="f7" fmla="val 2664115"/>
              <a:gd name="f8" fmla="val 1686562"/>
              <a:gd name="f9" fmla="val 2664116"/>
              <a:gd name="f10" fmla="val 2015013"/>
              <a:gd name="f11" fmla="val 2511495"/>
              <a:gd name="f12" fmla="val 2399422"/>
              <a:gd name="f13" fmla="val 1924159"/>
              <a:gd name="f14" fmla="val 2308568"/>
              <a:gd name="f15" fmla="val 1812086"/>
              <a:gd name="f16" fmla="val 1427912"/>
              <a:gd name="f17" fmla="val 1315839"/>
              <a:gd name="f18" fmla="val 1224985"/>
              <a:gd name="f19" fmla="val 575882"/>
              <a:gd name="f20" fmla="val 575884"/>
              <a:gd name="f21" fmla="val 509997"/>
              <a:gd name="f22" fmla="val 122689"/>
              <a:gd name="f23" fmla="val 942045"/>
              <a:gd name="f24" fmla="val 542556"/>
              <a:gd name="f25" fmla="val 974604"/>
              <a:gd name="f26" fmla="val 1620001"/>
              <a:gd name="f27" fmla="val 7099"/>
              <a:gd name="f28" fmla="val 1686560"/>
              <a:gd name="f29" fmla="val 2900441"/>
              <a:gd name="f30" fmla="val 349390"/>
              <a:gd name="f31" fmla="val 342291"/>
              <a:gd name="f32" fmla="val 330172"/>
              <a:gd name="f33" fmla="val 1679462"/>
              <a:gd name="f34" fmla="*/ f0 1 3228210"/>
              <a:gd name="f35" fmla="*/ f1 1 3222968"/>
              <a:gd name="f36" fmla="val f2"/>
              <a:gd name="f37" fmla="val f3"/>
              <a:gd name="f38" fmla="val f4"/>
              <a:gd name="f39" fmla="+- f38 0 f36"/>
              <a:gd name="f40" fmla="+- f37 0 f36"/>
              <a:gd name="f41" fmla="*/ f40 1 3228210"/>
              <a:gd name="f42" fmla="*/ f39 1 3222968"/>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3228210" h="3222968">
                <a:moveTo>
                  <a:pt x="f5" y="f6"/>
                </a:moveTo>
                <a:lnTo>
                  <a:pt x="f7" y="f8"/>
                </a:lnTo>
                <a:lnTo>
                  <a:pt x="f9" y="f8"/>
                </a:lnTo>
                <a:lnTo>
                  <a:pt x="f9" y="f4"/>
                </a:lnTo>
                <a:lnTo>
                  <a:pt x="f10" y="f4"/>
                </a:lnTo>
                <a:lnTo>
                  <a:pt x="f10" y="f11"/>
                </a:lnTo>
                <a:cubicBezTo>
                  <a:pt x="f10" y="f12"/>
                  <a:pt x="f13" y="f14"/>
                  <a:pt x="f15" y="f14"/>
                </a:cubicBezTo>
                <a:lnTo>
                  <a:pt x="f16" y="f14"/>
                </a:lnTo>
                <a:cubicBezTo>
                  <a:pt x="f17" y="f14"/>
                  <a:pt x="f18" y="f12"/>
                  <a:pt x="f18" y="f11"/>
                </a:cubicBezTo>
                <a:lnTo>
                  <a:pt x="f18" y="f4"/>
                </a:lnTo>
                <a:lnTo>
                  <a:pt x="f19" y="f4"/>
                </a:lnTo>
                <a:lnTo>
                  <a:pt x="f19" y="f8"/>
                </a:lnTo>
                <a:lnTo>
                  <a:pt x="f20" y="f8"/>
                </a:lnTo>
                <a:close/>
                <a:moveTo>
                  <a:pt x="f21" y="f22"/>
                </a:moveTo>
                <a:lnTo>
                  <a:pt x="f23" y="f22"/>
                </a:lnTo>
                <a:lnTo>
                  <a:pt x="f23" y="f24"/>
                </a:lnTo>
                <a:lnTo>
                  <a:pt x="f21" y="f25"/>
                </a:lnTo>
                <a:close/>
                <a:moveTo>
                  <a:pt x="f26" y="f27"/>
                </a:moveTo>
                <a:lnTo>
                  <a:pt x="f3" y="f28"/>
                </a:lnTo>
                <a:lnTo>
                  <a:pt x="f29" y="f28"/>
                </a:lnTo>
                <a:lnTo>
                  <a:pt x="f26" y="f30"/>
                </a:lnTo>
                <a:close/>
                <a:moveTo>
                  <a:pt x="f5" y="f2"/>
                </a:moveTo>
                <a:lnTo>
                  <a:pt x="f5" y="f31"/>
                </a:lnTo>
                <a:lnTo>
                  <a:pt x="f32" y="f33"/>
                </a:lnTo>
                <a:lnTo>
                  <a:pt x="f2" y="f33"/>
                </a:ln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4" name="Freeform 18">
            <a:extLst>
              <a:ext uri="{FF2B5EF4-FFF2-40B4-BE49-F238E27FC236}">
                <a16:creationId xmlns:a16="http://schemas.microsoft.com/office/drawing/2014/main" id="{506C42EA-83AF-113A-8460-261EEF997C12}"/>
              </a:ext>
            </a:extLst>
          </p:cNvPr>
          <p:cNvSpPr/>
          <p:nvPr/>
        </p:nvSpPr>
        <p:spPr>
          <a:xfrm>
            <a:off x="9164269" y="4648067"/>
            <a:ext cx="578521" cy="466916"/>
          </a:xfrm>
          <a:custGeom>
            <a:avLst/>
            <a:gdLst>
              <a:gd name="f0" fmla="val w"/>
              <a:gd name="f1" fmla="val h"/>
              <a:gd name="f2" fmla="val 0"/>
              <a:gd name="f3" fmla="val 3307788"/>
              <a:gd name="f4" fmla="val 2669631"/>
              <a:gd name="f5" fmla="val 2793832"/>
              <a:gd name="f6" fmla="val 1478391"/>
              <a:gd name="f7" fmla="val 2772990"/>
              <a:gd name="f8" fmla="val 1635402"/>
              <a:gd name="f9" fmla="val 2717678"/>
              <a:gd name="f10" fmla="val 1784517"/>
              <a:gd name="f11" fmla="val 2633007"/>
              <a:gd name="f12" fmla="val 1915952"/>
              <a:gd name="f13" fmla="val 2695386"/>
              <a:gd name="f14" fmla="val 1951862"/>
              <a:gd name="f15" fmla="val 2772768"/>
              <a:gd name="f16" fmla="val 1955673"/>
              <a:gd name="f17" fmla="val 2841607"/>
              <a:gd name="f18" fmla="val 1924185"/>
              <a:gd name="f19" fmla="val 2943442"/>
              <a:gd name="f20" fmla="val 1877605"/>
              <a:gd name="f21" fmla="val 2999062"/>
              <a:gd name="f22" fmla="val 1766364"/>
              <a:gd name="f23" fmla="val 2975226"/>
              <a:gd name="f24" fmla="val 1656948"/>
              <a:gd name="f25" fmla="val 2955176"/>
              <a:gd name="f26" fmla="val 1564911"/>
              <a:gd name="f27" fmla="val 2883463"/>
              <a:gd name="f28" fmla="val 1495086"/>
              <a:gd name="f29" fmla="val 2807611"/>
              <a:gd name="f30" fmla="val 1247700"/>
              <a:gd name="f31" fmla="val 2807472"/>
              <a:gd name="f32" fmla="val 1256060"/>
              <a:gd name="f33" fmla="val 2994195"/>
              <a:gd name="f34" fmla="val 1281771"/>
              <a:gd name="f35" fmla="val 3148201"/>
              <a:gd name="f36" fmla="val 1421768"/>
              <a:gd name="f37" fmla="val 3189276"/>
              <a:gd name="f38" fmla="val 1610317"/>
              <a:gd name="f39" fmla="val 3235041"/>
              <a:gd name="f40" fmla="val 1820393"/>
              <a:gd name="f41" fmla="val 3128252"/>
              <a:gd name="f42" fmla="val 2033972"/>
              <a:gd name="f43" fmla="val 2932732"/>
              <a:gd name="f44" fmla="val 2123406"/>
              <a:gd name="f45" fmla="val 2789297"/>
              <a:gd name="f46" fmla="val 2189015"/>
              <a:gd name="f47" fmla="val 2626543"/>
              <a:gd name="f48" fmla="val 2174805"/>
              <a:gd name="f49" fmla="val 2499470"/>
              <a:gd name="f50" fmla="val 2094044"/>
              <a:gd name="f51" fmla="val 2427194"/>
              <a:gd name="f52" fmla="val 2172627"/>
              <a:gd name="f53" fmla="val 2343030"/>
              <a:gd name="f54" fmla="val 2241391"/>
              <a:gd name="f55" fmla="val 2248861"/>
              <a:gd name="f56" fmla="val 2297980"/>
              <a:gd name="f57" fmla="val 2178351"/>
              <a:gd name="f58" fmla="val 2340352"/>
              <a:gd name="f59" fmla="val 2104446"/>
              <a:gd name="f60" fmla="val 2374567"/>
              <a:gd name="f61" fmla="val 2027600"/>
              <a:gd name="f62" fmla="val 2398134"/>
              <a:gd name="f63" fmla="val 2397615"/>
              <a:gd name="f64" fmla="val 3265361"/>
              <a:gd name="f65" fmla="val 2549905"/>
              <a:gd name="f66" fmla="val 2537441"/>
              <a:gd name="f67" fmla="val 2669620"/>
              <a:gd name="f68" fmla="val 1653814"/>
              <a:gd name="f69" fmla="val 773102"/>
              <a:gd name="f70" fmla="val 2669642"/>
              <a:gd name="f71" fmla="val 46417"/>
              <a:gd name="f72" fmla="val 2550707"/>
              <a:gd name="f73" fmla="val 2398955"/>
              <a:gd name="f74" fmla="val 1280678"/>
              <a:gd name="f75" fmla="val 2398436"/>
              <a:gd name="f76" fmla="val 1203764"/>
              <a:gd name="f77" fmla="val 2374915"/>
              <a:gd name="f78" fmla="val 1129786"/>
              <a:gd name="f79" fmla="val 2340732"/>
              <a:gd name="f80" fmla="val 1059201"/>
              <a:gd name="f81" fmla="val 2298380"/>
              <a:gd name="f82" fmla="val 693039"/>
              <a:gd name="f83" fmla="val 2078675"/>
              <a:gd name="f84" fmla="val 477900"/>
              <a:gd name="f85" fmla="val 1674935"/>
              <a:gd name="f86" fmla="val 499745"/>
              <a:gd name="f87" fmla="val 1248476"/>
              <a:gd name="f88" fmla="val 1331611"/>
              <a:gd name="f89" fmla="val 201752"/>
              <a:gd name="f90" fmla="val 1206335"/>
              <a:gd name="f91" fmla="val 290902"/>
              <a:gd name="f92" fmla="val 1124761"/>
              <a:gd name="f93" fmla="val 308382"/>
              <a:gd name="f94" fmla="val 1132336"/>
              <a:gd name="f95" fmla="val 435988"/>
              <a:gd name="f96" fmla="val 1160888"/>
              <a:gd name="f97" fmla="val 640507"/>
              <a:gd name="f98" fmla="val 1527973"/>
              <a:gd name="f99" fmla="val 617783"/>
              <a:gd name="f100" fmla="val 1498839"/>
              <a:gd name="f101" fmla="val 840365"/>
              <a:gd name="f102" fmla="val 1455138"/>
              <a:gd name="f103" fmla="val 960979"/>
              <a:gd name="f104" fmla="val 1395705"/>
              <a:gd name="f105" fmla="val 987199"/>
              <a:gd name="f106" fmla="val 1213910"/>
              <a:gd name="f107" fmla="val 1052459"/>
              <a:gd name="f108" fmla="val 1331028"/>
              <a:gd name="f109" fmla="val 972050"/>
              <a:gd name="f110" fmla="val 1364241"/>
              <a:gd name="f111" fmla="val 921357"/>
              <a:gd name="f112" fmla="val 1360745"/>
              <a:gd name="f113" fmla="val 809484"/>
              <a:gd name="f114" fmla="val 1360746"/>
              <a:gd name="f115" fmla="val 646916"/>
              <a:gd name="f116" fmla="val 1111360"/>
              <a:gd name="f117" fmla="val 626523"/>
              <a:gd name="f118" fmla="val 1020462"/>
              <a:gd name="f119" fmla="val 495421"/>
              <a:gd name="f120" fmla="val 941218"/>
              <a:gd name="f121" fmla="val 374224"/>
              <a:gd name="f122" fmla="val 1061250"/>
              <a:gd name="f123" fmla="val 280996"/>
              <a:gd name="f124" fmla="val 2164365"/>
              <a:gd name="f125" fmla="val 80223"/>
              <a:gd name="f126" fmla="val 2021192"/>
              <a:gd name="f127" fmla="val 182108"/>
              <a:gd name="f128" fmla="val 1927964"/>
              <a:gd name="f129" fmla="val 202086"/>
              <a:gd name="f130" fmla="val 1936621"/>
              <a:gd name="f131" fmla="val 347922"/>
              <a:gd name="f132" fmla="val 1969252"/>
              <a:gd name="f133" fmla="val 581657"/>
              <a:gd name="f134" fmla="val 2388778"/>
              <a:gd name="f135" fmla="val 555687"/>
              <a:gd name="f136" fmla="val 2355482"/>
              <a:gd name="f137" fmla="val 810066"/>
              <a:gd name="f138" fmla="val 2305538"/>
              <a:gd name="f139" fmla="val 947910"/>
              <a:gd name="f140" fmla="val 2237615"/>
              <a:gd name="f141" fmla="val 977876"/>
              <a:gd name="f142" fmla="val 2029849"/>
              <a:gd name="f143" fmla="val 2163698"/>
              <a:gd name="f144" fmla="val 960563"/>
              <a:gd name="f145" fmla="val 2201656"/>
              <a:gd name="f146" fmla="val 902628"/>
              <a:gd name="f147" fmla="val 2197660"/>
              <a:gd name="f148" fmla="val 774773"/>
              <a:gd name="f149" fmla="val 2197661"/>
              <a:gd name="f150" fmla="val 588982"/>
              <a:gd name="f151" fmla="val 1912649"/>
              <a:gd name="f152" fmla="val 565676"/>
              <a:gd name="f153" fmla="val 1808765"/>
              <a:gd name="f154" fmla="val 415844"/>
              <a:gd name="f155" fmla="val 1718201"/>
              <a:gd name="f156" fmla="val 277334"/>
              <a:gd name="f157" fmla="val 1855380"/>
              <a:gd name="f158" fmla="val 170787"/>
              <a:gd name="f159" fmla="val 1754169"/>
              <a:gd name="f160" fmla="val 1583512"/>
              <a:gd name="f161" fmla="val 121444"/>
              <a:gd name="f162" fmla="val 1472387"/>
              <a:gd name="f163" fmla="val 145257"/>
              <a:gd name="f164" fmla="val 1482706"/>
              <a:gd name="f165" fmla="val 319088"/>
              <a:gd name="f166" fmla="val 1521601"/>
              <a:gd name="f167" fmla="val 597693"/>
              <a:gd name="f168" fmla="val 2021663"/>
              <a:gd name="f169" fmla="val 566738"/>
              <a:gd name="f170" fmla="val 1981975"/>
              <a:gd name="f171" fmla="val 869950"/>
              <a:gd name="f172" fmla="val 1922443"/>
              <a:gd name="f173" fmla="val 1034256"/>
              <a:gd name="f174" fmla="val 1841481"/>
              <a:gd name="f175" fmla="val 1069974"/>
              <a:gd name="f176" fmla="val 1593831"/>
              <a:gd name="f177" fmla="val 1158875"/>
              <a:gd name="f178" fmla="val 1753374"/>
              <a:gd name="f179" fmla="val 1049338"/>
              <a:gd name="f180" fmla="val 1798619"/>
              <a:gd name="f181" fmla="val 980281"/>
              <a:gd name="f182" fmla="val 1793856"/>
              <a:gd name="f183" fmla="val 827882"/>
              <a:gd name="f184" fmla="val 1793857"/>
              <a:gd name="f185" fmla="val 606424"/>
              <a:gd name="f186" fmla="val 1454132"/>
              <a:gd name="f187" fmla="val 578644"/>
              <a:gd name="f188" fmla="val 1330306"/>
              <a:gd name="f189" fmla="val 400050"/>
              <a:gd name="f190" fmla="val 1222356"/>
              <a:gd name="f191" fmla="val 234950"/>
              <a:gd name="f192" fmla="val 1385869"/>
              <a:gd name="f193" fmla="val 107950"/>
              <a:gd name="f194" fmla="*/ f0 1 3307788"/>
              <a:gd name="f195" fmla="*/ f1 1 2669631"/>
              <a:gd name="f196" fmla="val f2"/>
              <a:gd name="f197" fmla="val f3"/>
              <a:gd name="f198" fmla="val f4"/>
              <a:gd name="f199" fmla="+- f198 0 f196"/>
              <a:gd name="f200" fmla="+- f197 0 f196"/>
              <a:gd name="f201" fmla="*/ f200 1 3307788"/>
              <a:gd name="f202" fmla="*/ f199 1 2669631"/>
              <a:gd name="f203" fmla="*/ f196 1 f201"/>
              <a:gd name="f204" fmla="*/ f197 1 f201"/>
              <a:gd name="f205" fmla="*/ f196 1 f202"/>
              <a:gd name="f206" fmla="*/ f198 1 f202"/>
              <a:gd name="f207" fmla="*/ f203 f194 1"/>
              <a:gd name="f208" fmla="*/ f204 f194 1"/>
              <a:gd name="f209" fmla="*/ f206 f195 1"/>
              <a:gd name="f210" fmla="*/ f205 f195 1"/>
            </a:gdLst>
            <a:ahLst/>
            <a:cxnLst>
              <a:cxn ang="3cd4">
                <a:pos x="hc" y="t"/>
              </a:cxn>
              <a:cxn ang="0">
                <a:pos x="r" y="vc"/>
              </a:cxn>
              <a:cxn ang="cd4">
                <a:pos x="hc" y="b"/>
              </a:cxn>
              <a:cxn ang="cd2">
                <a:pos x="l" y="vc"/>
              </a:cxn>
            </a:cxnLst>
            <a:rect l="f207" t="f210" r="f208" b="f209"/>
            <a:pathLst>
              <a:path w="3307788" h="2669631">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lnTo>
                  <a:pt x="f31" y="f32"/>
                </a:lnTo>
                <a:cubicBezTo>
                  <a:pt x="f33" y="f34"/>
                  <a:pt x="f35" y="f36"/>
                  <a:pt x="f37" y="f38"/>
                </a:cubicBezTo>
                <a:cubicBezTo>
                  <a:pt x="f39" y="f40"/>
                  <a:pt x="f41" y="f42"/>
                  <a:pt x="f43" y="f44"/>
                </a:cubicBezTo>
                <a:cubicBezTo>
                  <a:pt x="f45" y="f46"/>
                  <a:pt x="f47" y="f48"/>
                  <a:pt x="f49" y="f50"/>
                </a:cubicBezTo>
                <a:cubicBezTo>
                  <a:pt x="f51" y="f52"/>
                  <a:pt x="f53" y="f54"/>
                  <a:pt x="f55" y="f56"/>
                </a:cubicBezTo>
                <a:cubicBezTo>
                  <a:pt x="f57" y="f58"/>
                  <a:pt x="f59" y="f60"/>
                  <a:pt x="f61" y="f62"/>
                </a:cubicBezTo>
                <a:lnTo>
                  <a:pt x="f3" y="f63"/>
                </a:lnTo>
                <a:cubicBezTo>
                  <a:pt x="f64" y="f65"/>
                  <a:pt x="f66" y="f67"/>
                  <a:pt x="f68" y="f4"/>
                </a:cubicBezTo>
                <a:cubicBezTo>
                  <a:pt x="f69" y="f70"/>
                  <a:pt x="f71" y="f72"/>
                  <a:pt x="f2" y="f73"/>
                </a:cubicBezTo>
                <a:lnTo>
                  <a:pt x="f74" y="f75"/>
                </a:lnTo>
                <a:cubicBezTo>
                  <a:pt x="f76" y="f77"/>
                  <a:pt x="f78" y="f79"/>
                  <a:pt x="f80" y="f81"/>
                </a:cubicBezTo>
                <a:cubicBezTo>
                  <a:pt x="f82" y="f83"/>
                  <a:pt x="f84" y="f85"/>
                  <a:pt x="f86" y="f87"/>
                </a:cubicBezTo>
                <a:close/>
                <a:moveTo>
                  <a:pt x="f88" y="f89"/>
                </a:moveTo>
                <a:cubicBezTo>
                  <a:pt x="f90" y="f91"/>
                  <a:pt x="f92" y="f93"/>
                  <a:pt x="f94" y="f95"/>
                </a:cubicBezTo>
                <a:cubicBezTo>
                  <a:pt x="f96" y="f97"/>
                  <a:pt x="f98" y="f99"/>
                  <a:pt x="f100" y="f101"/>
                </a:cubicBezTo>
                <a:cubicBezTo>
                  <a:pt x="f102" y="f103"/>
                  <a:pt x="f104" y="f105"/>
                  <a:pt x="f106" y="f107"/>
                </a:cubicBezTo>
                <a:cubicBezTo>
                  <a:pt x="f108" y="f109"/>
                  <a:pt x="f110" y="f111"/>
                  <a:pt x="f112" y="f113"/>
                </a:cubicBezTo>
                <a:cubicBezTo>
                  <a:pt x="f114" y="f115"/>
                  <a:pt x="f116" y="f117"/>
                  <a:pt x="f118" y="f119"/>
                </a:cubicBezTo>
                <a:cubicBezTo>
                  <a:pt x="f120" y="f121"/>
                  <a:pt x="f122" y="f123"/>
                  <a:pt x="f88" y="f89"/>
                </a:cubicBezTo>
                <a:close/>
                <a:moveTo>
                  <a:pt x="f124" y="f125"/>
                </a:moveTo>
                <a:cubicBezTo>
                  <a:pt x="f126" y="f127"/>
                  <a:pt x="f128" y="f129"/>
                  <a:pt x="f130" y="f131"/>
                </a:cubicBezTo>
                <a:cubicBezTo>
                  <a:pt x="f132" y="f133"/>
                  <a:pt x="f134" y="f135"/>
                  <a:pt x="f136" y="f137"/>
                </a:cubicBezTo>
                <a:cubicBezTo>
                  <a:pt x="f138" y="f139"/>
                  <a:pt x="f140" y="f141"/>
                  <a:pt x="f142" y="f107"/>
                </a:cubicBezTo>
                <a:cubicBezTo>
                  <a:pt x="f143" y="f144"/>
                  <a:pt x="f145" y="f146"/>
                  <a:pt x="f147" y="f148"/>
                </a:cubicBezTo>
                <a:cubicBezTo>
                  <a:pt x="f149" y="f150"/>
                  <a:pt x="f151" y="f152"/>
                  <a:pt x="f153" y="f154"/>
                </a:cubicBezTo>
                <a:cubicBezTo>
                  <a:pt x="f155" y="f156"/>
                  <a:pt x="f157" y="f158"/>
                  <a:pt x="f124" y="f125"/>
                </a:cubicBezTo>
                <a:close/>
                <a:moveTo>
                  <a:pt x="f159" y="f2"/>
                </a:moveTo>
                <a:cubicBezTo>
                  <a:pt x="f160" y="f161"/>
                  <a:pt x="f162" y="f163"/>
                  <a:pt x="f164" y="f165"/>
                </a:cubicBezTo>
                <a:cubicBezTo>
                  <a:pt x="f166" y="f167"/>
                  <a:pt x="f168" y="f169"/>
                  <a:pt x="f170" y="f171"/>
                </a:cubicBezTo>
                <a:cubicBezTo>
                  <a:pt x="f172" y="f173"/>
                  <a:pt x="f174" y="f175"/>
                  <a:pt x="f176" y="f177"/>
                </a:cubicBezTo>
                <a:cubicBezTo>
                  <a:pt x="f178" y="f179"/>
                  <a:pt x="f180" y="f181"/>
                  <a:pt x="f182" y="f183"/>
                </a:cubicBezTo>
                <a:cubicBezTo>
                  <a:pt x="f184" y="f185"/>
                  <a:pt x="f186" y="f187"/>
                  <a:pt x="f188" y="f189"/>
                </a:cubicBezTo>
                <a:cubicBezTo>
                  <a:pt x="f190" y="f191"/>
                  <a:pt x="f192" y="f193"/>
                  <a:pt x="f159" y="f2"/>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5" name="Rounded Rectangle 25">
            <a:extLst>
              <a:ext uri="{FF2B5EF4-FFF2-40B4-BE49-F238E27FC236}">
                <a16:creationId xmlns:a16="http://schemas.microsoft.com/office/drawing/2014/main" id="{98240E24-75B7-2BDB-CB39-F7536F6CE675}"/>
              </a:ext>
            </a:extLst>
          </p:cNvPr>
          <p:cNvSpPr/>
          <p:nvPr/>
        </p:nvSpPr>
        <p:spPr>
          <a:xfrm>
            <a:off x="9222826" y="5849479"/>
            <a:ext cx="664121" cy="486704"/>
          </a:xfrm>
          <a:custGeom>
            <a:avLst/>
            <a:gdLst>
              <a:gd name="f0" fmla="val w"/>
              <a:gd name="f1" fmla="val h"/>
              <a:gd name="f2" fmla="val 0"/>
              <a:gd name="f3" fmla="val 3248842"/>
              <a:gd name="f4" fmla="val 2380886"/>
              <a:gd name="f5" fmla="val 1194785"/>
              <a:gd name="f6" fmla="val 1472263"/>
              <a:gd name="f7" fmla="val 1150014"/>
              <a:gd name="f8" fmla="val 1113720"/>
              <a:gd name="f9" fmla="val 1508557"/>
              <a:gd name="f10" fmla="val 1553328"/>
              <a:gd name="f11" fmla="val 1600880"/>
              <a:gd name="f12" fmla="val 1645651"/>
              <a:gd name="f13" fmla="val 1681945"/>
              <a:gd name="f14" fmla="val 2067186"/>
              <a:gd name="f15" fmla="val 2111957"/>
              <a:gd name="f16" fmla="val 2148251"/>
              <a:gd name="f17" fmla="val 2582402"/>
              <a:gd name="f18" fmla="val 986449"/>
              <a:gd name="f19" fmla="val 2477247"/>
              <a:gd name="f20" fmla="val 2392002"/>
              <a:gd name="f21" fmla="val 1071694"/>
              <a:gd name="f22" fmla="val 1176848"/>
              <a:gd name="f23" fmla="val 1282003"/>
              <a:gd name="f24" fmla="val 1367248"/>
              <a:gd name="f25" fmla="val 2687557"/>
              <a:gd name="f26" fmla="val 2772801"/>
              <a:gd name="f27" fmla="val 679570"/>
              <a:gd name="f28" fmla="val 574415"/>
              <a:gd name="f29" fmla="val 489171"/>
              <a:gd name="f30" fmla="val 784725"/>
              <a:gd name="f31" fmla="val 869970"/>
              <a:gd name="f32" fmla="val 867954"/>
              <a:gd name="f33" fmla="val 155801"/>
              <a:gd name="f34" fmla="val 726849"/>
              <a:gd name="f35" fmla="val 858549"/>
              <a:gd name="f36" fmla="val 2535122"/>
              <a:gd name="f37" fmla="val 2394017"/>
              <a:gd name="f38" fmla="val 677268"/>
              <a:gd name="f39" fmla="val 2584703"/>
              <a:gd name="f40" fmla="val 2736658"/>
              <a:gd name="f41" fmla="val 607820"/>
              <a:gd name="f42" fmla="val 2766265"/>
              <a:gd name="f43" fmla="val 579906"/>
              <a:gd name="f44" fmla="val 2806392"/>
              <a:gd name="f45" fmla="val 564164"/>
              <a:gd name="f46" fmla="val 2850195"/>
              <a:gd name="f47" fmla="val 3069929"/>
              <a:gd name="f48" fmla="val 3168740"/>
              <a:gd name="f49" fmla="val 644266"/>
              <a:gd name="f50" fmla="val 743077"/>
              <a:gd name="f51" fmla="val 792706"/>
              <a:gd name="f52" fmla="val 891517"/>
              <a:gd name="f53" fmla="val 971619"/>
              <a:gd name="f54" fmla="val 3054536"/>
              <a:gd name="f55" fmla="val 3060628"/>
              <a:gd name="f56" fmla="val 989042"/>
              <a:gd name="f57" fmla="val 3063411"/>
              <a:gd name="f58" fmla="val 1007758"/>
              <a:gd name="f59" fmla="val 1027125"/>
              <a:gd name="f60" fmla="val 2015961"/>
              <a:gd name="f61" fmla="val 2889080"/>
              <a:gd name="f62" fmla="val 2260325"/>
              <a:gd name="f63" fmla="val 2326909"/>
              <a:gd name="f64" fmla="val 2835102"/>
              <a:gd name="f65" fmla="val 2768518"/>
              <a:gd name="f66" fmla="val 2286284"/>
              <a:gd name="f67" fmla="val 2219700"/>
              <a:gd name="f68" fmla="val 2165723"/>
              <a:gd name="f69" fmla="val 1096248"/>
              <a:gd name="f70" fmla="val 1042270"/>
              <a:gd name="f71" fmla="val 975686"/>
              <a:gd name="f72" fmla="val 493453"/>
              <a:gd name="f73" fmla="val 426869"/>
              <a:gd name="f74" fmla="val 372891"/>
              <a:gd name="f75" fmla="val 198560"/>
              <a:gd name="f76" fmla="val 201343"/>
              <a:gd name="f77" fmla="val 207435"/>
              <a:gd name="f78" fmla="val 178913"/>
              <a:gd name="f79" fmla="val 80102"/>
              <a:gd name="f80" fmla="val 398647"/>
              <a:gd name="f81" fmla="val 447310"/>
              <a:gd name="f82" fmla="val 491436"/>
              <a:gd name="f83" fmla="val 583593"/>
              <a:gd name="f84" fmla="val 523419"/>
              <a:gd name="f85" fmla="val 615395"/>
              <a:gd name="f86" fmla="*/ f0 1 3248842"/>
              <a:gd name="f87" fmla="*/ f1 1 2380886"/>
              <a:gd name="f88" fmla="val f2"/>
              <a:gd name="f89" fmla="val f3"/>
              <a:gd name="f90" fmla="val f4"/>
              <a:gd name="f91" fmla="+- f90 0 f88"/>
              <a:gd name="f92" fmla="+- f89 0 f88"/>
              <a:gd name="f93" fmla="*/ f92 1 3248842"/>
              <a:gd name="f94" fmla="*/ f91 1 2380886"/>
              <a:gd name="f95" fmla="*/ f88 1 f93"/>
              <a:gd name="f96" fmla="*/ f89 1 f93"/>
              <a:gd name="f97" fmla="*/ f88 1 f94"/>
              <a:gd name="f98" fmla="*/ f90 1 f94"/>
              <a:gd name="f99" fmla="*/ f95 f86 1"/>
              <a:gd name="f100" fmla="*/ f96 f86 1"/>
              <a:gd name="f101" fmla="*/ f98 f87 1"/>
              <a:gd name="f102" fmla="*/ f97 f87 1"/>
            </a:gdLst>
            <a:ahLst/>
            <a:cxnLst>
              <a:cxn ang="3cd4">
                <a:pos x="hc" y="t"/>
              </a:cxn>
              <a:cxn ang="0">
                <a:pos x="r" y="vc"/>
              </a:cxn>
              <a:cxn ang="cd4">
                <a:pos x="hc" y="b"/>
              </a:cxn>
              <a:cxn ang="cd2">
                <a:pos x="l" y="vc"/>
              </a:cxn>
            </a:cxnLst>
            <a:rect l="f99" t="f102" r="f100" b="f101"/>
            <a:pathLst>
              <a:path w="3248842" h="2380886">
                <a:moveTo>
                  <a:pt x="f5" y="f6"/>
                </a:moveTo>
                <a:cubicBezTo>
                  <a:pt x="f7" y="f6"/>
                  <a:pt x="f8" y="f9"/>
                  <a:pt x="f8" y="f10"/>
                </a:cubicBezTo>
                <a:lnTo>
                  <a:pt x="f8" y="f11"/>
                </a:lnTo>
                <a:cubicBezTo>
                  <a:pt x="f8" y="f12"/>
                  <a:pt x="f7" y="f13"/>
                  <a:pt x="f5" y="f13"/>
                </a:cubicBezTo>
                <a:lnTo>
                  <a:pt x="f14" y="f13"/>
                </a:lnTo>
                <a:cubicBezTo>
                  <a:pt x="f15" y="f13"/>
                  <a:pt x="f16" y="f12"/>
                  <a:pt x="f16" y="f11"/>
                </a:cubicBezTo>
                <a:lnTo>
                  <a:pt x="f16" y="f10"/>
                </a:lnTo>
                <a:cubicBezTo>
                  <a:pt x="f16" y="f9"/>
                  <a:pt x="f15" y="f6"/>
                  <a:pt x="f14" y="f6"/>
                </a:cubicBezTo>
                <a:close/>
                <a:moveTo>
                  <a:pt x="f17" y="f18"/>
                </a:moveTo>
                <a:cubicBezTo>
                  <a:pt x="f19" y="f18"/>
                  <a:pt x="f20" y="f21"/>
                  <a:pt x="f20" y="f22"/>
                </a:cubicBezTo>
                <a:cubicBezTo>
                  <a:pt x="f20" y="f23"/>
                  <a:pt x="f19" y="f24"/>
                  <a:pt x="f17" y="f24"/>
                </a:cubicBezTo>
                <a:cubicBezTo>
                  <a:pt x="f25" y="f24"/>
                  <a:pt x="f26" y="f23"/>
                  <a:pt x="f26" y="f22"/>
                </a:cubicBezTo>
                <a:cubicBezTo>
                  <a:pt x="f26" y="f21"/>
                  <a:pt x="f25" y="f18"/>
                  <a:pt x="f17" y="f18"/>
                </a:cubicBezTo>
                <a:close/>
                <a:moveTo>
                  <a:pt x="f27" y="f18"/>
                </a:moveTo>
                <a:cubicBezTo>
                  <a:pt x="f28" y="f18"/>
                  <a:pt x="f29" y="f21"/>
                  <a:pt x="f29" y="f22"/>
                </a:cubicBezTo>
                <a:cubicBezTo>
                  <a:pt x="f29" y="f23"/>
                  <a:pt x="f28" y="f24"/>
                  <a:pt x="f27" y="f24"/>
                </a:cubicBezTo>
                <a:cubicBezTo>
                  <a:pt x="f30" y="f24"/>
                  <a:pt x="f31" y="f23"/>
                  <a:pt x="f31" y="f22"/>
                </a:cubicBezTo>
                <a:cubicBezTo>
                  <a:pt x="f31" y="f21"/>
                  <a:pt x="f30" y="f18"/>
                  <a:pt x="f27" y="f18"/>
                </a:cubicBezTo>
                <a:close/>
                <a:moveTo>
                  <a:pt x="f32" y="f33"/>
                </a:moveTo>
                <a:lnTo>
                  <a:pt x="f34" y="f35"/>
                </a:lnTo>
                <a:lnTo>
                  <a:pt x="f36" y="f35"/>
                </a:lnTo>
                <a:lnTo>
                  <a:pt x="f37" y="f33"/>
                </a:lnTo>
                <a:close/>
                <a:moveTo>
                  <a:pt x="f38" y="f2"/>
                </a:moveTo>
                <a:lnTo>
                  <a:pt x="f39" y="f2"/>
                </a:lnTo>
                <a:lnTo>
                  <a:pt x="f40" y="f41"/>
                </a:lnTo>
                <a:cubicBezTo>
                  <a:pt x="f42" y="f43"/>
                  <a:pt x="f44" y="f45"/>
                  <a:pt x="f46" y="f45"/>
                </a:cubicBezTo>
                <a:lnTo>
                  <a:pt x="f47" y="f45"/>
                </a:lnTo>
                <a:cubicBezTo>
                  <a:pt x="f48" y="f45"/>
                  <a:pt x="f3" y="f49"/>
                  <a:pt x="f3" y="f50"/>
                </a:cubicBezTo>
                <a:lnTo>
                  <a:pt x="f3" y="f51"/>
                </a:lnTo>
                <a:cubicBezTo>
                  <a:pt x="f3" y="f52"/>
                  <a:pt x="f48" y="f53"/>
                  <a:pt x="f47" y="f53"/>
                </a:cubicBezTo>
                <a:lnTo>
                  <a:pt x="f54" y="f53"/>
                </a:lnTo>
                <a:cubicBezTo>
                  <a:pt x="f55" y="f56"/>
                  <a:pt x="f57" y="f58"/>
                  <a:pt x="f57" y="f59"/>
                </a:cubicBezTo>
                <a:lnTo>
                  <a:pt x="f57" y="f60"/>
                </a:lnTo>
                <a:lnTo>
                  <a:pt x="f61" y="f60"/>
                </a:lnTo>
                <a:lnTo>
                  <a:pt x="f61" y="f62"/>
                </a:lnTo>
                <a:cubicBezTo>
                  <a:pt x="f61" y="f63"/>
                  <a:pt x="f64" y="f4"/>
                  <a:pt x="f65" y="f4"/>
                </a:cubicBezTo>
                <a:lnTo>
                  <a:pt x="f66" y="f4"/>
                </a:lnTo>
                <a:cubicBezTo>
                  <a:pt x="f67" y="f4"/>
                  <a:pt x="f68" y="f63"/>
                  <a:pt x="f68" y="f62"/>
                </a:cubicBezTo>
                <a:lnTo>
                  <a:pt x="f68" y="f60"/>
                </a:lnTo>
                <a:lnTo>
                  <a:pt x="f69" y="f60"/>
                </a:lnTo>
                <a:lnTo>
                  <a:pt x="f69" y="f62"/>
                </a:lnTo>
                <a:cubicBezTo>
                  <a:pt x="f69" y="f63"/>
                  <a:pt x="f70" y="f4"/>
                  <a:pt x="f71" y="f4"/>
                </a:cubicBezTo>
                <a:lnTo>
                  <a:pt x="f72" y="f4"/>
                </a:lnTo>
                <a:cubicBezTo>
                  <a:pt x="f73" y="f4"/>
                  <a:pt x="f74" y="f63"/>
                  <a:pt x="f74" y="f62"/>
                </a:cubicBezTo>
                <a:lnTo>
                  <a:pt x="f74" y="f60"/>
                </a:lnTo>
                <a:lnTo>
                  <a:pt x="f75" y="f60"/>
                </a:lnTo>
                <a:lnTo>
                  <a:pt x="f75" y="f59"/>
                </a:lnTo>
                <a:cubicBezTo>
                  <a:pt x="f75" y="f58"/>
                  <a:pt x="f76" y="f56"/>
                  <a:pt x="f77" y="f53"/>
                </a:cubicBezTo>
                <a:lnTo>
                  <a:pt x="f78" y="f53"/>
                </a:lnTo>
                <a:cubicBezTo>
                  <a:pt x="f79" y="f53"/>
                  <a:pt x="f2" y="f52"/>
                  <a:pt x="f2" y="f51"/>
                </a:cubicBezTo>
                <a:lnTo>
                  <a:pt x="f2" y="f50"/>
                </a:lnTo>
                <a:cubicBezTo>
                  <a:pt x="f2" y="f49"/>
                  <a:pt x="f79" y="f45"/>
                  <a:pt x="f78" y="f45"/>
                </a:cubicBezTo>
                <a:lnTo>
                  <a:pt x="f80" y="f45"/>
                </a:lnTo>
                <a:cubicBezTo>
                  <a:pt x="f81" y="f45"/>
                  <a:pt x="f82" y="f83"/>
                  <a:pt x="f84" y="f85"/>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6" name="Donut 39">
            <a:extLst>
              <a:ext uri="{FF2B5EF4-FFF2-40B4-BE49-F238E27FC236}">
                <a16:creationId xmlns:a16="http://schemas.microsoft.com/office/drawing/2014/main" id="{8FADDECA-2068-DEB5-5662-0CB577630FFB}"/>
              </a:ext>
            </a:extLst>
          </p:cNvPr>
          <p:cNvSpPr/>
          <p:nvPr/>
        </p:nvSpPr>
        <p:spPr>
          <a:xfrm>
            <a:off x="2429078" y="4555934"/>
            <a:ext cx="651175" cy="651175"/>
          </a:xfrm>
          <a:custGeom>
            <a:avLst/>
            <a:gdLst>
              <a:gd name="f0" fmla="val w"/>
              <a:gd name="f1" fmla="val h"/>
              <a:gd name="f2" fmla="val 0"/>
              <a:gd name="f3" fmla="val 3240000"/>
              <a:gd name="f4" fmla="val 1152300"/>
              <a:gd name="f5" fmla="val 922782"/>
              <a:gd name="f6" fmla="val 2354400"/>
              <a:gd name="f7" fmla="val 1620000"/>
              <a:gd name="f8" fmla="val 2317218"/>
              <a:gd name="f9" fmla="val 342403"/>
              <a:gd name="f10" fmla="val 914403"/>
              <a:gd name="f11" fmla="val 2325597"/>
              <a:gd name="f12" fmla="val 2897597"/>
              <a:gd name="f13" fmla="val 2514701"/>
              <a:gd name="f14" fmla="val 725299"/>
              <a:gd name="f15" fmla="*/ f0 1 3240000"/>
              <a:gd name="f16" fmla="*/ f1 1 3240000"/>
              <a:gd name="f17" fmla="val f2"/>
              <a:gd name="f18" fmla="val f3"/>
              <a:gd name="f19" fmla="+- f18 0 f17"/>
              <a:gd name="f20" fmla="*/ f19 1 3240000"/>
              <a:gd name="f21" fmla="*/ f17 1 f20"/>
              <a:gd name="f22" fmla="*/ f18 1 f20"/>
              <a:gd name="f23" fmla="*/ f21 f15 1"/>
              <a:gd name="f24" fmla="*/ f22 f15 1"/>
              <a:gd name="f25" fmla="*/ f22 f16 1"/>
              <a:gd name="f26" fmla="*/ f21 f16 1"/>
            </a:gdLst>
            <a:ahLst/>
            <a:cxnLst>
              <a:cxn ang="3cd4">
                <a:pos x="hc" y="t"/>
              </a:cxn>
              <a:cxn ang="0">
                <a:pos x="r" y="vc"/>
              </a:cxn>
              <a:cxn ang="cd4">
                <a:pos x="hc" y="b"/>
              </a:cxn>
              <a:cxn ang="cd2">
                <a:pos x="l" y="vc"/>
              </a:cxn>
            </a:cxnLst>
            <a:rect l="f23" t="f26" r="f24" b="f25"/>
            <a:pathLst>
              <a:path w="3240000" h="3240000">
                <a:moveTo>
                  <a:pt x="f4" y="f5"/>
                </a:moveTo>
                <a:lnTo>
                  <a:pt x="f6" y="f7"/>
                </a:lnTo>
                <a:lnTo>
                  <a:pt x="f4" y="f8"/>
                </a:lnTo>
                <a:close/>
                <a:moveTo>
                  <a:pt x="f7" y="f9"/>
                </a:moveTo>
                <a:cubicBezTo>
                  <a:pt x="f10" y="f9"/>
                  <a:pt x="f9" y="f10"/>
                  <a:pt x="f9" y="f7"/>
                </a:cubicBezTo>
                <a:cubicBezTo>
                  <a:pt x="f9" y="f11"/>
                  <a:pt x="f10" y="f12"/>
                  <a:pt x="f7" y="f12"/>
                </a:cubicBezTo>
                <a:cubicBezTo>
                  <a:pt x="f11" y="f12"/>
                  <a:pt x="f12" y="f11"/>
                  <a:pt x="f12" y="f7"/>
                </a:cubicBezTo>
                <a:cubicBezTo>
                  <a:pt x="f12" y="f10"/>
                  <a:pt x="f11" y="f9"/>
                  <a:pt x="f7" y="f9"/>
                </a:cubicBezTo>
                <a:close/>
                <a:moveTo>
                  <a:pt x="f7" y="f2"/>
                </a:moveTo>
                <a:cubicBezTo>
                  <a:pt x="f13" y="f2"/>
                  <a:pt x="f3" y="f14"/>
                  <a:pt x="f3" y="f7"/>
                </a:cubicBezTo>
                <a:cubicBezTo>
                  <a:pt x="f3" y="f13"/>
                  <a:pt x="f13" y="f3"/>
                  <a:pt x="f7" y="f3"/>
                </a:cubicBezTo>
                <a:cubicBezTo>
                  <a:pt x="f14" y="f3"/>
                  <a:pt x="f2" y="f13"/>
                  <a:pt x="f2" y="f7"/>
                </a:cubicBezTo>
                <a:cubicBezTo>
                  <a:pt x="f2" y="f14"/>
                  <a:pt x="f14" y="f2"/>
                  <a:pt x="f7" y="f2"/>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7" name="Chord 38">
            <a:extLst>
              <a:ext uri="{FF2B5EF4-FFF2-40B4-BE49-F238E27FC236}">
                <a16:creationId xmlns:a16="http://schemas.microsoft.com/office/drawing/2014/main" id="{31DFC84E-01C3-83FE-66E6-EFB3EABAD22B}"/>
              </a:ext>
            </a:extLst>
          </p:cNvPr>
          <p:cNvSpPr/>
          <p:nvPr/>
        </p:nvSpPr>
        <p:spPr>
          <a:xfrm>
            <a:off x="4914976" y="5636473"/>
            <a:ext cx="548664" cy="705539"/>
          </a:xfrm>
          <a:custGeom>
            <a:avLst/>
            <a:gdLst>
              <a:gd name="f0" fmla="val w"/>
              <a:gd name="f1" fmla="val h"/>
              <a:gd name="f2" fmla="val 0"/>
              <a:gd name="f3" fmla="val 2519554"/>
              <a:gd name="f4" fmla="val 3240000"/>
              <a:gd name="f5" fmla="val 1259778"/>
              <a:gd name="f6" fmla="val 1299543"/>
              <a:gd name="f7" fmla="val 1331778"/>
              <a:gd name="f8" fmla="val 32235"/>
              <a:gd name="f9" fmla="val 72000"/>
              <a:gd name="f10" fmla="val 292696"/>
              <a:gd name="f11" fmla="val 1526887"/>
              <a:gd name="f12" fmla="val 301316"/>
              <a:gd name="f13" fmla="val 1719796"/>
              <a:gd name="f14" fmla="val 357828"/>
              <a:gd name="f15" fmla="val 1894309"/>
              <a:gd name="f16" fmla="val 459601"/>
              <a:gd name="f17" fmla="val 2284331"/>
              <a:gd name="f18" fmla="val 687055"/>
              <a:gd name="f19" fmla="val 2522839"/>
              <a:gd name="f20" fmla="val 1105809"/>
              <a:gd name="f21" fmla="val 2519520"/>
              <a:gd name="f22" fmla="val 1557297"/>
              <a:gd name="f23" fmla="val 2509882"/>
              <a:gd name="f24" fmla="val 1557270"/>
              <a:gd name="f25" fmla="val 2413806"/>
              <a:gd name="f26" fmla="val 1435449"/>
              <a:gd name="f27" fmla="val 2264527"/>
              <a:gd name="f28" fmla="val 1358626"/>
              <a:gd name="f29" fmla="val 2097304"/>
              <a:gd name="f30" fmla="val 1931567"/>
              <a:gd name="f31" fmla="val 1783455"/>
              <a:gd name="f32" fmla="val 1434091"/>
              <a:gd name="f33" fmla="val 1688484"/>
              <a:gd name="f34" fmla="val 1554913"/>
              <a:gd name="f35" fmla="val 1657888"/>
              <a:gd name="f36" fmla="val 1554825"/>
              <a:gd name="f37" fmla="val 1579123"/>
              <a:gd name="f38" fmla="val 1454657"/>
              <a:gd name="f39" fmla="val 1463823"/>
              <a:gd name="f40" fmla="val 1385682"/>
              <a:gd name="f41" fmla="val 1368008"/>
              <a:gd name="f42" fmla="val 2507895"/>
              <a:gd name="f43" fmla="val 1356113"/>
              <a:gd name="f44" fmla="val 2868215"/>
              <a:gd name="f45" fmla="val 1353558"/>
              <a:gd name="f46" fmla="val 1347515"/>
              <a:gd name="f47" fmla="val 3074779"/>
              <a:gd name="f48" fmla="val 1177830"/>
              <a:gd name="f49" fmla="val 969556"/>
              <a:gd name="f50" fmla="val 759529"/>
              <a:gd name="f51" fmla="val 588743"/>
              <a:gd name="f52" fmla="val 3071985"/>
              <a:gd name="f53" fmla="val 585029"/>
              <a:gd name="f54" fmla="val 2863014"/>
              <a:gd name="f55" fmla="val 584214"/>
              <a:gd name="f56" fmla="val 2861474"/>
              <a:gd name="f57" fmla="val 584183"/>
              <a:gd name="f58" fmla="val 2859896"/>
              <a:gd name="f59" fmla="val 2858310"/>
              <a:gd name="f60" fmla="val 584422"/>
              <a:gd name="f61" fmla="val 2856985"/>
              <a:gd name="f62" fmla="val 584186"/>
              <a:gd name="f63" fmla="val 2856201"/>
              <a:gd name="f64" fmla="val 584184"/>
              <a:gd name="f65" fmla="val 2855415"/>
              <a:gd name="f66" fmla="val 2854628"/>
              <a:gd name="f67" fmla="val 584846"/>
              <a:gd name="f68" fmla="val 585977"/>
              <a:gd name="f69" fmla="val 2797047"/>
              <a:gd name="f70" fmla="val 628115"/>
              <a:gd name="f71" fmla="val 2750982"/>
              <a:gd name="f72" fmla="val 679843"/>
              <a:gd name="f73" fmla="val 731571"/>
              <a:gd name="f74" fmla="val 773709"/>
              <a:gd name="f75" fmla="val 774841"/>
              <a:gd name="f76" fmla="val 776870"/>
              <a:gd name="f77" fmla="val 2961046"/>
              <a:gd name="f78" fmla="val 863138"/>
              <a:gd name="f79" fmla="val 3047314"/>
              <a:gd name="f80" fmla="val 1075974"/>
              <a:gd name="f81" fmla="val 1162242"/>
              <a:gd name="f82" fmla="val 1163439"/>
              <a:gd name="f83" fmla="val 1187778"/>
              <a:gd name="f84" fmla="val 1365548"/>
              <a:gd name="f85" fmla="val 1048083"/>
              <a:gd name="f86" fmla="val 1378241"/>
              <a:gd name="f87" fmla="val 925400"/>
              <a:gd name="f88" fmla="val 1448176"/>
              <a:gd name="f89" fmla="val 842602"/>
              <a:gd name="f90" fmla="val 1552487"/>
              <a:gd name="f91" fmla="val 807450"/>
              <a:gd name="f92" fmla="val 1552386"/>
              <a:gd name="f93" fmla="val 712615"/>
              <a:gd name="f94" fmla="val 1432960"/>
              <a:gd name="f95" fmla="val 565486"/>
              <a:gd name="f96" fmla="val 400996"/>
              <a:gd name="f97" fmla="val 240343"/>
              <a:gd name="f98" fmla="val 96251"/>
              <a:gd name="f99" fmla="val 1429532"/>
              <a:gd name="f100" fmla="val 1543232"/>
              <a:gd name="f101" fmla="val 1264"/>
              <a:gd name="f102" fmla="val 1094357"/>
              <a:gd name="f103" fmla="val 241710"/>
              <a:gd name="f104" fmla="val 680052"/>
              <a:gd name="f105" fmla="val 631054"/>
              <a:gd name="f106" fmla="val 455977"/>
              <a:gd name="f107" fmla="val 804121"/>
              <a:gd name="f108" fmla="val 356374"/>
              <a:gd name="f109" fmla="val 994908"/>
              <a:gd name="f110" fmla="val 301092"/>
              <a:gd name="f111" fmla="val 292721"/>
              <a:gd name="f112" fmla="val 1220013"/>
              <a:gd name="f113" fmla="*/ f0 1 2519554"/>
              <a:gd name="f114" fmla="*/ f1 1 3240000"/>
              <a:gd name="f115" fmla="val f2"/>
              <a:gd name="f116" fmla="val f3"/>
              <a:gd name="f117" fmla="val f4"/>
              <a:gd name="f118" fmla="+- f117 0 f115"/>
              <a:gd name="f119" fmla="+- f116 0 f115"/>
              <a:gd name="f120" fmla="*/ f119 1 2519554"/>
              <a:gd name="f121" fmla="*/ f118 1 3240000"/>
              <a:gd name="f122" fmla="*/ f115 1 f120"/>
              <a:gd name="f123" fmla="*/ f116 1 f120"/>
              <a:gd name="f124" fmla="*/ f115 1 f121"/>
              <a:gd name="f125" fmla="*/ f117 1 f121"/>
              <a:gd name="f126" fmla="*/ f122 f113 1"/>
              <a:gd name="f127" fmla="*/ f123 f113 1"/>
              <a:gd name="f128" fmla="*/ f125 f114 1"/>
              <a:gd name="f129" fmla="*/ f124 f114 1"/>
            </a:gdLst>
            <a:ahLst/>
            <a:cxnLst>
              <a:cxn ang="3cd4">
                <a:pos x="hc" y="t"/>
              </a:cxn>
              <a:cxn ang="0">
                <a:pos x="r" y="vc"/>
              </a:cxn>
              <a:cxn ang="cd4">
                <a:pos x="hc" y="b"/>
              </a:cxn>
              <a:cxn ang="cd2">
                <a:pos x="l" y="vc"/>
              </a:cxn>
            </a:cxnLst>
            <a:rect l="f126" t="f129" r="f127" b="f128"/>
            <a:pathLst>
              <a:path w="2519554" h="3240000">
                <a:moveTo>
                  <a:pt x="f5" y="f2"/>
                </a:moveTo>
                <a:cubicBezTo>
                  <a:pt x="f6" y="f2"/>
                  <a:pt x="f7" y="f8"/>
                  <a:pt x="f7" y="f9"/>
                </a:cubicBezTo>
                <a:lnTo>
                  <a:pt x="f7" y="f10"/>
                </a:lnTo>
                <a:cubicBezTo>
                  <a:pt x="f11" y="f12"/>
                  <a:pt x="f13" y="f14"/>
                  <a:pt x="f15" y="f16"/>
                </a:cubicBezTo>
                <a:cubicBezTo>
                  <a:pt x="f17" y="f18"/>
                  <a:pt x="f19" y="f20"/>
                  <a:pt x="f21" y="f22"/>
                </a:cubicBezTo>
                <a:lnTo>
                  <a:pt x="f23" y="f24"/>
                </a:lnTo>
                <a:cubicBezTo>
                  <a:pt x="f25" y="f26"/>
                  <a:pt x="f27" y="f28"/>
                  <a:pt x="f29" y="f28"/>
                </a:cubicBezTo>
                <a:cubicBezTo>
                  <a:pt x="f30" y="f28"/>
                  <a:pt x="f31" y="f32"/>
                  <a:pt x="f33" y="f34"/>
                </a:cubicBezTo>
                <a:lnTo>
                  <a:pt x="f35" y="f36"/>
                </a:lnTo>
                <a:cubicBezTo>
                  <a:pt x="f37" y="f38"/>
                  <a:pt x="f39" y="f40"/>
                  <a:pt x="f7" y="f41"/>
                </a:cubicBezTo>
                <a:lnTo>
                  <a:pt x="f7" y="f42"/>
                </a:lnTo>
                <a:lnTo>
                  <a:pt x="f43" y="f42"/>
                </a:lnTo>
                <a:lnTo>
                  <a:pt x="f43" y="f44"/>
                </a:lnTo>
                <a:lnTo>
                  <a:pt x="f45" y="f44"/>
                </a:lnTo>
                <a:cubicBezTo>
                  <a:pt x="f46" y="f47"/>
                  <a:pt x="f48" y="f4"/>
                  <a:pt x="f49" y="f4"/>
                </a:cubicBezTo>
                <a:cubicBezTo>
                  <a:pt x="f50" y="f4"/>
                  <a:pt x="f51" y="f52"/>
                  <a:pt x="f53" y="f54"/>
                </a:cubicBezTo>
                <a:cubicBezTo>
                  <a:pt x="f55" y="f56"/>
                  <a:pt x="f57" y="f58"/>
                  <a:pt x="f57" y="f59"/>
                </a:cubicBezTo>
                <a:lnTo>
                  <a:pt x="f60" y="f61"/>
                </a:lnTo>
                <a:cubicBezTo>
                  <a:pt x="f62" y="f63"/>
                  <a:pt x="f64" y="f65"/>
                  <a:pt x="f64" y="f66"/>
                </a:cubicBezTo>
                <a:lnTo>
                  <a:pt x="f67" y="f66"/>
                </a:lnTo>
                <a:cubicBezTo>
                  <a:pt x="f68" y="f69"/>
                  <a:pt x="f70" y="f71"/>
                  <a:pt x="f72" y="f71"/>
                </a:cubicBezTo>
                <a:cubicBezTo>
                  <a:pt x="f73" y="f71"/>
                  <a:pt x="f74" y="f69"/>
                  <a:pt x="f75" y="f66"/>
                </a:cubicBezTo>
                <a:lnTo>
                  <a:pt x="f76" y="f66"/>
                </a:lnTo>
                <a:cubicBezTo>
                  <a:pt x="f76" y="f77"/>
                  <a:pt x="f78" y="f79"/>
                  <a:pt x="f49" y="f79"/>
                </a:cubicBezTo>
                <a:cubicBezTo>
                  <a:pt x="f80" y="f79"/>
                  <a:pt x="f81" y="f77"/>
                  <a:pt x="f81" y="f66"/>
                </a:cubicBezTo>
                <a:lnTo>
                  <a:pt x="f82" y="f66"/>
                </a:lnTo>
                <a:lnTo>
                  <a:pt x="f82" y="f42"/>
                </a:lnTo>
                <a:lnTo>
                  <a:pt x="f83" y="f42"/>
                </a:lnTo>
                <a:lnTo>
                  <a:pt x="f83" y="f84"/>
                </a:lnTo>
                <a:cubicBezTo>
                  <a:pt x="f85" y="f86"/>
                  <a:pt x="f87" y="f88"/>
                  <a:pt x="f89" y="f90"/>
                </a:cubicBezTo>
                <a:lnTo>
                  <a:pt x="f91" y="f92"/>
                </a:lnTo>
                <a:cubicBezTo>
                  <a:pt x="f93" y="f94"/>
                  <a:pt x="f95" y="f28"/>
                  <a:pt x="f96" y="f28"/>
                </a:cubicBezTo>
                <a:cubicBezTo>
                  <a:pt x="f97" y="f28"/>
                  <a:pt x="f98" y="f99"/>
                  <a:pt x="f2" y="f100"/>
                </a:cubicBezTo>
                <a:cubicBezTo>
                  <a:pt x="f101" y="f102"/>
                  <a:pt x="f103" y="f104"/>
                  <a:pt x="f105" y="f106"/>
                </a:cubicBezTo>
                <a:cubicBezTo>
                  <a:pt x="f107" y="f108"/>
                  <a:pt x="f109" y="f110"/>
                  <a:pt x="f83" y="f111"/>
                </a:cubicBezTo>
                <a:lnTo>
                  <a:pt x="f83" y="f9"/>
                </a:lnTo>
                <a:cubicBezTo>
                  <a:pt x="f83" y="f8"/>
                  <a:pt x="f112" y="f2"/>
                  <a:pt x="f5" y="f2"/>
                </a:cubicBez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8" name="Oval 6">
            <a:extLst>
              <a:ext uri="{FF2B5EF4-FFF2-40B4-BE49-F238E27FC236}">
                <a16:creationId xmlns:a16="http://schemas.microsoft.com/office/drawing/2014/main" id="{EB02F799-2000-6625-1736-C34B6121DB7D}"/>
              </a:ext>
            </a:extLst>
          </p:cNvPr>
          <p:cNvSpPr/>
          <p:nvPr/>
        </p:nvSpPr>
        <p:spPr>
          <a:xfrm>
            <a:off x="5752422" y="5806845"/>
            <a:ext cx="574719" cy="568695"/>
          </a:xfrm>
          <a:custGeom>
            <a:avLst/>
            <a:gdLst>
              <a:gd name="f0" fmla="val w"/>
              <a:gd name="f1" fmla="val h"/>
              <a:gd name="f2" fmla="val 0"/>
              <a:gd name="f3" fmla="val 3220460"/>
              <a:gd name="f4" fmla="val 3186731"/>
              <a:gd name="f5" fmla="val 1762834"/>
              <a:gd name="f6" fmla="val 1282034"/>
              <a:gd name="f7" fmla="val 273698"/>
              <a:gd name="f8" fmla="val 2771171"/>
              <a:gd name="f9" fmla="val 253145"/>
              <a:gd name="f10" fmla="val 2791724"/>
              <a:gd name="f11" fmla="val 2825048"/>
              <a:gd name="f12" fmla="val 2845601"/>
              <a:gd name="f13" fmla="val 294251"/>
              <a:gd name="f14" fmla="val 2866154"/>
              <a:gd name="f15" fmla="val 327575"/>
              <a:gd name="f16" fmla="val 348128"/>
              <a:gd name="f17" fmla="val 1830131"/>
              <a:gd name="f18" fmla="val 1363598"/>
              <a:gd name="f19" fmla="val 2703218"/>
              <a:gd name="f20" fmla="val 237332"/>
              <a:gd name="f21" fmla="val 2623680"/>
              <a:gd name="f22" fmla="val 2559202"/>
              <a:gd name="f23" fmla="val 301810"/>
              <a:gd name="f24" fmla="val 381348"/>
              <a:gd name="f25" fmla="val 460886"/>
              <a:gd name="f26" fmla="val 525364"/>
              <a:gd name="f27" fmla="val 2782756"/>
              <a:gd name="f28" fmla="val 2847234"/>
              <a:gd name="f29" fmla="val 2413103"/>
              <a:gd name="f30" fmla="val 2858994"/>
              <a:gd name="f31" fmla="val 361466"/>
              <a:gd name="f32" fmla="val 807357"/>
              <a:gd name="f33" fmla="val 1253248"/>
              <a:gd name="f34" fmla="val 1614714"/>
              <a:gd name="f35" fmla="val 2305542"/>
              <a:gd name="f36" fmla="val 2202893"/>
              <a:gd name="f37" fmla="val 1593680"/>
              <a:gd name="f38" fmla="val 2109223"/>
              <a:gd name="f39" fmla="val 1555067"/>
              <a:gd name="f40" fmla="val 2191945"/>
              <a:gd name="f41" fmla="val 1637789"/>
              <a:gd name="f42" fmla="val 2226856"/>
              <a:gd name="f43" fmla="val 1672699"/>
              <a:gd name="f44" fmla="val 2226855"/>
              <a:gd name="f45" fmla="val 1729300"/>
              <a:gd name="f46" fmla="val 1764210"/>
              <a:gd name="f47" fmla="val 2045068"/>
              <a:gd name="f48" fmla="val 1911087"/>
              <a:gd name="f49" fmla="val 2010158"/>
              <a:gd name="f50" fmla="val 1945998"/>
              <a:gd name="f51" fmla="val 1953557"/>
              <a:gd name="f52" fmla="val 1918647"/>
              <a:gd name="f53" fmla="val 1799123"/>
              <a:gd name="f54" fmla="val 1791564"/>
              <a:gd name="f55" fmla="val 1749496"/>
              <a:gd name="f56" fmla="val 1841190"/>
              <a:gd name="f57" fmla="val 1832980"/>
              <a:gd name="f58" fmla="val 1924673"/>
              <a:gd name="f59" fmla="val 1761893"/>
              <a:gd name="f60" fmla="val 1995760"/>
              <a:gd name="f61" fmla="val 1678410"/>
              <a:gd name="f62" fmla="val 1912277"/>
              <a:gd name="f63" fmla="val 1650246"/>
              <a:gd name="f64" fmla="val 1940441"/>
              <a:gd name="f65" fmla="val 1735612"/>
              <a:gd name="f66" fmla="val 2025807"/>
              <a:gd name="f67" fmla="val 1573330"/>
              <a:gd name="f68" fmla="val 2188089"/>
              <a:gd name="f69" fmla="val 1487964"/>
              <a:gd name="f70" fmla="val 2102723"/>
              <a:gd name="f71" fmla="val 1451742"/>
              <a:gd name="f72" fmla="val 2138944"/>
              <a:gd name="f73" fmla="val 1537109"/>
              <a:gd name="f74" fmla="val 2224311"/>
              <a:gd name="f75" fmla="val 1374830"/>
              <a:gd name="f76" fmla="val 2386590"/>
              <a:gd name="f77" fmla="val 1289463"/>
              <a:gd name="f78" fmla="val 2301223"/>
              <a:gd name="f79" fmla="val 1225079"/>
              <a:gd name="f80" fmla="val 2365608"/>
              <a:gd name="f81" fmla="val 1310445"/>
              <a:gd name="f82" fmla="val 2450974"/>
              <a:gd name="f83" fmla="val 1239358"/>
              <a:gd name="f84" fmla="val 2522061"/>
              <a:gd name="f85" fmla="val 1153992"/>
              <a:gd name="f86" fmla="val 2436695"/>
              <a:gd name="f87" fmla="val 1104364"/>
              <a:gd name="f88" fmla="val 2486322"/>
              <a:gd name="f89" fmla="val 1189730"/>
              <a:gd name="f90" fmla="val 2571689"/>
              <a:gd name="f91" fmla="val 1034153"/>
              <a:gd name="f92" fmla="val 2727266"/>
              <a:gd name="f93" fmla="val 948787"/>
              <a:gd name="f94" fmla="val 2641900"/>
              <a:gd name="f95" fmla="val 905863"/>
              <a:gd name="f96" fmla="val 2684824"/>
              <a:gd name="f97" fmla="val 991230"/>
              <a:gd name="f98" fmla="val 2770191"/>
              <a:gd name="f99" fmla="val 842353"/>
              <a:gd name="f100" fmla="val 2919067"/>
              <a:gd name="f101" fmla="val 756986"/>
              <a:gd name="f102" fmla="val 2833700"/>
              <a:gd name="f103" fmla="val 692119"/>
              <a:gd name="f104" fmla="val 2898567"/>
              <a:gd name="f105" fmla="val 777486"/>
              <a:gd name="f106" fmla="val 2983934"/>
              <a:gd name="f107" fmla="val 628610"/>
              <a:gd name="f108" fmla="val 3132811"/>
              <a:gd name="f109" fmla="val 618557"/>
              <a:gd name="f110" fmla="val 3122757"/>
              <a:gd name="f111" fmla="val 622830"/>
              <a:gd name="f112" fmla="val 3134825"/>
              <a:gd name="f113" fmla="val 346551"/>
              <a:gd name="f114" fmla="val 3150831"/>
              <a:gd name="f115" fmla="val 51749"/>
              <a:gd name="f116" fmla="val 2750557"/>
              <a:gd name="f117" fmla="val 48979"/>
              <a:gd name="f118" fmla="val 2747788"/>
              <a:gd name="f119" fmla="val 52495"/>
              <a:gd name="f120" fmla="val 2744272"/>
              <a:gd name="f121" fmla="val 52938"/>
              <a:gd name="f122" fmla="val 2740533"/>
              <a:gd name="f123" fmla="val 54575"/>
              <a:gd name="f124" fmla="val 2742192"/>
              <a:gd name="f125" fmla="val 1671288"/>
              <a:gd name="f126" fmla="val 1125479"/>
              <a:gd name="f127" fmla="val 1628971"/>
              <a:gd name="f128" fmla="val 1027979"/>
              <a:gd name="f129" fmla="val 1605746"/>
              <a:gd name="f130" fmla="val 920380"/>
              <a:gd name="f131" fmla="val 1967212"/>
              <a:gd name="f132" fmla="*/ f0 1 3220460"/>
              <a:gd name="f133" fmla="*/ f1 1 3186731"/>
              <a:gd name="f134" fmla="val f2"/>
              <a:gd name="f135" fmla="val f3"/>
              <a:gd name="f136" fmla="val f4"/>
              <a:gd name="f137" fmla="+- f136 0 f134"/>
              <a:gd name="f138" fmla="+- f135 0 f134"/>
              <a:gd name="f139" fmla="*/ f138 1 3220460"/>
              <a:gd name="f140" fmla="*/ f137 1 3186731"/>
              <a:gd name="f141" fmla="*/ f134 1 f139"/>
              <a:gd name="f142" fmla="*/ f135 1 f139"/>
              <a:gd name="f143" fmla="*/ f134 1 f140"/>
              <a:gd name="f144" fmla="*/ f136 1 f140"/>
              <a:gd name="f145" fmla="*/ f141 f132 1"/>
              <a:gd name="f146" fmla="*/ f142 f132 1"/>
              <a:gd name="f147" fmla="*/ f144 f133 1"/>
              <a:gd name="f148" fmla="*/ f143 f133 1"/>
            </a:gdLst>
            <a:ahLst/>
            <a:cxnLst>
              <a:cxn ang="3cd4">
                <a:pos x="hc" y="t"/>
              </a:cxn>
              <a:cxn ang="0">
                <a:pos x="r" y="vc"/>
              </a:cxn>
              <a:cxn ang="cd4">
                <a:pos x="hc" y="b"/>
              </a:cxn>
              <a:cxn ang="cd2">
                <a:pos x="l" y="vc"/>
              </a:cxn>
            </a:cxnLst>
            <a:rect l="f145" t="f148" r="f146" b="f147"/>
            <a:pathLst>
              <a:path w="3220460" h="3186731">
                <a:moveTo>
                  <a:pt x="f5" y="f6"/>
                </a:moveTo>
                <a:lnTo>
                  <a:pt x="f7" y="f8"/>
                </a:lnTo>
                <a:cubicBezTo>
                  <a:pt x="f9" y="f10"/>
                  <a:pt x="f9" y="f11"/>
                  <a:pt x="f7" y="f12"/>
                </a:cubicBezTo>
                <a:cubicBezTo>
                  <a:pt x="f13" y="f14"/>
                  <a:pt x="f15" y="f14"/>
                  <a:pt x="f16" y="f12"/>
                </a:cubicBezTo>
                <a:lnTo>
                  <a:pt x="f17" y="f18"/>
                </a:lnTo>
                <a:close/>
                <a:moveTo>
                  <a:pt x="f19" y="f20"/>
                </a:moveTo>
                <a:cubicBezTo>
                  <a:pt x="f21" y="f20"/>
                  <a:pt x="f22" y="f23"/>
                  <a:pt x="f22" y="f24"/>
                </a:cubicBezTo>
                <a:cubicBezTo>
                  <a:pt x="f22" y="f25"/>
                  <a:pt x="f21" y="f26"/>
                  <a:pt x="f19" y="f26"/>
                </a:cubicBezTo>
                <a:cubicBezTo>
                  <a:pt x="f27" y="f26"/>
                  <a:pt x="f28" y="f25"/>
                  <a:pt x="f28" y="f24"/>
                </a:cubicBezTo>
                <a:cubicBezTo>
                  <a:pt x="f28" y="f23"/>
                  <a:pt x="f27" y="f20"/>
                  <a:pt x="f19" y="f20"/>
                </a:cubicBezTo>
                <a:close/>
                <a:moveTo>
                  <a:pt x="f29" y="f2"/>
                </a:moveTo>
                <a:cubicBezTo>
                  <a:pt x="f30" y="f2"/>
                  <a:pt x="f3" y="f31"/>
                  <a:pt x="f3" y="f32"/>
                </a:cubicBezTo>
                <a:cubicBezTo>
                  <a:pt x="f3" y="f33"/>
                  <a:pt x="f30" y="f34"/>
                  <a:pt x="f29" y="f34"/>
                </a:cubicBezTo>
                <a:cubicBezTo>
                  <a:pt x="f35" y="f34"/>
                  <a:pt x="f36" y="f37"/>
                  <a:pt x="f38" y="f39"/>
                </a:cubicBezTo>
                <a:lnTo>
                  <a:pt x="f40" y="f41"/>
                </a:lnTo>
                <a:cubicBezTo>
                  <a:pt x="f42" y="f43"/>
                  <a:pt x="f44" y="f45"/>
                  <a:pt x="f40" y="f46"/>
                </a:cubicBezTo>
                <a:lnTo>
                  <a:pt x="f47" y="f48"/>
                </a:lnTo>
                <a:cubicBezTo>
                  <a:pt x="f49" y="f50"/>
                  <a:pt x="f51" y="f50"/>
                  <a:pt x="f52" y="f48"/>
                </a:cubicBezTo>
                <a:lnTo>
                  <a:pt x="f53" y="f54"/>
                </a:lnTo>
                <a:lnTo>
                  <a:pt x="f55" y="f56"/>
                </a:lnTo>
                <a:lnTo>
                  <a:pt x="f57" y="f58"/>
                </a:lnTo>
                <a:lnTo>
                  <a:pt x="f59" y="f60"/>
                </a:lnTo>
                <a:lnTo>
                  <a:pt x="f61" y="f62"/>
                </a:lnTo>
                <a:lnTo>
                  <a:pt x="f63" y="f64"/>
                </a:lnTo>
                <a:lnTo>
                  <a:pt x="f65" y="f66"/>
                </a:lnTo>
                <a:lnTo>
                  <a:pt x="f67" y="f68"/>
                </a:lnTo>
                <a:lnTo>
                  <a:pt x="f69" y="f70"/>
                </a:lnTo>
                <a:lnTo>
                  <a:pt x="f71" y="f72"/>
                </a:lnTo>
                <a:lnTo>
                  <a:pt x="f73" y="f74"/>
                </a:lnTo>
                <a:lnTo>
                  <a:pt x="f75" y="f76"/>
                </a:lnTo>
                <a:lnTo>
                  <a:pt x="f77" y="f78"/>
                </a:lnTo>
                <a:lnTo>
                  <a:pt x="f79" y="f80"/>
                </a:lnTo>
                <a:lnTo>
                  <a:pt x="f81" y="f82"/>
                </a:lnTo>
                <a:lnTo>
                  <a:pt x="f83" y="f84"/>
                </a:lnTo>
                <a:lnTo>
                  <a:pt x="f85" y="f86"/>
                </a:lnTo>
                <a:lnTo>
                  <a:pt x="f87" y="f88"/>
                </a:lnTo>
                <a:lnTo>
                  <a:pt x="f89" y="f90"/>
                </a:lnTo>
                <a:lnTo>
                  <a:pt x="f91" y="f92"/>
                </a:lnTo>
                <a:lnTo>
                  <a:pt x="f93" y="f94"/>
                </a:lnTo>
                <a:lnTo>
                  <a:pt x="f95" y="f96"/>
                </a:lnTo>
                <a:lnTo>
                  <a:pt x="f97" y="f98"/>
                </a:lnTo>
                <a:lnTo>
                  <a:pt x="f99" y="f100"/>
                </a:lnTo>
                <a:lnTo>
                  <a:pt x="f101" y="f102"/>
                </a:lnTo>
                <a:lnTo>
                  <a:pt x="f103" y="f104"/>
                </a:lnTo>
                <a:lnTo>
                  <a:pt x="f105" y="f106"/>
                </a:lnTo>
                <a:lnTo>
                  <a:pt x="f107" y="f108"/>
                </a:lnTo>
                <a:lnTo>
                  <a:pt x="f109" y="f110"/>
                </a:lnTo>
                <a:lnTo>
                  <a:pt x="f111" y="f112"/>
                </a:lnTo>
                <a:lnTo>
                  <a:pt x="f113" y="f114"/>
                </a:lnTo>
                <a:lnTo>
                  <a:pt x="f2" y="f4"/>
                </a:lnTo>
                <a:lnTo>
                  <a:pt x="f115" y="f116"/>
                </a:lnTo>
                <a:lnTo>
                  <a:pt x="f117" y="f118"/>
                </a:lnTo>
                <a:lnTo>
                  <a:pt x="f119" y="f120"/>
                </a:lnTo>
                <a:lnTo>
                  <a:pt x="f121" y="f122"/>
                </a:lnTo>
                <a:lnTo>
                  <a:pt x="f123" y="f124"/>
                </a:lnTo>
                <a:lnTo>
                  <a:pt x="f125" y="f126"/>
                </a:lnTo>
                <a:cubicBezTo>
                  <a:pt x="f127" y="f128"/>
                  <a:pt x="f129" y="f130"/>
                  <a:pt x="f129" y="f32"/>
                </a:cubicBezTo>
                <a:cubicBezTo>
                  <a:pt x="f129" y="f31"/>
                  <a:pt x="f131" y="f2"/>
                  <a:pt x="f29" y="f2"/>
                </a:cubicBez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9" name="Block Arc 25">
            <a:extLst>
              <a:ext uri="{FF2B5EF4-FFF2-40B4-BE49-F238E27FC236}">
                <a16:creationId xmlns:a16="http://schemas.microsoft.com/office/drawing/2014/main" id="{35AABAE4-9E61-C8F0-DD48-FB9EEAA52581}"/>
              </a:ext>
            </a:extLst>
          </p:cNvPr>
          <p:cNvSpPr/>
          <p:nvPr/>
        </p:nvSpPr>
        <p:spPr>
          <a:xfrm>
            <a:off x="3373983" y="5700919"/>
            <a:ext cx="395399" cy="571243"/>
          </a:xfrm>
          <a:custGeom>
            <a:avLst/>
            <a:gdLst>
              <a:gd name="f0" fmla="val w"/>
              <a:gd name="f1" fmla="val h"/>
              <a:gd name="f2" fmla="val 0"/>
              <a:gd name="f3" fmla="val 2215656"/>
              <a:gd name="f4" fmla="val 3200962"/>
              <a:gd name="f5" fmla="val 1107829"/>
              <a:gd name="f6" fmla="val 2097026"/>
              <a:gd name="f7" fmla="val 1025315"/>
              <a:gd name="f8" fmla="val 958423"/>
              <a:gd name="f9" fmla="val 2163918"/>
              <a:gd name="f10" fmla="val 2246432"/>
              <a:gd name="f11" fmla="val 2302715"/>
              <a:gd name="f12" fmla="val 989546"/>
              <a:gd name="f13" fmla="val 2351730"/>
              <a:gd name="f14" fmla="val 1036590"/>
              <a:gd name="f15" fmla="val 2375275"/>
              <a:gd name="f16" fmla="val 985422"/>
              <a:gd name="f17" fmla="val 2684898"/>
              <a:gd name="f18" fmla="val 1230236"/>
              <a:gd name="f19" fmla="val 1179068"/>
              <a:gd name="f20" fmla="val 1226112"/>
              <a:gd name="f21" fmla="val 1257234"/>
              <a:gd name="f22" fmla="val 1190343"/>
              <a:gd name="f23" fmla="val 1102513"/>
              <a:gd name="f24" fmla="val 266871"/>
              <a:gd name="f25" fmla="val 874876"/>
              <a:gd name="f26" fmla="val 269781"/>
              <a:gd name="f27" fmla="val 691868"/>
              <a:gd name="f28" fmla="val 455143"/>
              <a:gd name="f29" fmla="val 682798"/>
              <a:gd name="f30" fmla="val 690469"/>
              <a:gd name="f31" fmla="val 1580962"/>
              <a:gd name="f32" fmla="val 1525188"/>
              <a:gd name="f33" fmla="val 672127"/>
              <a:gd name="f34" fmla="val 1523654"/>
              <a:gd name="f35" fmla="val 672166"/>
              <a:gd name="f36" fmla="val 1517835"/>
              <a:gd name="f37" fmla="val 444585"/>
              <a:gd name="f38" fmla="val 1330149"/>
              <a:gd name="f39" fmla="val 263961"/>
              <a:gd name="f40" fmla="val 1099102"/>
              <a:gd name="f41" fmla="val 56"/>
              <a:gd name="f42" fmla="val 1472767"/>
              <a:gd name="f43" fmla="val -4720"/>
              <a:gd name="f44" fmla="val 1780852"/>
              <a:gd name="f45" fmla="val 291773"/>
              <a:gd name="f46" fmla="val 1790404"/>
              <a:gd name="f47" fmla="val 665346"/>
              <a:gd name="f48" fmla="val 1742843"/>
              <a:gd name="f49" fmla="val 666562"/>
              <a:gd name="f50" fmla="val 1790627"/>
              <a:gd name="f51" fmla="val 2041344"/>
              <a:gd name="f52" fmla="val 2137614"/>
              <a:gd name="f53" fmla="val 1659004"/>
              <a:gd name="f54" fmla="val 1755274"/>
              <a:gd name="f55" fmla="val 3026650"/>
              <a:gd name="f56" fmla="val 3122920"/>
              <a:gd name="f57" fmla="val 174312"/>
              <a:gd name="f58" fmla="val 78042"/>
              <a:gd name="f59" fmla="val 425030"/>
              <a:gd name="f60" fmla="val 676764"/>
              <a:gd name="f61" fmla="val 425634"/>
              <a:gd name="f62" fmla="val 428273"/>
              <a:gd name="f63" fmla="val 305830"/>
              <a:gd name="f64" fmla="val 727452"/>
              <a:gd name="f65" fmla="val 4806"/>
              <a:gd name="f66" fmla="*/ f0 1 2215656"/>
              <a:gd name="f67" fmla="*/ f1 1 3200962"/>
              <a:gd name="f68" fmla="val f2"/>
              <a:gd name="f69" fmla="val f3"/>
              <a:gd name="f70" fmla="val f4"/>
              <a:gd name="f71" fmla="+- f70 0 f68"/>
              <a:gd name="f72" fmla="+- f69 0 f68"/>
              <a:gd name="f73" fmla="*/ f72 1 2215656"/>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215656"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7" y="f29"/>
                </a:cubicBezTo>
                <a:lnTo>
                  <a:pt x="f30" y="f29"/>
                </a:lnTo>
                <a:lnTo>
                  <a:pt x="f30" y="f31"/>
                </a:lnTo>
                <a:lnTo>
                  <a:pt x="f32" y="f31"/>
                </a:lnTo>
                <a:lnTo>
                  <a:pt x="f32" y="f33"/>
                </a:lnTo>
                <a:lnTo>
                  <a:pt x="f34" y="f35"/>
                </a:lnTo>
                <a:cubicBezTo>
                  <a:pt x="f36" y="f37"/>
                  <a:pt x="f38" y="f39"/>
                  <a:pt x="f23" y="f24"/>
                </a:cubicBezTo>
                <a:close/>
                <a:moveTo>
                  <a:pt x="f40" y="f41"/>
                </a:moveTo>
                <a:cubicBezTo>
                  <a:pt x="f42" y="f43"/>
                  <a:pt x="f44" y="f45"/>
                  <a:pt x="f46" y="f47"/>
                </a:cubicBezTo>
                <a:lnTo>
                  <a:pt x="f48" y="f49"/>
                </a:lnTo>
                <a:lnTo>
                  <a:pt x="f50" y="f49"/>
                </a:lnTo>
                <a:lnTo>
                  <a:pt x="f50" y="f31"/>
                </a:lnTo>
                <a:lnTo>
                  <a:pt x="f51" y="f31"/>
                </a:lnTo>
                <a:cubicBezTo>
                  <a:pt x="f52" y="f31"/>
                  <a:pt x="f3" y="f53"/>
                  <a:pt x="f3" y="f54"/>
                </a:cubicBezTo>
                <a:lnTo>
                  <a:pt x="f3" y="f55"/>
                </a:lnTo>
                <a:cubicBezTo>
                  <a:pt x="f3" y="f56"/>
                  <a:pt x="f52" y="f4"/>
                  <a:pt x="f51" y="f4"/>
                </a:cubicBezTo>
                <a:lnTo>
                  <a:pt x="f57" y="f4"/>
                </a:lnTo>
                <a:cubicBezTo>
                  <a:pt x="f58" y="f4"/>
                  <a:pt x="f2" y="f56"/>
                  <a:pt x="f2" y="f55"/>
                </a:cubicBezTo>
                <a:lnTo>
                  <a:pt x="f2" y="f54"/>
                </a:lnTo>
                <a:cubicBezTo>
                  <a:pt x="f2" y="f53"/>
                  <a:pt x="f58" y="f31"/>
                  <a:pt x="f57" y="f31"/>
                </a:cubicBezTo>
                <a:lnTo>
                  <a:pt x="f59" y="f31"/>
                </a:lnTo>
                <a:lnTo>
                  <a:pt x="f59" y="f60"/>
                </a:lnTo>
                <a:lnTo>
                  <a:pt x="f61" y="f60"/>
                </a:lnTo>
                <a:cubicBezTo>
                  <a:pt x="f62" y="f63"/>
                  <a:pt x="f64" y="f65"/>
                  <a:pt x="f40" y="f41"/>
                </a:cubicBez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0" name="Block Arc 31">
            <a:extLst>
              <a:ext uri="{FF2B5EF4-FFF2-40B4-BE49-F238E27FC236}">
                <a16:creationId xmlns:a16="http://schemas.microsoft.com/office/drawing/2014/main" id="{7710662E-F6C9-B76C-759B-8090E23AA5C0}"/>
              </a:ext>
            </a:extLst>
          </p:cNvPr>
          <p:cNvSpPr/>
          <p:nvPr/>
        </p:nvSpPr>
        <p:spPr>
          <a:xfrm>
            <a:off x="6598436" y="5743189"/>
            <a:ext cx="515880" cy="571243"/>
          </a:xfrm>
          <a:custGeom>
            <a:avLst/>
            <a:gdLst>
              <a:gd name="f0" fmla="val w"/>
              <a:gd name="f1" fmla="val h"/>
              <a:gd name="f2" fmla="val 0"/>
              <a:gd name="f3" fmla="val 2890784"/>
              <a:gd name="f4" fmla="val 3200962"/>
              <a:gd name="f5" fmla="val 1107828"/>
              <a:gd name="f6" fmla="val 2097026"/>
              <a:gd name="f7" fmla="val 1025313"/>
              <a:gd name="f8" fmla="val 958422"/>
              <a:gd name="f9" fmla="val 2163918"/>
              <a:gd name="f10" fmla="val 2246432"/>
              <a:gd name="f11" fmla="val 2302715"/>
              <a:gd name="f12" fmla="val 989545"/>
              <a:gd name="f13" fmla="val 2351730"/>
              <a:gd name="f14" fmla="val 1036589"/>
              <a:gd name="f15" fmla="val 2375275"/>
              <a:gd name="f16" fmla="val 985421"/>
              <a:gd name="f17" fmla="val 2684898"/>
              <a:gd name="f18" fmla="val 1230235"/>
              <a:gd name="f19" fmla="val 1179067"/>
              <a:gd name="f20" fmla="val 1226111"/>
              <a:gd name="f21" fmla="val 1257233"/>
              <a:gd name="f22" fmla="val 1190342"/>
              <a:gd name="f23" fmla="val 2199259"/>
              <a:gd name="f24" fmla="val 56"/>
              <a:gd name="f25" fmla="val 2572924"/>
              <a:gd name="f26" fmla="val -4720"/>
              <a:gd name="f27" fmla="val 2881009"/>
              <a:gd name="f28" fmla="val 291773"/>
              <a:gd name="f29" fmla="val 2890561"/>
              <a:gd name="f30" fmla="val 665346"/>
              <a:gd name="f31" fmla="val 2843000"/>
              <a:gd name="f32" fmla="val 666562"/>
              <a:gd name="f33" fmla="val 1580962"/>
              <a:gd name="f34" fmla="val 2625345"/>
              <a:gd name="f35" fmla="val 672127"/>
              <a:gd name="f36" fmla="val 2623811"/>
              <a:gd name="f37" fmla="val 672166"/>
              <a:gd name="f38" fmla="val 2617992"/>
              <a:gd name="f39" fmla="val 444585"/>
              <a:gd name="f40" fmla="val 2430306"/>
              <a:gd name="f41" fmla="val 263961"/>
              <a:gd name="f42" fmla="val 2202670"/>
              <a:gd name="f43" fmla="val 266871"/>
              <a:gd name="f44" fmla="val 1975033"/>
              <a:gd name="f45" fmla="val 269781"/>
              <a:gd name="f46" fmla="val 1792025"/>
              <a:gd name="f47" fmla="val 455143"/>
              <a:gd name="f48" fmla="val 682798"/>
              <a:gd name="f49" fmla="val 1790626"/>
              <a:gd name="f50" fmla="val 2041344"/>
              <a:gd name="f51" fmla="val 2137614"/>
              <a:gd name="f52" fmla="val 2215656"/>
              <a:gd name="f53" fmla="val 1659004"/>
              <a:gd name="f54" fmla="val 1755274"/>
              <a:gd name="f55" fmla="val 3026650"/>
              <a:gd name="f56" fmla="val 3122920"/>
              <a:gd name="f57" fmla="val 174312"/>
              <a:gd name="f58" fmla="val 78042"/>
              <a:gd name="f59" fmla="val 1525187"/>
              <a:gd name="f60" fmla="val 676764"/>
              <a:gd name="f61" fmla="val 1525791"/>
              <a:gd name="f62" fmla="val 1528430"/>
              <a:gd name="f63" fmla="val 305830"/>
              <a:gd name="f64" fmla="val 1827609"/>
              <a:gd name="f65" fmla="val 4806"/>
              <a:gd name="f66" fmla="*/ f0 1 2890784"/>
              <a:gd name="f67" fmla="*/ f1 1 3200962"/>
              <a:gd name="f68" fmla="val f2"/>
              <a:gd name="f69" fmla="val f3"/>
              <a:gd name="f70" fmla="val f4"/>
              <a:gd name="f71" fmla="+- f70 0 f68"/>
              <a:gd name="f72" fmla="+- f69 0 f68"/>
              <a:gd name="f73" fmla="*/ f72 1 2890784"/>
              <a:gd name="f74" fmla="*/ f71 1 3200962"/>
              <a:gd name="f75" fmla="*/ f68 1 f73"/>
              <a:gd name="f76" fmla="*/ f69 1 f73"/>
              <a:gd name="f77" fmla="*/ f68 1 f74"/>
              <a:gd name="f78" fmla="*/ f70 1 f74"/>
              <a:gd name="f79" fmla="*/ f75 f66 1"/>
              <a:gd name="f80" fmla="*/ f76 f66 1"/>
              <a:gd name="f81" fmla="*/ f78 f67 1"/>
              <a:gd name="f82" fmla="*/ f77 f67 1"/>
            </a:gdLst>
            <a:ahLst/>
            <a:cxnLst>
              <a:cxn ang="3cd4">
                <a:pos x="hc" y="t"/>
              </a:cxn>
              <a:cxn ang="0">
                <a:pos x="r" y="vc"/>
              </a:cxn>
              <a:cxn ang="cd4">
                <a:pos x="hc" y="b"/>
              </a:cxn>
              <a:cxn ang="cd2">
                <a:pos x="l" y="vc"/>
              </a:cxn>
            </a:cxnLst>
            <a:rect l="f79" t="f82" r="f80" b="f81"/>
            <a:pathLst>
              <a:path w="2890784" h="3200962">
                <a:moveTo>
                  <a:pt x="f5" y="f6"/>
                </a:moveTo>
                <a:cubicBezTo>
                  <a:pt x="f7" y="f6"/>
                  <a:pt x="f8" y="f9"/>
                  <a:pt x="f8" y="f10"/>
                </a:cubicBezTo>
                <a:cubicBezTo>
                  <a:pt x="f8" y="f11"/>
                  <a:pt x="f12" y="f13"/>
                  <a:pt x="f14" y="f15"/>
                </a:cubicBezTo>
                <a:lnTo>
                  <a:pt x="f16" y="f17"/>
                </a:lnTo>
                <a:lnTo>
                  <a:pt x="f18" y="f17"/>
                </a:lnTo>
                <a:lnTo>
                  <a:pt x="f19" y="f15"/>
                </a:lnTo>
                <a:cubicBezTo>
                  <a:pt x="f20" y="f13"/>
                  <a:pt x="f21" y="f11"/>
                  <a:pt x="f21" y="f10"/>
                </a:cubicBezTo>
                <a:cubicBezTo>
                  <a:pt x="f21" y="f9"/>
                  <a:pt x="f22" y="f6"/>
                  <a:pt x="f5" y="f6"/>
                </a:cubicBezTo>
                <a:close/>
                <a:moveTo>
                  <a:pt x="f23" y="f24"/>
                </a:moveTo>
                <a:cubicBezTo>
                  <a:pt x="f25" y="f26"/>
                  <a:pt x="f27" y="f28"/>
                  <a:pt x="f29" y="f30"/>
                </a:cubicBezTo>
                <a:lnTo>
                  <a:pt x="f31" y="f32"/>
                </a:lnTo>
                <a:lnTo>
                  <a:pt x="f3" y="f32"/>
                </a:lnTo>
                <a:lnTo>
                  <a:pt x="f3" y="f33"/>
                </a:lnTo>
                <a:lnTo>
                  <a:pt x="f34" y="f33"/>
                </a:lnTo>
                <a:lnTo>
                  <a:pt x="f34" y="f35"/>
                </a:lnTo>
                <a:lnTo>
                  <a:pt x="f36" y="f37"/>
                </a:lnTo>
                <a:cubicBezTo>
                  <a:pt x="f38" y="f39"/>
                  <a:pt x="f40" y="f41"/>
                  <a:pt x="f42" y="f43"/>
                </a:cubicBezTo>
                <a:cubicBezTo>
                  <a:pt x="f44" y="f45"/>
                  <a:pt x="f46" y="f47"/>
                  <a:pt x="f46" y="f48"/>
                </a:cubicBezTo>
                <a:lnTo>
                  <a:pt x="f49" y="f48"/>
                </a:lnTo>
                <a:lnTo>
                  <a:pt x="f49" y="f33"/>
                </a:lnTo>
                <a:lnTo>
                  <a:pt x="f50" y="f33"/>
                </a:lnTo>
                <a:cubicBezTo>
                  <a:pt x="f51" y="f33"/>
                  <a:pt x="f52" y="f53"/>
                  <a:pt x="f52" y="f54"/>
                </a:cubicBezTo>
                <a:lnTo>
                  <a:pt x="f52" y="f55"/>
                </a:lnTo>
                <a:cubicBezTo>
                  <a:pt x="f52" y="f56"/>
                  <a:pt x="f51" y="f4"/>
                  <a:pt x="f50" y="f4"/>
                </a:cubicBezTo>
                <a:lnTo>
                  <a:pt x="f57" y="f4"/>
                </a:lnTo>
                <a:cubicBezTo>
                  <a:pt x="f58" y="f4"/>
                  <a:pt x="f2" y="f56"/>
                  <a:pt x="f2" y="f55"/>
                </a:cubicBezTo>
                <a:lnTo>
                  <a:pt x="f2" y="f54"/>
                </a:lnTo>
                <a:cubicBezTo>
                  <a:pt x="f2" y="f53"/>
                  <a:pt x="f58" y="f33"/>
                  <a:pt x="f57" y="f33"/>
                </a:cubicBezTo>
                <a:lnTo>
                  <a:pt x="f59" y="f33"/>
                </a:lnTo>
                <a:lnTo>
                  <a:pt x="f59" y="f60"/>
                </a:lnTo>
                <a:lnTo>
                  <a:pt x="f61" y="f60"/>
                </a:lnTo>
                <a:cubicBezTo>
                  <a:pt x="f62" y="f63"/>
                  <a:pt x="f64" y="f65"/>
                  <a:pt x="f23" y="f24"/>
                </a:cubicBez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1" name="Freeform 53">
            <a:extLst>
              <a:ext uri="{FF2B5EF4-FFF2-40B4-BE49-F238E27FC236}">
                <a16:creationId xmlns:a16="http://schemas.microsoft.com/office/drawing/2014/main" id="{EC1CC651-133D-43D1-A3AA-955AD02F1A63}"/>
              </a:ext>
            </a:extLst>
          </p:cNvPr>
          <p:cNvSpPr/>
          <p:nvPr/>
        </p:nvSpPr>
        <p:spPr>
          <a:xfrm>
            <a:off x="8325300" y="5778291"/>
            <a:ext cx="565331" cy="579644"/>
          </a:xfrm>
          <a:custGeom>
            <a:avLst/>
            <a:gdLst>
              <a:gd name="f0" fmla="val 10800000"/>
              <a:gd name="f1" fmla="val 5400000"/>
              <a:gd name="f2" fmla="val 180"/>
              <a:gd name="f3" fmla="val w"/>
              <a:gd name="f4" fmla="val h"/>
              <a:gd name="f5" fmla="val 0"/>
              <a:gd name="f6" fmla="val 2296406"/>
              <a:gd name="f7" fmla="val 2354521"/>
              <a:gd name="f8" fmla="val 2279640"/>
              <a:gd name="f9" fmla="val 1747818"/>
              <a:gd name="f10" fmla="val 1827546"/>
              <a:gd name="f11" fmla="val 1826304"/>
              <a:gd name="f12" fmla="val 1873723"/>
              <a:gd name="f13" fmla="val 1907635"/>
              <a:gd name="f14" fmla="val 1985737"/>
              <a:gd name="f15" fmla="val 2047488"/>
              <a:gd name="f16" fmla="val 1955104"/>
              <a:gd name="f17" fmla="val 2095900"/>
              <a:gd name="f18" fmla="val 1897166"/>
              <a:gd name="f19" fmla="val 2139232"/>
              <a:gd name="f20" fmla="val 1773393"/>
              <a:gd name="f21" fmla="val 2006999"/>
              <a:gd name="f22" fmla="val 1682537"/>
              <a:gd name="f23" fmla="val 1962549"/>
              <a:gd name="f24" fmla="val 1528613"/>
              <a:gd name="f25" fmla="val 1380482"/>
              <a:gd name="f26" fmla="val 2120816"/>
              <a:gd name="f27" fmla="val 1495542"/>
              <a:gd name="f28" fmla="val 1788127"/>
              <a:gd name="f29" fmla="val 909489"/>
              <a:gd name="f30" fmla="val 1225390"/>
              <a:gd name="f31" fmla="val 414951"/>
              <a:gd name="f32" fmla="val 2322212"/>
              <a:gd name="f33" fmla="val 293184"/>
              <a:gd name="f34" fmla="val 2052845"/>
              <a:gd name="f35" fmla="val 520411"/>
              <a:gd name="f36" fmla="val 767428"/>
              <a:gd name="f37" fmla="val 325060"/>
              <a:gd name="f38" fmla="val 542715"/>
              <a:gd name="f39" fmla="val -71458"/>
              <a:gd name="f40" fmla="val 102202"/>
              <a:gd name="f41" fmla="val 11167"/>
              <a:gd name="f42" fmla="val 5505"/>
              <a:gd name="f43" fmla="val 111065"/>
              <a:gd name="f44" fmla="val -52229"/>
              <a:gd name="f45" fmla="val 554777"/>
              <a:gd name="f46" fmla="val 358209"/>
              <a:gd name="f47" fmla="val 771719"/>
              <a:gd name="f48" fmla="val 578452"/>
              <a:gd name="f49" fmla="val 2041440"/>
              <a:gd name="f50" fmla="val 514597"/>
              <a:gd name="f51" fmla="val 662729"/>
              <a:gd name="f52" fmla="val 1124906"/>
              <a:gd name="f53" fmla="val 1004182"/>
              <a:gd name="f54" fmla="val 1676517"/>
              <a:gd name="f55" fmla="val 1608523"/>
              <a:gd name="f56" fmla="val 1795262"/>
              <a:gd name="f57" fmla="val 1589016"/>
              <a:gd name="f58" fmla="val 2094931"/>
              <a:gd name="f59" fmla="val 1557316"/>
              <a:gd name="f60" fmla="+- 0 0 -90"/>
              <a:gd name="f61" fmla="*/ f3 1 2296406"/>
              <a:gd name="f62" fmla="*/ f4 1 2354521"/>
              <a:gd name="f63" fmla="val f5"/>
              <a:gd name="f64" fmla="val f6"/>
              <a:gd name="f65" fmla="val f7"/>
              <a:gd name="f66" fmla="*/ f60 f0 1"/>
              <a:gd name="f67" fmla="+- f65 0 f63"/>
              <a:gd name="f68" fmla="+- f64 0 f63"/>
              <a:gd name="f69" fmla="*/ f66 1 f2"/>
              <a:gd name="f70" fmla="*/ f68 1 2296406"/>
              <a:gd name="f71" fmla="*/ f67 1 2354521"/>
              <a:gd name="f72" fmla="*/ 1495542 f68 1"/>
              <a:gd name="f73" fmla="*/ 909489 f68 1"/>
              <a:gd name="f74" fmla="*/ 414951 f68 1"/>
              <a:gd name="f75" fmla="*/ 293184 f68 1"/>
              <a:gd name="f76" fmla="*/ 520411 f68 1"/>
              <a:gd name="f77" fmla="*/ 11167 f68 1"/>
              <a:gd name="f78" fmla="*/ 771719 f68 1"/>
              <a:gd name="f79" fmla="*/ 2041440 f68 1"/>
              <a:gd name="f80" fmla="*/ 2296406 f68 1"/>
              <a:gd name="f81" fmla="*/ 1124906 f68 1"/>
              <a:gd name="f82" fmla="*/ 1676517 f68 1"/>
              <a:gd name="f83" fmla="*/ 2279640 f68 1"/>
              <a:gd name="f84" fmla="*/ 2094931 f68 1"/>
              <a:gd name="f85" fmla="*/ 1380482 f68 1"/>
              <a:gd name="f86" fmla="*/ 1747818 f67 1"/>
              <a:gd name="f87" fmla="*/ 1528613 f68 1"/>
              <a:gd name="f88" fmla="*/ 2354521 f67 1"/>
              <a:gd name="f89" fmla="*/ 2120816 f67 1"/>
              <a:gd name="f90" fmla="*/ 1788127 f67 1"/>
              <a:gd name="f91" fmla="*/ 1225390 f67 1"/>
              <a:gd name="f92" fmla="*/ 2322212 f67 1"/>
              <a:gd name="f93" fmla="*/ 2052845 f67 1"/>
              <a:gd name="f94" fmla="*/ 767428 f67 1"/>
              <a:gd name="f95" fmla="*/ 5505 f67 1"/>
              <a:gd name="f96" fmla="*/ 578452 f67 1"/>
              <a:gd name="f97" fmla="*/ 514597 f67 1"/>
              <a:gd name="f98" fmla="*/ 662729 f67 1"/>
              <a:gd name="f99" fmla="*/ 1004182 f67 1"/>
              <a:gd name="f100" fmla="*/ 1608523 f67 1"/>
              <a:gd name="f101" fmla="*/ 1557316 f67 1"/>
              <a:gd name="f102" fmla="*/ 1682537 f68 1"/>
              <a:gd name="f103" fmla="*/ 1962549 f67 1"/>
              <a:gd name="f104" fmla="*/ 1955104 f68 1"/>
              <a:gd name="f105" fmla="*/ 2095900 f67 1"/>
              <a:gd name="f106" fmla="*/ 1827546 f68 1"/>
              <a:gd name="f107" fmla="*/ 1826304 f67 1"/>
              <a:gd name="f108" fmla="+- f69 0 f1"/>
              <a:gd name="f109" fmla="*/ f72 1 2296406"/>
              <a:gd name="f110" fmla="*/ f73 1 2296406"/>
              <a:gd name="f111" fmla="*/ f74 1 2296406"/>
              <a:gd name="f112" fmla="*/ f75 1 2296406"/>
              <a:gd name="f113" fmla="*/ f76 1 2296406"/>
              <a:gd name="f114" fmla="*/ f77 1 2296406"/>
              <a:gd name="f115" fmla="*/ f78 1 2296406"/>
              <a:gd name="f116" fmla="*/ f79 1 2296406"/>
              <a:gd name="f117" fmla="*/ f80 1 2296406"/>
              <a:gd name="f118" fmla="*/ f81 1 2296406"/>
              <a:gd name="f119" fmla="*/ f82 1 2296406"/>
              <a:gd name="f120" fmla="*/ f83 1 2296406"/>
              <a:gd name="f121" fmla="*/ f84 1 2296406"/>
              <a:gd name="f122" fmla="*/ f85 1 2296406"/>
              <a:gd name="f123" fmla="*/ f86 1 2354521"/>
              <a:gd name="f124" fmla="*/ f87 1 2296406"/>
              <a:gd name="f125" fmla="*/ f88 1 2354521"/>
              <a:gd name="f126" fmla="*/ f89 1 2354521"/>
              <a:gd name="f127" fmla="*/ f90 1 2354521"/>
              <a:gd name="f128" fmla="*/ f91 1 2354521"/>
              <a:gd name="f129" fmla="*/ f92 1 2354521"/>
              <a:gd name="f130" fmla="*/ f93 1 2354521"/>
              <a:gd name="f131" fmla="*/ f94 1 2354521"/>
              <a:gd name="f132" fmla="*/ f95 1 2354521"/>
              <a:gd name="f133" fmla="*/ f96 1 2354521"/>
              <a:gd name="f134" fmla="*/ f97 1 2354521"/>
              <a:gd name="f135" fmla="*/ f98 1 2354521"/>
              <a:gd name="f136" fmla="*/ f99 1 2354521"/>
              <a:gd name="f137" fmla="*/ f100 1 2354521"/>
              <a:gd name="f138" fmla="*/ f101 1 2354521"/>
              <a:gd name="f139" fmla="*/ f102 1 2296406"/>
              <a:gd name="f140" fmla="*/ f103 1 2354521"/>
              <a:gd name="f141" fmla="*/ f104 1 2296406"/>
              <a:gd name="f142" fmla="*/ f105 1 2354521"/>
              <a:gd name="f143" fmla="*/ f106 1 2296406"/>
              <a:gd name="f144" fmla="*/ f107 1 2354521"/>
              <a:gd name="f145" fmla="*/ f63 1 f70"/>
              <a:gd name="f146" fmla="*/ f64 1 f70"/>
              <a:gd name="f147" fmla="*/ f63 1 f71"/>
              <a:gd name="f148" fmla="*/ f65 1 f71"/>
              <a:gd name="f149" fmla="*/ f120 1 f70"/>
              <a:gd name="f150" fmla="*/ f123 1 f71"/>
              <a:gd name="f151" fmla="*/ f143 1 f70"/>
              <a:gd name="f152" fmla="*/ f144 1 f71"/>
              <a:gd name="f153" fmla="*/ f141 1 f70"/>
              <a:gd name="f154" fmla="*/ f142 1 f71"/>
              <a:gd name="f155" fmla="*/ f139 1 f70"/>
              <a:gd name="f156" fmla="*/ f140 1 f71"/>
              <a:gd name="f157" fmla="*/ f124 1 f70"/>
              <a:gd name="f158" fmla="*/ f125 1 f71"/>
              <a:gd name="f159" fmla="*/ f122 1 f70"/>
              <a:gd name="f160" fmla="*/ f126 1 f71"/>
              <a:gd name="f161" fmla="*/ f109 1 f70"/>
              <a:gd name="f162" fmla="*/ f127 1 f71"/>
              <a:gd name="f163" fmla="*/ f110 1 f70"/>
              <a:gd name="f164" fmla="*/ f128 1 f71"/>
              <a:gd name="f165" fmla="*/ f111 1 f70"/>
              <a:gd name="f166" fmla="*/ f129 1 f71"/>
              <a:gd name="f167" fmla="*/ f112 1 f70"/>
              <a:gd name="f168" fmla="*/ f130 1 f71"/>
              <a:gd name="f169" fmla="*/ f113 1 f70"/>
              <a:gd name="f170" fmla="*/ f131 1 f71"/>
              <a:gd name="f171" fmla="*/ f114 1 f70"/>
              <a:gd name="f172" fmla="*/ f132 1 f71"/>
              <a:gd name="f173" fmla="*/ f115 1 f70"/>
              <a:gd name="f174" fmla="*/ f133 1 f71"/>
              <a:gd name="f175" fmla="*/ f116 1 f70"/>
              <a:gd name="f176" fmla="*/ f134 1 f71"/>
              <a:gd name="f177" fmla="*/ f117 1 f70"/>
              <a:gd name="f178" fmla="*/ f135 1 f71"/>
              <a:gd name="f179" fmla="*/ f118 1 f70"/>
              <a:gd name="f180" fmla="*/ f136 1 f71"/>
              <a:gd name="f181" fmla="*/ f119 1 f70"/>
              <a:gd name="f182" fmla="*/ f137 1 f71"/>
              <a:gd name="f183" fmla="*/ f121 1 f70"/>
              <a:gd name="f184" fmla="*/ f138 1 f71"/>
              <a:gd name="f185" fmla="*/ f145 f61 1"/>
              <a:gd name="f186" fmla="*/ f146 f61 1"/>
              <a:gd name="f187" fmla="*/ f148 f62 1"/>
              <a:gd name="f188" fmla="*/ f147 f62 1"/>
              <a:gd name="f189" fmla="*/ f149 f61 1"/>
              <a:gd name="f190" fmla="*/ f150 f62 1"/>
              <a:gd name="f191" fmla="*/ f151 f61 1"/>
              <a:gd name="f192" fmla="*/ f152 f62 1"/>
              <a:gd name="f193" fmla="*/ f153 f61 1"/>
              <a:gd name="f194" fmla="*/ f154 f62 1"/>
              <a:gd name="f195" fmla="*/ f155 f61 1"/>
              <a:gd name="f196" fmla="*/ f156 f62 1"/>
              <a:gd name="f197" fmla="*/ f157 f61 1"/>
              <a:gd name="f198" fmla="*/ f158 f62 1"/>
              <a:gd name="f199" fmla="*/ f159 f61 1"/>
              <a:gd name="f200" fmla="*/ f160 f62 1"/>
              <a:gd name="f201" fmla="*/ f161 f61 1"/>
              <a:gd name="f202" fmla="*/ f162 f62 1"/>
              <a:gd name="f203" fmla="*/ f163 f61 1"/>
              <a:gd name="f204" fmla="*/ f164 f62 1"/>
              <a:gd name="f205" fmla="*/ f165 f61 1"/>
              <a:gd name="f206" fmla="*/ f166 f62 1"/>
              <a:gd name="f207" fmla="*/ f167 f61 1"/>
              <a:gd name="f208" fmla="*/ f168 f62 1"/>
              <a:gd name="f209" fmla="*/ f169 f61 1"/>
              <a:gd name="f210" fmla="*/ f170 f62 1"/>
              <a:gd name="f211" fmla="*/ f171 f61 1"/>
              <a:gd name="f212" fmla="*/ f172 f62 1"/>
              <a:gd name="f213" fmla="*/ f173 f61 1"/>
              <a:gd name="f214" fmla="*/ f174 f62 1"/>
              <a:gd name="f215" fmla="*/ f175 f61 1"/>
              <a:gd name="f216" fmla="*/ f176 f62 1"/>
              <a:gd name="f217" fmla="*/ f177 f61 1"/>
              <a:gd name="f218" fmla="*/ f178 f62 1"/>
              <a:gd name="f219" fmla="*/ f179 f61 1"/>
              <a:gd name="f220" fmla="*/ f180 f62 1"/>
              <a:gd name="f221" fmla="*/ f181 f61 1"/>
              <a:gd name="f222" fmla="*/ f182 f62 1"/>
              <a:gd name="f223" fmla="*/ f183 f61 1"/>
              <a:gd name="f224" fmla="*/ f184 f62 1"/>
            </a:gdLst>
            <a:ahLst/>
            <a:cxnLst>
              <a:cxn ang="3cd4">
                <a:pos x="hc" y="t"/>
              </a:cxn>
              <a:cxn ang="0">
                <a:pos x="r" y="vc"/>
              </a:cxn>
              <a:cxn ang="cd4">
                <a:pos x="hc" y="b"/>
              </a:cxn>
              <a:cxn ang="cd2">
                <a:pos x="l" y="vc"/>
              </a:cxn>
              <a:cxn ang="f108">
                <a:pos x="f189" y="f190"/>
              </a:cxn>
              <a:cxn ang="f108">
                <a:pos x="f191" y="f192"/>
              </a:cxn>
              <a:cxn ang="f108">
                <a:pos x="f193" y="f194"/>
              </a:cxn>
              <a:cxn ang="f108">
                <a:pos x="f195" y="f196"/>
              </a:cxn>
              <a:cxn ang="f108">
                <a:pos x="f197" y="f198"/>
              </a:cxn>
              <a:cxn ang="f108">
                <a:pos x="f199" y="f200"/>
              </a:cxn>
              <a:cxn ang="f108">
                <a:pos x="f201" y="f202"/>
              </a:cxn>
              <a:cxn ang="f108">
                <a:pos x="f203" y="f204"/>
              </a:cxn>
              <a:cxn ang="f108">
                <a:pos x="f205" y="f206"/>
              </a:cxn>
              <a:cxn ang="f108">
                <a:pos x="f207" y="f208"/>
              </a:cxn>
              <a:cxn ang="f108">
                <a:pos x="f209" y="f210"/>
              </a:cxn>
              <a:cxn ang="f108">
                <a:pos x="f211" y="f212"/>
              </a:cxn>
              <a:cxn ang="f108">
                <a:pos x="f213" y="f214"/>
              </a:cxn>
              <a:cxn ang="f108">
                <a:pos x="f215" y="f216"/>
              </a:cxn>
              <a:cxn ang="f108">
                <a:pos x="f217" y="f218"/>
              </a:cxn>
              <a:cxn ang="f108">
                <a:pos x="f219" y="f220"/>
              </a:cxn>
              <a:cxn ang="f108">
                <a:pos x="f221" y="f222"/>
              </a:cxn>
              <a:cxn ang="f108">
                <a:pos x="f223" y="f224"/>
              </a:cxn>
            </a:cxnLst>
            <a:rect l="f185" t="f188" r="f186" b="f187"/>
            <a:pathLst>
              <a:path w="2296406" h="2354521">
                <a:moveTo>
                  <a:pt x="f8" y="f9"/>
                </a:moveTo>
                <a:lnTo>
                  <a:pt x="f10" y="f11"/>
                </a:lnTo>
                <a:cubicBezTo>
                  <a:pt x="f12" y="f13"/>
                  <a:pt x="f14" y="f15"/>
                  <a:pt x="f16" y="f17"/>
                </a:cubicBezTo>
                <a:cubicBezTo>
                  <a:pt x="f18" y="f19"/>
                  <a:pt x="f20" y="f21"/>
                  <a:pt x="f22" y="f23"/>
                </a:cubicBezTo>
                <a:lnTo>
                  <a:pt x="f24" y="f7"/>
                </a:lnTo>
                <a:lnTo>
                  <a:pt x="f25" y="f26"/>
                </a:lnTo>
                <a:lnTo>
                  <a:pt x="f27" y="f28"/>
                </a:lnTo>
                <a:lnTo>
                  <a:pt x="f29" y="f30"/>
                </a:lnTo>
                <a:lnTo>
                  <a:pt x="f31" y="f32"/>
                </a:lnTo>
                <a:lnTo>
                  <a:pt x="f33" y="f34"/>
                </a:lnTo>
                <a:lnTo>
                  <a:pt x="f35" y="f36"/>
                </a:lnTo>
                <a:cubicBezTo>
                  <a:pt x="f37" y="f38"/>
                  <a:pt x="f39" y="f40"/>
                  <a:pt x="f41" y="f42"/>
                </a:cubicBezTo>
                <a:cubicBezTo>
                  <a:pt x="f43" y="f44"/>
                  <a:pt x="f45" y="f46"/>
                  <a:pt x="f47" y="f48"/>
                </a:cubicBezTo>
                <a:lnTo>
                  <a:pt x="f49" y="f50"/>
                </a:lnTo>
                <a:lnTo>
                  <a:pt x="f6" y="f51"/>
                </a:lnTo>
                <a:lnTo>
                  <a:pt x="f52" y="f53"/>
                </a:lnTo>
                <a:lnTo>
                  <a:pt x="f54" y="f55"/>
                </a:lnTo>
                <a:cubicBezTo>
                  <a:pt x="f56" y="f57"/>
                  <a:pt x="f58" y="f59"/>
                  <a:pt x="f58" y="f59"/>
                </a:cubicBezTo>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2" name="Block Arc 10">
            <a:extLst>
              <a:ext uri="{FF2B5EF4-FFF2-40B4-BE49-F238E27FC236}">
                <a16:creationId xmlns:a16="http://schemas.microsoft.com/office/drawing/2014/main" id="{44145859-C8BD-F1CF-083E-1B19B1DE2138}"/>
              </a:ext>
            </a:extLst>
          </p:cNvPr>
          <p:cNvSpPr/>
          <p:nvPr/>
        </p:nvSpPr>
        <p:spPr>
          <a:xfrm>
            <a:off x="3239346" y="4686447"/>
            <a:ext cx="695285" cy="470952"/>
          </a:xfrm>
          <a:custGeom>
            <a:avLst/>
            <a:gdLst>
              <a:gd name="f0" fmla="val w"/>
              <a:gd name="f1" fmla="val h"/>
              <a:gd name="f2" fmla="val 0"/>
              <a:gd name="f3" fmla="val 3219104"/>
              <a:gd name="f4" fmla="val 2180445"/>
              <a:gd name="f5" fmla="val 631935"/>
              <a:gd name="f6" fmla="val 660566"/>
              <a:gd name="f7" fmla="val 582229"/>
              <a:gd name="f8" fmla="val 541935"/>
              <a:gd name="f9" fmla="val 700860"/>
              <a:gd name="f10" fmla="val 750566"/>
              <a:gd name="f11" fmla="val 800272"/>
              <a:gd name="f12" fmla="val 840566"/>
              <a:gd name="f13" fmla="val 681641"/>
              <a:gd name="f14" fmla="val 721935"/>
              <a:gd name="f15" fmla="val 2920524"/>
              <a:gd name="f16" fmla="val 132986"/>
              <a:gd name="f17" fmla="val 2884582"/>
              <a:gd name="f18" fmla="val 2855445"/>
              <a:gd name="f19" fmla="val 171564"/>
              <a:gd name="f20" fmla="val 219152"/>
              <a:gd name="f21" fmla="val 266740"/>
              <a:gd name="f22" fmla="val 305318"/>
              <a:gd name="f23" fmla="val 2956466"/>
              <a:gd name="f24" fmla="val 2985603"/>
              <a:gd name="f25" fmla="val 1840097"/>
              <a:gd name="f26" fmla="val 123357"/>
              <a:gd name="f27" fmla="val 1690593"/>
              <a:gd name="f28" fmla="val 125267"/>
              <a:gd name="f29" fmla="val 1541569"/>
              <a:gd name="f30" fmla="val 163386"/>
              <a:gd name="f31" fmla="val 1407089"/>
              <a:gd name="f32" fmla="val 237534"/>
              <a:gd name="f33" fmla="val 1442443"/>
              <a:gd name="f34" fmla="val 299445"/>
              <a:gd name="f35" fmla="val 1690026"/>
              <a:gd name="f36" fmla="val 162934"/>
              <a:gd name="f37" fmla="val 1991162"/>
              <a:gd name="f38" fmla="val 159087"/>
              <a:gd name="f39" fmla="val 2242273"/>
              <a:gd name="f40" fmla="val 289227"/>
              <a:gd name="f41" fmla="val 2275978"/>
              <a:gd name="f42" fmla="val 226435"/>
              <a:gd name="f43" fmla="val 2139582"/>
              <a:gd name="f44" fmla="val 155746"/>
              <a:gd name="f45" fmla="val 1989600"/>
              <a:gd name="f46" fmla="val 121447"/>
              <a:gd name="f47" fmla="val 1808744"/>
              <a:gd name="f48" fmla="val 1233"/>
              <a:gd name="f49" fmla="val 2156106"/>
              <a:gd name="f50" fmla="val -14520"/>
              <a:gd name="f51" fmla="val 2554236"/>
              <a:gd name="f52" fmla="val 122009"/>
              <a:gd name="f53" fmla="val 2727916"/>
              <a:gd name="f54" fmla="val 332053"/>
              <a:gd name="f55" fmla="val 2797407"/>
              <a:gd name="f56" fmla="val 426906"/>
              <a:gd name="f57" fmla="val 2816730"/>
              <a:gd name="f58" fmla="val 407744"/>
              <a:gd name="f59" fmla="val 2822914"/>
              <a:gd name="f60" fmla="val 396798"/>
              <a:gd name="f61" fmla="val 2848347"/>
              <a:gd name="f62" fmla="val 374270"/>
              <a:gd name="f63" fmla="val 2789714"/>
              <a:gd name="f64" fmla="val 335227"/>
              <a:gd name="f65" fmla="val 2770554"/>
              <a:gd name="f66" fmla="val 301522"/>
              <a:gd name="f67" fmla="val 211287"/>
              <a:gd name="f68" fmla="val 109060"/>
              <a:gd name="f69" fmla="val 2826850"/>
              <a:gd name="f70" fmla="val 34523"/>
              <a:gd name="f71" fmla="val 2918697"/>
              <a:gd name="f72" fmla="val 33333"/>
              <a:gd name="f73" fmla="val 3010544"/>
              <a:gd name="f74" fmla="val 32143"/>
              <a:gd name="f75" fmla="val 3068737"/>
              <a:gd name="f76" fmla="val 122977"/>
              <a:gd name="f77" fmla="val 3064459"/>
              <a:gd name="f78" fmla="val 218431"/>
              <a:gd name="f79" fmla="val 3062319"/>
              <a:gd name="f80" fmla="val 266188"/>
              <a:gd name="f81" fmla="val 3063213"/>
              <a:gd name="f82" fmla="val 242475"/>
              <a:gd name="f83" fmla="val 3054577"/>
              <a:gd name="f84" fmla="val 285936"/>
              <a:gd name="f85" fmla="val 3088600"/>
              <a:gd name="f86" fmla="val 260795"/>
              <a:gd name="f87" fmla="val 3146396"/>
              <a:gd name="f88" fmla="val 297212"/>
              <a:gd name="f89" fmla="val 3198377"/>
              <a:gd name="f90" fmla="val 27802"/>
              <a:gd name="f91" fmla="val 3270974"/>
              <a:gd name="f92" fmla="val 270322"/>
              <a:gd name="f93" fmla="val 3142267"/>
              <a:gd name="f94" fmla="val 378871"/>
              <a:gd name="f95" fmla="val 2977023"/>
              <a:gd name="f96" fmla="val 405424"/>
              <a:gd name="f97" fmla="val 2937650"/>
              <a:gd name="f98" fmla="val 455263"/>
              <a:gd name="f99" fmla="val 2906651"/>
              <a:gd name="f100" fmla="val 507366"/>
              <a:gd name="f101" fmla="val 2854455"/>
              <a:gd name="f102" fmla="val 531728"/>
              <a:gd name="f103" fmla="val 2854593"/>
              <a:gd name="f104" fmla="val 531917"/>
              <a:gd name="f105" fmla="val 2854687"/>
              <a:gd name="f106" fmla="val 532126"/>
              <a:gd name="f107" fmla="val 2854781"/>
              <a:gd name="f108" fmla="val 532336"/>
              <a:gd name="f109" fmla="val 2914835"/>
              <a:gd name="f110" fmla="val 719911"/>
              <a:gd name="f111" fmla="val 2982387"/>
              <a:gd name="f112" fmla="val 1030651"/>
              <a:gd name="f113" fmla="val 2875068"/>
              <a:gd name="f114" fmla="val 1334999"/>
              <a:gd name="f115" fmla="val 2751965"/>
              <a:gd name="f116" fmla="val 1458417"/>
              <a:gd name="f117" fmla="val 2718119"/>
              <a:gd name="f118" fmla="val 1752479"/>
              <a:gd name="f119" fmla="val 2636178"/>
              <a:gd name="f120" fmla="val 1904762"/>
              <a:gd name="f121" fmla="val 2564924"/>
              <a:gd name="f122" fmla="val 2133185"/>
              <a:gd name="f123" fmla="val 2548001"/>
              <a:gd name="f124" fmla="val 2174319"/>
              <a:gd name="f125" fmla="val 2290597"/>
              <a:gd name="f126" fmla="val 2162941"/>
              <a:gd name="f127" fmla="val 2284362"/>
              <a:gd name="f128" fmla="val 2130560"/>
              <a:gd name="f129" fmla="val 2253189"/>
              <a:gd name="f130" fmla="val 1989654"/>
              <a:gd name="f131" fmla="val 2205984"/>
              <a:gd name="f132" fmla="val 1832997"/>
              <a:gd name="f133" fmla="val 2190842"/>
              <a:gd name="f134" fmla="val 1681589"/>
              <a:gd name="f135" fmla="val 1937891"/>
              <a:gd name="f136" fmla="val 1727975"/>
              <a:gd name="f137" fmla="val 1628829"/>
              <a:gd name="f138" fmla="val 1727099"/>
              <a:gd name="f139" fmla="val 1429318"/>
              <a:gd name="f140" fmla="val 1710471"/>
              <a:gd name="f141" fmla="val 1387456"/>
              <a:gd name="f142" fmla="val 1891634"/>
              <a:gd name="f143" fmla="val 1268107"/>
              <a:gd name="f144" fmla="val 2057044"/>
              <a:gd name="f145" fmla="val 1143413"/>
              <a:gd name="f146" fmla="val 943012"/>
              <a:gd name="f147" fmla="val 894916"/>
              <a:gd name="f148" fmla="val 2170818"/>
              <a:gd name="f149" fmla="val 902932"/>
              <a:gd name="f150" fmla="val 1825120"/>
              <a:gd name="f151" fmla="val 910948"/>
              <a:gd name="f152" fmla="val 1650083"/>
              <a:gd name="f153" fmla="val 600994"/>
              <a:gd name="f154" fmla="val 1508303"/>
              <a:gd name="f155" fmla="val -80369"/>
              <a:gd name="f156" fmla="val 1319263"/>
              <a:gd name="f157" fmla="val 7807"/>
              <a:gd name="f158" fmla="val 838786"/>
              <a:gd name="f159" fmla="val 13151"/>
              <a:gd name="f160" fmla="val 796777"/>
              <a:gd name="f161" fmla="val 184160"/>
              <a:gd name="f162" fmla="val 802028"/>
              <a:gd name="f163" fmla="val 275009"/>
              <a:gd name="f164" fmla="val 799402"/>
              <a:gd name="f165" fmla="val 369419"/>
              <a:gd name="f166" fmla="val 659373"/>
              <a:gd name="f167" fmla="val 418407"/>
              <a:gd name="f168" fmla="val 582356"/>
              <a:gd name="f169" fmla="val 555570"/>
              <a:gd name="f170" fmla="val 465957"/>
              <a:gd name="f171" fmla="val 547554"/>
              <a:gd name="f172" fmla="val 374062"/>
              <a:gd name="f173" fmla="val 496786"/>
              <a:gd name="f174" fmla="val 206026"/>
              <a:gd name="f175" fmla="val 531522"/>
              <a:gd name="f176" fmla="val 190273"/>
              <a:gd name="f177" fmla="val 764877"/>
              <a:gd name="f178" fmla="val 64246"/>
              <a:gd name="f179" fmla="val 803177"/>
              <a:gd name="f180" fmla="val 250661"/>
              <a:gd name="f181" fmla="val 924308"/>
              <a:gd name="f182" fmla="val 355683"/>
              <a:gd name="f183" fmla="val 1130053"/>
              <a:gd name="f184" fmla="val 143013"/>
              <a:gd name="f185" fmla="val 1554903"/>
              <a:gd name="f186" fmla="val 11735"/>
              <a:gd name="f187" fmla="*/ f0 1 3219104"/>
              <a:gd name="f188" fmla="*/ f1 1 2180445"/>
              <a:gd name="f189" fmla="val f2"/>
              <a:gd name="f190" fmla="val f3"/>
              <a:gd name="f191" fmla="val f4"/>
              <a:gd name="f192" fmla="+- f191 0 f189"/>
              <a:gd name="f193" fmla="+- f190 0 f189"/>
              <a:gd name="f194" fmla="*/ f193 1 3219104"/>
              <a:gd name="f195" fmla="*/ f192 1 2180445"/>
              <a:gd name="f196" fmla="*/ f189 1 f194"/>
              <a:gd name="f197" fmla="*/ f190 1 f194"/>
              <a:gd name="f198" fmla="*/ f189 1 f195"/>
              <a:gd name="f199" fmla="*/ f191 1 f195"/>
              <a:gd name="f200" fmla="*/ f196 f187 1"/>
              <a:gd name="f201" fmla="*/ f197 f187 1"/>
              <a:gd name="f202" fmla="*/ f199 f188 1"/>
              <a:gd name="f203" fmla="*/ f198 f188 1"/>
            </a:gdLst>
            <a:ahLst/>
            <a:cxnLst>
              <a:cxn ang="3cd4">
                <a:pos x="hc" y="t"/>
              </a:cxn>
              <a:cxn ang="0">
                <a:pos x="r" y="vc"/>
              </a:cxn>
              <a:cxn ang="cd4">
                <a:pos x="hc" y="b"/>
              </a:cxn>
              <a:cxn ang="cd2">
                <a:pos x="l" y="vc"/>
              </a:cxn>
            </a:cxnLst>
            <a:rect l="f200" t="f203" r="f201" b="f202"/>
            <a:pathLst>
              <a:path w="3219104" h="2180445">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15" y="f16"/>
                </a:moveTo>
                <a:cubicBezTo>
                  <a:pt x="f17" y="f16"/>
                  <a:pt x="f18" y="f19"/>
                  <a:pt x="f18" y="f20"/>
                </a:cubicBezTo>
                <a:cubicBezTo>
                  <a:pt x="f18" y="f21"/>
                  <a:pt x="f17" y="f22"/>
                  <a:pt x="f15" y="f22"/>
                </a:cubicBezTo>
                <a:cubicBezTo>
                  <a:pt x="f23" y="f22"/>
                  <a:pt x="f24" y="f21"/>
                  <a:pt x="f24" y="f20"/>
                </a:cubicBezTo>
                <a:cubicBezTo>
                  <a:pt x="f24" y="f19"/>
                  <a:pt x="f23" y="f16"/>
                  <a:pt x="f15" y="f16"/>
                </a:cubicBezTo>
                <a:close/>
                <a:moveTo>
                  <a:pt x="f25" y="f26"/>
                </a:moveTo>
                <a:cubicBezTo>
                  <a:pt x="f27" y="f28"/>
                  <a:pt x="f29" y="f30"/>
                  <a:pt x="f31" y="f32"/>
                </a:cubicBezTo>
                <a:lnTo>
                  <a:pt x="f33" y="f34"/>
                </a:lnTo>
                <a:cubicBezTo>
                  <a:pt x="f35" y="f36"/>
                  <a:pt x="f37" y="f38"/>
                  <a:pt x="f39" y="f40"/>
                </a:cubicBezTo>
                <a:lnTo>
                  <a:pt x="f41" y="f42"/>
                </a:lnTo>
                <a:cubicBezTo>
                  <a:pt x="f43" y="f44"/>
                  <a:pt x="f45" y="f46"/>
                  <a:pt x="f25" y="f26"/>
                </a:cubicBezTo>
                <a:close/>
                <a:moveTo>
                  <a:pt x="f47" y="f48"/>
                </a:moveTo>
                <a:cubicBezTo>
                  <a:pt x="f49" y="f50"/>
                  <a:pt x="f51" y="f52"/>
                  <a:pt x="f53" y="f54"/>
                </a:cubicBezTo>
                <a:lnTo>
                  <a:pt x="f55" y="f56"/>
                </a:lnTo>
                <a:cubicBezTo>
                  <a:pt x="f57" y="f58"/>
                  <a:pt x="f59" y="f60"/>
                  <a:pt x="f61" y="f62"/>
                </a:cubicBezTo>
                <a:cubicBezTo>
                  <a:pt x="f63" y="f64"/>
                  <a:pt x="f65" y="f66"/>
                  <a:pt x="f65" y="f67"/>
                </a:cubicBezTo>
                <a:cubicBezTo>
                  <a:pt x="f65" y="f68"/>
                  <a:pt x="f69" y="f70"/>
                  <a:pt x="f71" y="f72"/>
                </a:cubicBezTo>
                <a:cubicBezTo>
                  <a:pt x="f73" y="f74"/>
                  <a:pt x="f75" y="f76"/>
                  <a:pt x="f77" y="f78"/>
                </a:cubicBezTo>
                <a:cubicBezTo>
                  <a:pt x="f79" y="f80"/>
                  <a:pt x="f81" y="f82"/>
                  <a:pt x="f83" y="f84"/>
                </a:cubicBezTo>
                <a:cubicBezTo>
                  <a:pt x="f85" y="f86"/>
                  <a:pt x="f87" y="f88"/>
                  <a:pt x="f89" y="f90"/>
                </a:cubicBezTo>
                <a:cubicBezTo>
                  <a:pt x="f91" y="f92"/>
                  <a:pt x="f93" y="f94"/>
                  <a:pt x="f95" y="f96"/>
                </a:cubicBezTo>
                <a:cubicBezTo>
                  <a:pt x="f97" y="f98"/>
                  <a:pt x="f99" y="f100"/>
                  <a:pt x="f101" y="f102"/>
                </a:cubicBezTo>
                <a:cubicBezTo>
                  <a:pt x="f103" y="f104"/>
                  <a:pt x="f105" y="f106"/>
                  <a:pt x="f107" y="f108"/>
                </a:cubicBezTo>
                <a:lnTo>
                  <a:pt x="f109" y="f110"/>
                </a:lnTo>
                <a:cubicBezTo>
                  <a:pt x="f111" y="f112"/>
                  <a:pt x="f113" y="f114"/>
                  <a:pt x="f115" y="f116"/>
                </a:cubicBezTo>
                <a:cubicBezTo>
                  <a:pt x="f117" y="f118"/>
                  <a:pt x="f119" y="f120"/>
                  <a:pt x="f121" y="f122"/>
                </a:cubicBezTo>
                <a:cubicBezTo>
                  <a:pt x="f123" y="f124"/>
                  <a:pt x="f125" y="f126"/>
                  <a:pt x="f127" y="f128"/>
                </a:cubicBezTo>
                <a:cubicBezTo>
                  <a:pt x="f129" y="f130"/>
                  <a:pt x="f131" y="f132"/>
                  <a:pt x="f133" y="f134"/>
                </a:cubicBezTo>
                <a:cubicBezTo>
                  <a:pt x="f135" y="f136"/>
                  <a:pt x="f137" y="f138"/>
                  <a:pt x="f139" y="f140"/>
                </a:cubicBezTo>
                <a:cubicBezTo>
                  <a:pt x="f141" y="f142"/>
                  <a:pt x="f143" y="f144"/>
                  <a:pt x="f145" y="f4"/>
                </a:cubicBezTo>
                <a:lnTo>
                  <a:pt x="f146" y="f4"/>
                </a:lnTo>
                <a:cubicBezTo>
                  <a:pt x="f147" y="f148"/>
                  <a:pt x="f149" y="f150"/>
                  <a:pt x="f151" y="f152"/>
                </a:cubicBezTo>
                <a:cubicBezTo>
                  <a:pt x="f153" y="f154"/>
                  <a:pt x="f155" y="f156"/>
                  <a:pt x="f157" y="f158"/>
                </a:cubicBezTo>
                <a:cubicBezTo>
                  <a:pt x="f159" y="f160"/>
                  <a:pt x="f161" y="f162"/>
                  <a:pt x="f163" y="f164"/>
                </a:cubicBezTo>
                <a:cubicBezTo>
                  <a:pt x="f165" y="f166"/>
                  <a:pt x="f167" y="f168"/>
                  <a:pt x="f169" y="f170"/>
                </a:cubicBezTo>
                <a:cubicBezTo>
                  <a:pt x="f171" y="f172"/>
                  <a:pt x="f173" y="f174"/>
                  <a:pt x="f175" y="f176"/>
                </a:cubicBezTo>
                <a:cubicBezTo>
                  <a:pt x="f177" y="f178"/>
                  <a:pt x="f179" y="f180"/>
                  <a:pt x="f181" y="f182"/>
                </a:cubicBezTo>
                <a:cubicBezTo>
                  <a:pt x="f183" y="f184"/>
                  <a:pt x="f185" y="f186"/>
                  <a:pt x="f47" y="f48"/>
                </a:cubicBez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3" name="Freeform 55">
            <a:extLst>
              <a:ext uri="{FF2B5EF4-FFF2-40B4-BE49-F238E27FC236}">
                <a16:creationId xmlns:a16="http://schemas.microsoft.com/office/drawing/2014/main" id="{396D7D02-91E8-5A61-E5C0-E10E350118AE}"/>
              </a:ext>
            </a:extLst>
          </p:cNvPr>
          <p:cNvSpPr/>
          <p:nvPr/>
        </p:nvSpPr>
        <p:spPr>
          <a:xfrm>
            <a:off x="2628940" y="5548277"/>
            <a:ext cx="357712" cy="876519"/>
          </a:xfrm>
          <a:custGeom>
            <a:avLst/>
            <a:gdLst>
              <a:gd name="f0" fmla="val w"/>
              <a:gd name="f1" fmla="val h"/>
              <a:gd name="f2" fmla="val 0"/>
              <a:gd name="f3" fmla="val 1060423"/>
              <a:gd name="f4" fmla="val 2598393"/>
              <a:gd name="f5" fmla="val 511607"/>
              <a:gd name="f6" fmla="val 1989888"/>
              <a:gd name="f7" fmla="val 421916"/>
              <a:gd name="f8" fmla="val 2038892"/>
              <a:gd name="f9" fmla="val 392123"/>
              <a:gd name="f10" fmla="val 2248491"/>
              <a:gd name="f11" fmla="val 577615"/>
              <a:gd name="f12" fmla="val 2379095"/>
              <a:gd name="f13" fmla="val 531205"/>
              <a:gd name="f14" fmla="val 2257454"/>
              <a:gd name="f15" fmla="val 562054"/>
              <a:gd name="f16" fmla="val 2197447"/>
              <a:gd name="f17" fmla="val 592034"/>
              <a:gd name="f18" fmla="val 2136572"/>
              <a:gd name="f19" fmla="val 592534"/>
              <a:gd name="f20" fmla="val 2167519"/>
              <a:gd name="f21" fmla="val 560915"/>
              <a:gd name="f22" fmla="val 2234057"/>
              <a:gd name="f23" fmla="val 638675"/>
              <a:gd name="f24" fmla="val 2272816"/>
              <a:gd name="f25" fmla="val 602283"/>
              <a:gd name="f26" fmla="val 2156226"/>
              <a:gd name="f27" fmla="val 756001"/>
              <a:gd name="f28" fmla="val 2119500"/>
              <a:gd name="f29" fmla="val 594605"/>
              <a:gd name="f30" fmla="val 1990756"/>
              <a:gd name="f31" fmla="val 828052"/>
              <a:gd name="f32" fmla="val 2024484"/>
              <a:gd name="f33" fmla="val 759407"/>
              <a:gd name="f34" fmla="val 2143283"/>
              <a:gd name="f35" fmla="val 814896"/>
              <a:gd name="f36" fmla="val 2262952"/>
              <a:gd name="f37" fmla="val 774295"/>
              <a:gd name="f38" fmla="val 2270013"/>
              <a:gd name="f39" fmla="val 715464"/>
              <a:gd name="f40" fmla="val 2161619"/>
              <a:gd name="f41" fmla="val 728685"/>
              <a:gd name="f42" fmla="val 2212952"/>
              <a:gd name="f43" fmla="val 798068"/>
              <a:gd name="f44" fmla="val 2415798"/>
              <a:gd name="f45" fmla="val 590532"/>
              <a:gd name="f46" fmla="val 2421590"/>
              <a:gd name="f47" fmla="val 656442"/>
              <a:gd name="f48" fmla="val 451592"/>
              <a:gd name="f49" fmla="val 2586815"/>
              <a:gd name="f50" fmla="val 511509"/>
              <a:gd name="f51" fmla="val 2396411"/>
              <a:gd name="f52" fmla="val 415171"/>
              <a:gd name="f53" fmla="val 2350110"/>
              <a:gd name="f54" fmla="val 389023"/>
              <a:gd name="f55" fmla="val 2345435"/>
              <a:gd name="f56" fmla="val 357666"/>
              <a:gd name="f57" fmla="val 2366802"/>
              <a:gd name="f58" fmla="val 415723"/>
              <a:gd name="f59" fmla="val 2461957"/>
              <a:gd name="f60" fmla="val 77590"/>
              <a:gd name="f61" fmla="val 2209980"/>
              <a:gd name="f62" fmla="val 314998"/>
              <a:gd name="f63" fmla="val 2004011"/>
              <a:gd name="f64" fmla="val 344786"/>
              <a:gd name="f65" fmla="val 1884983"/>
              <a:gd name="f66" fmla="val 722598"/>
              <a:gd name="f67" fmla="val 716460"/>
              <a:gd name="f68" fmla="val 1906965"/>
              <a:gd name="f69" fmla="val 711917"/>
              <a:gd name="f70" fmla="val 1928321"/>
              <a:gd name="f71" fmla="val 707988"/>
              <a:gd name="f72" fmla="val 1948728"/>
              <a:gd name="f73" fmla="val 357819"/>
              <a:gd name="f74" fmla="val 1948059"/>
              <a:gd name="f75" fmla="val 530212"/>
              <a:gd name="f76" fmla="val 651224"/>
              <a:gd name="f77" fmla="val 585486"/>
              <a:gd name="f78" fmla="val 630294"/>
              <a:gd name="f79" fmla="val 696033"/>
              <a:gd name="f80" fmla="val 751307"/>
              <a:gd name="f81" fmla="val 806581"/>
              <a:gd name="f82" fmla="val 851389"/>
              <a:gd name="f83" fmla="val 474938"/>
              <a:gd name="f84" fmla="val 430129"/>
              <a:gd name="f85" fmla="val 551141"/>
              <a:gd name="f86" fmla="val 419664"/>
              <a:gd name="f87" fmla="val 330046"/>
              <a:gd name="f88" fmla="val 640759"/>
              <a:gd name="f89" fmla="val 861855"/>
              <a:gd name="f90" fmla="val 951472"/>
              <a:gd name="f91" fmla="val 640760"/>
              <a:gd name="f92" fmla="val 730377"/>
              <a:gd name="f93" fmla="val 286245"/>
              <a:gd name="f94" fmla="val 353827"/>
              <a:gd name="f95" fmla="val 438132"/>
              <a:gd name="f96" fmla="val 439406"/>
              <a:gd name="f97" fmla="val 623290"/>
              <a:gd name="f98" fmla="val 440561"/>
              <a:gd name="f99" fmla="val 776100"/>
              <a:gd name="f100" fmla="val 356932"/>
              <a:gd name="f101" fmla="val 941305"/>
              <a:gd name="f102" fmla="val 720175"/>
              <a:gd name="f103" fmla="val 898096"/>
              <a:gd name="f104" fmla="val 1115325"/>
              <a:gd name="f105" fmla="val 825241"/>
              <a:gd name="f106" fmla="val 1447764"/>
              <a:gd name="f107" fmla="val 1673413"/>
              <a:gd name="f108" fmla="val 1021935"/>
              <a:gd name="f109" fmla="val 1978110"/>
              <a:gd name="f110" fmla="val 745125"/>
              <a:gd name="f111" fmla="val 1786699"/>
              <a:gd name="f112" fmla="val 734250"/>
              <a:gd name="f113" fmla="val 1834148"/>
              <a:gd name="f114" fmla="val 332991"/>
              <a:gd name="f115" fmla="val 330005"/>
              <a:gd name="f116" fmla="val 1820736"/>
              <a:gd name="f117" fmla="val 326662"/>
              <a:gd name="f118" fmla="val 1807037"/>
              <a:gd name="f119" fmla="val 323192"/>
              <a:gd name="f120" fmla="val 1793020"/>
              <a:gd name="f121" fmla="val 38489"/>
              <a:gd name="f122" fmla="val 1685191"/>
              <a:gd name="f123" fmla="val 237343"/>
              <a:gd name="f124" fmla="val 1457469"/>
              <a:gd name="f125" fmla="val 238009"/>
              <a:gd name="f126" fmla="val 1459571"/>
              <a:gd name="f127" fmla="val 242012"/>
              <a:gd name="f128" fmla="val 1446515"/>
              <a:gd name="f129" fmla="val 171205"/>
              <a:gd name="f130" fmla="val 1115067"/>
              <a:gd name="f131" fmla="val 127758"/>
              <a:gd name="f132" fmla="val 714059"/>
              <a:gd name="f133" fmla="val 527942"/>
              <a:gd name="f134" fmla="val 622760"/>
              <a:gd name="f135" fmla="val 95693"/>
              <a:gd name="f136" fmla="val 695048"/>
              <a:gd name="f137" fmla="val 196745"/>
              <a:gd name="f138" fmla="val 748164"/>
              <a:gd name="f139" fmla="val 301374"/>
              <a:gd name="f140" fmla="val 612692"/>
              <a:gd name="f141" fmla="val 376844"/>
              <a:gd name="f142" fmla="val 447588"/>
              <a:gd name="f143" fmla="val 375495"/>
              <a:gd name="f144" fmla="val 312997"/>
              <a:gd name="f145" fmla="val 298024"/>
              <a:gd name="f146" fmla="val 364591"/>
              <a:gd name="f147" fmla="val 193505"/>
              <a:gd name="f148" fmla="val 435080"/>
              <a:gd name="f149" fmla="val 93397"/>
              <a:gd name="f150" fmla="*/ f0 1 1060423"/>
              <a:gd name="f151" fmla="*/ f1 1 2598393"/>
              <a:gd name="f152" fmla="val f2"/>
              <a:gd name="f153" fmla="val f3"/>
              <a:gd name="f154" fmla="val f4"/>
              <a:gd name="f155" fmla="+- f154 0 f152"/>
              <a:gd name="f156" fmla="+- f153 0 f152"/>
              <a:gd name="f157" fmla="*/ f156 1 1060423"/>
              <a:gd name="f158" fmla="*/ f155 1 2598393"/>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060423" h="2598393">
                <a:moveTo>
                  <a:pt x="f5" y="f6"/>
                </a:moveTo>
                <a:cubicBezTo>
                  <a:pt x="f7" y="f8"/>
                  <a:pt x="f9" y="f10"/>
                  <a:pt x="f11" y="f12"/>
                </a:cubicBezTo>
                <a:cubicBezTo>
                  <a:pt x="f13" y="f14"/>
                  <a:pt x="f15" y="f16"/>
                  <a:pt x="f17" y="f18"/>
                </a:cubicBezTo>
                <a:cubicBezTo>
                  <a:pt x="f19" y="f20"/>
                  <a:pt x="f21" y="f22"/>
                  <a:pt x="f23" y="f24"/>
                </a:cubicBezTo>
                <a:cubicBezTo>
                  <a:pt x="f25" y="f26"/>
                  <a:pt x="f27" y="f28"/>
                  <a:pt x="f29" y="f30"/>
                </a:cubicBezTo>
                <a:cubicBezTo>
                  <a:pt x="f31" y="f32"/>
                  <a:pt x="f33" y="f34"/>
                  <a:pt x="f35" y="f36"/>
                </a:cubicBezTo>
                <a:cubicBezTo>
                  <a:pt x="f37" y="f38"/>
                  <a:pt x="f39" y="f40"/>
                  <a:pt x="f41" y="f42"/>
                </a:cubicBezTo>
                <a:cubicBezTo>
                  <a:pt x="f43" y="f44"/>
                  <a:pt x="f45" y="f46"/>
                  <a:pt x="f47" y="f4"/>
                </a:cubicBezTo>
                <a:cubicBezTo>
                  <a:pt x="f48" y="f49"/>
                  <a:pt x="f50" y="f51"/>
                  <a:pt x="f52" y="f53"/>
                </a:cubicBezTo>
                <a:cubicBezTo>
                  <a:pt x="f54" y="f55"/>
                  <a:pt x="f56" y="f57"/>
                  <a:pt x="f58" y="f59"/>
                </a:cubicBezTo>
                <a:cubicBezTo>
                  <a:pt x="f60" y="f61"/>
                  <a:pt x="f62" y="f63"/>
                  <a:pt x="f5" y="f6"/>
                </a:cubicBezTo>
                <a:close/>
                <a:moveTo>
                  <a:pt x="f64" y="f65"/>
                </a:moveTo>
                <a:lnTo>
                  <a:pt x="f66" y="f65"/>
                </a:lnTo>
                <a:cubicBezTo>
                  <a:pt x="f67" y="f68"/>
                  <a:pt x="f69" y="f70"/>
                  <a:pt x="f71" y="f72"/>
                </a:cubicBezTo>
                <a:lnTo>
                  <a:pt x="f73" y="f74"/>
                </a:lnTo>
                <a:close/>
                <a:moveTo>
                  <a:pt x="f75" y="f76"/>
                </a:moveTo>
                <a:cubicBezTo>
                  <a:pt x="f77" y="f76"/>
                  <a:pt x="f78" y="f79"/>
                  <a:pt x="f78" y="f80"/>
                </a:cubicBezTo>
                <a:cubicBezTo>
                  <a:pt x="f78" y="f81"/>
                  <a:pt x="f77" y="f82"/>
                  <a:pt x="f75" y="f82"/>
                </a:cubicBezTo>
                <a:cubicBezTo>
                  <a:pt x="f83" y="f82"/>
                  <a:pt x="f84" y="f81"/>
                  <a:pt x="f84" y="f80"/>
                </a:cubicBezTo>
                <a:cubicBezTo>
                  <a:pt x="f84" y="f79"/>
                  <a:pt x="f83" y="f76"/>
                  <a:pt x="f75" y="f76"/>
                </a:cubicBezTo>
                <a:close/>
                <a:moveTo>
                  <a:pt x="f75" y="f85"/>
                </a:moveTo>
                <a:cubicBezTo>
                  <a:pt x="f86" y="f85"/>
                  <a:pt x="f87" y="f88"/>
                  <a:pt x="f87" y="f80"/>
                </a:cubicBezTo>
                <a:cubicBezTo>
                  <a:pt x="f87" y="f89"/>
                  <a:pt x="f86" y="f90"/>
                  <a:pt x="f75" y="f90"/>
                </a:cubicBezTo>
                <a:cubicBezTo>
                  <a:pt x="f91" y="f90"/>
                  <a:pt x="f92" y="f89"/>
                  <a:pt x="f92" y="f80"/>
                </a:cubicBezTo>
                <a:cubicBezTo>
                  <a:pt x="f92" y="f88"/>
                  <a:pt x="f91" y="f85"/>
                  <a:pt x="f75" y="f85"/>
                </a:cubicBezTo>
                <a:close/>
                <a:moveTo>
                  <a:pt x="f93" y="f94"/>
                </a:moveTo>
                <a:cubicBezTo>
                  <a:pt x="f95" y="f96"/>
                  <a:pt x="f97" y="f98"/>
                  <a:pt x="f99" y="f100"/>
                </a:cubicBezTo>
                <a:cubicBezTo>
                  <a:pt x="f101" y="f102"/>
                  <a:pt x="f103" y="f104"/>
                  <a:pt x="f105" y="f106"/>
                </a:cubicBezTo>
                <a:lnTo>
                  <a:pt x="f3" y="f107"/>
                </a:lnTo>
                <a:lnTo>
                  <a:pt x="f108" y="f109"/>
                </a:lnTo>
                <a:lnTo>
                  <a:pt x="f110" y="f111"/>
                </a:lnTo>
                <a:lnTo>
                  <a:pt x="f112" y="f113"/>
                </a:lnTo>
                <a:lnTo>
                  <a:pt x="f114" y="f113"/>
                </a:lnTo>
                <a:cubicBezTo>
                  <a:pt x="f115" y="f116"/>
                  <a:pt x="f117" y="f118"/>
                  <a:pt x="f119" y="f120"/>
                </a:cubicBezTo>
                <a:lnTo>
                  <a:pt x="f121" y="f6"/>
                </a:lnTo>
                <a:lnTo>
                  <a:pt x="f2" y="f122"/>
                </a:lnTo>
                <a:lnTo>
                  <a:pt x="f123" y="f124"/>
                </a:lnTo>
                <a:lnTo>
                  <a:pt x="f125" y="f126"/>
                </a:lnTo>
                <a:lnTo>
                  <a:pt x="f127" y="f128"/>
                </a:lnTo>
                <a:cubicBezTo>
                  <a:pt x="f129" y="f130"/>
                  <a:pt x="f131" y="f132"/>
                  <a:pt x="f93" y="f94"/>
                </a:cubicBezTo>
                <a:close/>
                <a:moveTo>
                  <a:pt x="f133" y="f2"/>
                </a:moveTo>
                <a:cubicBezTo>
                  <a:pt x="f134" y="f135"/>
                  <a:pt x="f136" y="f137"/>
                  <a:pt x="f138" y="f139"/>
                </a:cubicBezTo>
                <a:cubicBezTo>
                  <a:pt x="f140" y="f141"/>
                  <a:pt x="f142" y="f143"/>
                  <a:pt x="f144" y="f145"/>
                </a:cubicBezTo>
                <a:cubicBezTo>
                  <a:pt x="f146" y="f147"/>
                  <a:pt x="f148" y="f149"/>
                  <a:pt x="f133" y="f2"/>
                </a:cubicBez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4" name="Round Same Side Corner Rectangle 36">
            <a:extLst>
              <a:ext uri="{FF2B5EF4-FFF2-40B4-BE49-F238E27FC236}">
                <a16:creationId xmlns:a16="http://schemas.microsoft.com/office/drawing/2014/main" id="{A028107F-67A2-DA7D-B76A-32A020BECDC0}"/>
              </a:ext>
            </a:extLst>
          </p:cNvPr>
          <p:cNvSpPr/>
          <p:nvPr/>
        </p:nvSpPr>
        <p:spPr>
          <a:xfrm>
            <a:off x="7337677" y="5778279"/>
            <a:ext cx="655441" cy="518196"/>
          </a:xfrm>
          <a:custGeom>
            <a:avLst/>
            <a:gdLst>
              <a:gd name="f0" fmla="val w"/>
              <a:gd name="f1" fmla="val h"/>
              <a:gd name="f2" fmla="val 0"/>
              <a:gd name="f3" fmla="val 3219104"/>
              <a:gd name="f4" fmla="val 2545072"/>
              <a:gd name="f5" fmla="val 2779672"/>
              <a:gd name="f6" fmla="val 457200"/>
              <a:gd name="f7" fmla="val 2975888"/>
              <a:gd name="f8" fmla="val 3110212"/>
              <a:gd name="f9" fmla="val 566092"/>
              <a:gd name="f10" fmla="val 700416"/>
              <a:gd name="f11" fmla="val 2301856"/>
              <a:gd name="f12" fmla="val 2436180"/>
              <a:gd name="f13" fmla="val 243216"/>
              <a:gd name="f14" fmla="val 439432"/>
              <a:gd name="f15" fmla="val 108892"/>
              <a:gd name="f16" fmla="val 1428476"/>
              <a:gd name="f17" fmla="val 174246"/>
              <a:gd name="f18" fmla="val 1372210"/>
              <a:gd name="f19" fmla="val 1326598"/>
              <a:gd name="f20" fmla="val 219858"/>
              <a:gd name="f21" fmla="val 276124"/>
              <a:gd name="f22" fmla="val 1892506"/>
              <a:gd name="f23" fmla="val 1846894"/>
              <a:gd name="f24" fmla="val 1790628"/>
              <a:gd name="f25" fmla="val 1285704"/>
              <a:gd name="f26" fmla="val 1933400"/>
              <a:gd name="f27" fmla="val 2007048"/>
              <a:gd name="f28" fmla="val 2066752"/>
              <a:gd name="f29" fmla="val 59704"/>
              <a:gd name="f30" fmla="val 133352"/>
              <a:gd name="f31" fmla="val 2599672"/>
              <a:gd name="f32" fmla="val 619432"/>
              <a:gd name="f33" fmla="val 1152352"/>
              <a:gd name="f34" fmla="val 1212056"/>
              <a:gd name="f35" fmla="*/ f0 1 3219104"/>
              <a:gd name="f36" fmla="*/ f1 1 2545072"/>
              <a:gd name="f37" fmla="val f2"/>
              <a:gd name="f38" fmla="val f3"/>
              <a:gd name="f39" fmla="val f4"/>
              <a:gd name="f40" fmla="+- f39 0 f37"/>
              <a:gd name="f41" fmla="+- f38 0 f37"/>
              <a:gd name="f42" fmla="*/ f41 1 3219104"/>
              <a:gd name="f43" fmla="*/ f40 1 2545072"/>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3219104" h="2545072">
                <a:moveTo>
                  <a:pt x="f5" y="f6"/>
                </a:moveTo>
                <a:lnTo>
                  <a:pt x="f7" y="f6"/>
                </a:lnTo>
                <a:cubicBezTo>
                  <a:pt x="f8" y="f6"/>
                  <a:pt x="f3" y="f9"/>
                  <a:pt x="f3" y="f10"/>
                </a:cubicBezTo>
                <a:lnTo>
                  <a:pt x="f3" y="f11"/>
                </a:lnTo>
                <a:cubicBezTo>
                  <a:pt x="f3" y="f12"/>
                  <a:pt x="f8" y="f4"/>
                  <a:pt x="f7" y="f4"/>
                </a:cubicBezTo>
                <a:lnTo>
                  <a:pt x="f5" y="f4"/>
                </a:lnTo>
                <a:close/>
                <a:moveTo>
                  <a:pt x="f13" y="f6"/>
                </a:moveTo>
                <a:lnTo>
                  <a:pt x="f14" y="f6"/>
                </a:lnTo>
                <a:lnTo>
                  <a:pt x="f14" y="f4"/>
                </a:lnTo>
                <a:lnTo>
                  <a:pt x="f13" y="f4"/>
                </a:lnTo>
                <a:cubicBezTo>
                  <a:pt x="f15" y="f4"/>
                  <a:pt x="f2" y="f12"/>
                  <a:pt x="f2" y="f11"/>
                </a:cubicBezTo>
                <a:lnTo>
                  <a:pt x="f2" y="f10"/>
                </a:lnTo>
                <a:cubicBezTo>
                  <a:pt x="f2" y="f9"/>
                  <a:pt x="f15" y="f6"/>
                  <a:pt x="f13" y="f6"/>
                </a:cubicBezTo>
                <a:close/>
                <a:moveTo>
                  <a:pt x="f16" y="f17"/>
                </a:moveTo>
                <a:cubicBezTo>
                  <a:pt x="f18" y="f17"/>
                  <a:pt x="f19" y="f20"/>
                  <a:pt x="f19" y="f21"/>
                </a:cubicBezTo>
                <a:lnTo>
                  <a:pt x="f19" y="f6"/>
                </a:lnTo>
                <a:lnTo>
                  <a:pt x="f22" y="f6"/>
                </a:lnTo>
                <a:lnTo>
                  <a:pt x="f22" y="f21"/>
                </a:lnTo>
                <a:cubicBezTo>
                  <a:pt x="f22" y="f20"/>
                  <a:pt x="f23" y="f17"/>
                  <a:pt x="f24" y="f17"/>
                </a:cubicBezTo>
                <a:close/>
                <a:moveTo>
                  <a:pt x="f25" y="f2"/>
                </a:moveTo>
                <a:lnTo>
                  <a:pt x="f26" y="f2"/>
                </a:lnTo>
                <a:cubicBezTo>
                  <a:pt x="f27" y="f2"/>
                  <a:pt x="f28" y="f29"/>
                  <a:pt x="f28" y="f30"/>
                </a:cubicBezTo>
                <a:lnTo>
                  <a:pt x="f28" y="f6"/>
                </a:lnTo>
                <a:lnTo>
                  <a:pt x="f31" y="f6"/>
                </a:lnTo>
                <a:lnTo>
                  <a:pt x="f31" y="f4"/>
                </a:lnTo>
                <a:lnTo>
                  <a:pt x="f32" y="f4"/>
                </a:lnTo>
                <a:lnTo>
                  <a:pt x="f32" y="f6"/>
                </a:lnTo>
                <a:lnTo>
                  <a:pt x="f33" y="f6"/>
                </a:lnTo>
                <a:lnTo>
                  <a:pt x="f33" y="f30"/>
                </a:lnTo>
                <a:cubicBezTo>
                  <a:pt x="f33" y="f29"/>
                  <a:pt x="f34" y="f2"/>
                  <a:pt x="f25" y="f2"/>
                </a:cubicBezTo>
                <a:close/>
              </a:path>
            </a:pathLst>
          </a:custGeom>
          <a:solidFill>
            <a:schemeClr val="tx1">
              <a:lumMod val="50000"/>
              <a:lumOff val="50000"/>
            </a:schemeClr>
          </a:solidFill>
          <a:ln cap="flat">
            <a:noFill/>
            <a:prstDash val="solid"/>
          </a:ln>
        </p:spPr>
        <p:txBody>
          <a:bodyPr vert="horz" wrap="square" lIns="121920" tIns="60960" rIns="121920" bIns="6096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5" name="Oval 21">
            <a:extLst>
              <a:ext uri="{FF2B5EF4-FFF2-40B4-BE49-F238E27FC236}">
                <a16:creationId xmlns:a16="http://schemas.microsoft.com/office/drawing/2014/main" id="{9899E525-9A5C-8554-0BFD-DDB22D034B24}"/>
              </a:ext>
            </a:extLst>
          </p:cNvPr>
          <p:cNvSpPr/>
          <p:nvPr/>
        </p:nvSpPr>
        <p:spPr>
          <a:xfrm>
            <a:off x="4142883" y="5752371"/>
            <a:ext cx="539605" cy="544116"/>
          </a:xfrm>
          <a:custGeom>
            <a:avLst/>
            <a:gdLst>
              <a:gd name="f0" fmla="val w"/>
              <a:gd name="f1" fmla="val h"/>
              <a:gd name="f2" fmla="val 0"/>
              <a:gd name="f3" fmla="val 1652142"/>
              <a:gd name="f4" fmla="val 1665940"/>
              <a:gd name="f5" fmla="val 898689"/>
              <a:gd name="f6" fmla="val 548008"/>
              <a:gd name="f7" fmla="val 737950"/>
              <a:gd name="f8" fmla="val 504938"/>
              <a:gd name="f9" fmla="val 572731"/>
              <a:gd name="f10" fmla="val 600328"/>
              <a:gd name="f11" fmla="val 529661"/>
              <a:gd name="f12" fmla="val 761066"/>
              <a:gd name="f13" fmla="val 486591"/>
              <a:gd name="f14" fmla="val 921805"/>
              <a:gd name="f15" fmla="val 581980"/>
              <a:gd name="f16" fmla="val 1087025"/>
              <a:gd name="f17" fmla="val 742719"/>
              <a:gd name="f18" fmla="val 1130094"/>
              <a:gd name="f19" fmla="val 903458"/>
              <a:gd name="f20" fmla="val 1173164"/>
              <a:gd name="f21" fmla="val 1068677"/>
              <a:gd name="f22" fmla="val 1077775"/>
              <a:gd name="f23" fmla="val 1111747"/>
              <a:gd name="f24" fmla="val 917036"/>
              <a:gd name="f25" fmla="val 1154817"/>
              <a:gd name="f26" fmla="val 756297"/>
              <a:gd name="f27" fmla="val 1059428"/>
              <a:gd name="f28" fmla="val 591077"/>
              <a:gd name="f29" fmla="val 952303"/>
              <a:gd name="f30" fmla="val 347916"/>
              <a:gd name="f31" fmla="val 1223549"/>
              <a:gd name="f32" fmla="val 420596"/>
              <a:gd name="f33" fmla="val 1384519"/>
              <a:gd name="f34" fmla="val 699404"/>
              <a:gd name="f35" fmla="val 1311839"/>
              <a:gd name="f36" fmla="val 970650"/>
              <a:gd name="f37" fmla="val 1239159"/>
              <a:gd name="f38" fmla="val 1241896"/>
              <a:gd name="f39" fmla="val 960351"/>
              <a:gd name="f40" fmla="val 1402866"/>
              <a:gd name="f41" fmla="val 689105"/>
              <a:gd name="f42" fmla="val 1330186"/>
              <a:gd name="f43" fmla="val 417859"/>
              <a:gd name="f44" fmla="val 1257506"/>
              <a:gd name="f45" fmla="val 256889"/>
              <a:gd name="f46" fmla="val 978698"/>
              <a:gd name="f47" fmla="val 329569"/>
              <a:gd name="f48" fmla="val 707451"/>
              <a:gd name="f49" fmla="val 402249"/>
              <a:gd name="f50" fmla="val 436205"/>
              <a:gd name="f51" fmla="val 681057"/>
              <a:gd name="f52" fmla="val 275235"/>
              <a:gd name="f53" fmla="val 971799"/>
              <a:gd name="f54" fmla="val 275155"/>
              <a:gd name="f55" fmla="val 660368"/>
              <a:gd name="f56" fmla="val 191707"/>
              <a:gd name="f57" fmla="val 340256"/>
              <a:gd name="f58" fmla="val 376524"/>
              <a:gd name="f59" fmla="val 256808"/>
              <a:gd name="f60" fmla="val 687955"/>
              <a:gd name="f61" fmla="val 173361"/>
              <a:gd name="f62" fmla="val 999387"/>
              <a:gd name="f63" fmla="val 358178"/>
              <a:gd name="f64" fmla="val 1319499"/>
              <a:gd name="f65" fmla="val 669609"/>
              <a:gd name="f66" fmla="val 1402947"/>
              <a:gd name="f67" fmla="val 981040"/>
              <a:gd name="f68" fmla="val 1486395"/>
              <a:gd name="f69" fmla="val 1301152"/>
              <a:gd name="f70" fmla="val 1301577"/>
              <a:gd name="f71" fmla="val 1384600"/>
              <a:gd name="f72" fmla="val 990146"/>
              <a:gd name="f73" fmla="val 1468047"/>
              <a:gd name="f74" fmla="val 678715"/>
              <a:gd name="f75" fmla="val 1283230"/>
              <a:gd name="f76" fmla="val 358603"/>
              <a:gd name="f77" fmla="val 394531"/>
              <a:gd name="f78" fmla="val 1649662"/>
              <a:gd name="f79" fmla="val 403784"/>
              <a:gd name="f80" fmla="val 1647140"/>
              <a:gd name="f81" fmla="val 399895"/>
              <a:gd name="f82" fmla="val 1158157"/>
              <a:gd name="f83" fmla="val 65026"/>
              <a:gd name="f84" fmla="val 1154679"/>
              <a:gd name="f85" fmla="val 271718"/>
              <a:gd name="f86" fmla="val 1148331"/>
              <a:gd name="f87" fmla="val 270017"/>
              <a:gd name="f88" fmla="val 1200055"/>
              <a:gd name="f89" fmla="val 299127"/>
              <a:gd name="f90" fmla="val 1246804"/>
              <a:gd name="f91" fmla="val 334821"/>
              <a:gd name="f92" fmla="val 1286346"/>
              <a:gd name="f93" fmla="val 377149"/>
              <a:gd name="f94" fmla="val 1470353"/>
              <a:gd name="f95" fmla="val 331395"/>
              <a:gd name="f96" fmla="val 1588305"/>
              <a:gd name="f97" fmla="val 553229"/>
              <a:gd name="f98" fmla="val 1457194"/>
              <a:gd name="f99" fmla="val 671432"/>
              <a:gd name="f100" fmla="val 1473630"/>
              <a:gd name="f101" fmla="val 731297"/>
              <a:gd name="f102" fmla="val 1481376"/>
              <a:gd name="f103" fmla="val 793983"/>
              <a:gd name="f104" fmla="val 1478595"/>
              <a:gd name="f105" fmla="val 857704"/>
              <a:gd name="f106" fmla="val 1642362"/>
              <a:gd name="f107" fmla="val 948616"/>
              <a:gd name="f108" fmla="val 1577335"/>
              <a:gd name="f109" fmla="val 1191298"/>
              <a:gd name="f110" fmla="val 1378614"/>
              <a:gd name="f111" fmla="val 1187955"/>
              <a:gd name="f112" fmla="val 1353489"/>
              <a:gd name="f113" fmla="val 1229936"/>
              <a:gd name="f114" fmla="val 1323048"/>
              <a:gd name="f115" fmla="val 1267799"/>
              <a:gd name="f116" fmla="val 1288939"/>
              <a:gd name="f117" fmla="val 1301599"/>
              <a:gd name="f118" fmla="val 1354201"/>
              <a:gd name="f119" fmla="val 1471932"/>
              <a:gd name="f120" fmla="val 1148396"/>
              <a:gd name="f121" fmla="val 1616039"/>
              <a:gd name="f122" fmla="val 992294"/>
              <a:gd name="f123" fmla="val 1480516"/>
              <a:gd name="f124" fmla="val 1011291"/>
              <a:gd name="f125" fmla="val 1467215"/>
              <a:gd name="f126" fmla="val 951500"/>
              <a:gd name="f127" fmla="val 1486565"/>
              <a:gd name="f128" fmla="val 888271"/>
              <a:gd name="f129" fmla="val 1495869"/>
              <a:gd name="f130" fmla="val 823805"/>
              <a:gd name="f131" fmla="val 1495510"/>
              <a:gd name="f132" fmla="val 729193"/>
              <a:gd name="f133" fmla="val 486511"/>
              <a:gd name="f134" fmla="val 1600914"/>
              <a:gd name="f135" fmla="val 489790"/>
              <a:gd name="f136" fmla="val 1406012"/>
              <a:gd name="f137" fmla="val 438364"/>
              <a:gd name="f138" fmla="val 1376702"/>
              <a:gd name="f139" fmla="val 391917"/>
              <a:gd name="f140" fmla="val 1340859"/>
              <a:gd name="f141" fmla="val 352658"/>
              <a:gd name="f142" fmla="val 1298452"/>
              <a:gd name="f143" fmla="val 355803"/>
              <a:gd name="f144" fmla="val 1305197"/>
              <a:gd name="f145" fmla="val 152856"/>
              <a:gd name="f146" fmla="val 1344512"/>
              <a:gd name="f147" fmla="val 46675"/>
              <a:gd name="f148" fmla="val 1116809"/>
              <a:gd name="f149" fmla="val 183929"/>
              <a:gd name="f150" fmla="val 1005520"/>
              <a:gd name="f151" fmla="val 169279"/>
              <a:gd name="f152" fmla="val 951824"/>
              <a:gd name="f153" fmla="val 161626"/>
              <a:gd name="f154" fmla="val 895865"/>
              <a:gd name="f155" fmla="val 161615"/>
              <a:gd name="f156" fmla="val 838915"/>
              <a:gd name="f157" fmla="val 749197"/>
              <a:gd name="f158" fmla="val 506515"/>
              <a:gd name="f159" fmla="val 250227"/>
              <a:gd name="f160" fmla="val 509630"/>
              <a:gd name="f161" fmla="val 275353"/>
              <a:gd name="f162" fmla="val 465291"/>
              <a:gd name="f163" fmla="val 305693"/>
              <a:gd name="f164" fmla="val 424864"/>
              <a:gd name="f165" fmla="val 340015"/>
              <a:gd name="f166" fmla="val 388679"/>
              <a:gd name="f167" fmla="val 277984"/>
              <a:gd name="f168" fmla="val 197357"/>
              <a:gd name="f169" fmla="val 491050"/>
              <a:gd name="f170" fmla="val 64219"/>
              <a:gd name="f171" fmla="val 639843"/>
              <a:gd name="f172" fmla="val 207726"/>
              <a:gd name="f173" fmla="val 638348"/>
              <a:gd name="f174" fmla="val 208660"/>
              <a:gd name="f175" fmla="val 696840"/>
              <a:gd name="f176" fmla="val 190256"/>
              <a:gd name="f177" fmla="val 758594"/>
              <a:gd name="f178" fmla="val 181748"/>
              <a:gd name="f179" fmla="val 821488"/>
              <a:gd name="f180" fmla="val 182440"/>
              <a:gd name="f181" fmla="val 815140"/>
              <a:gd name="f182" fmla="val 180739"/>
              <a:gd name="f183" fmla="val 915476"/>
              <a:gd name="f184" fmla="*/ f0 1 1652142"/>
              <a:gd name="f185" fmla="*/ f1 1 1665940"/>
              <a:gd name="f186" fmla="val f2"/>
              <a:gd name="f187" fmla="val f3"/>
              <a:gd name="f188" fmla="val f4"/>
              <a:gd name="f189" fmla="+- f188 0 f186"/>
              <a:gd name="f190" fmla="+- f187 0 f186"/>
              <a:gd name="f191" fmla="*/ f190 1 1652142"/>
              <a:gd name="f192" fmla="*/ f189 1 1665940"/>
              <a:gd name="f193" fmla="*/ f186 1 f191"/>
              <a:gd name="f194" fmla="*/ f187 1 f191"/>
              <a:gd name="f195" fmla="*/ f186 1 f192"/>
              <a:gd name="f196" fmla="*/ f188 1 f192"/>
              <a:gd name="f197" fmla="*/ f193 f184 1"/>
              <a:gd name="f198" fmla="*/ f194 f184 1"/>
              <a:gd name="f199" fmla="*/ f196 f185 1"/>
              <a:gd name="f200" fmla="*/ f195 f185 1"/>
            </a:gdLst>
            <a:ahLst/>
            <a:cxnLst>
              <a:cxn ang="3cd4">
                <a:pos x="hc" y="t"/>
              </a:cxn>
              <a:cxn ang="0">
                <a:pos x="r" y="vc"/>
              </a:cxn>
              <a:cxn ang="cd4">
                <a:pos x="hc" y="b"/>
              </a:cxn>
              <a:cxn ang="cd2">
                <a:pos x="l" y="vc"/>
              </a:cxn>
            </a:cxnLst>
            <a:rect l="f197" t="f200" r="f198" b="f199"/>
            <a:pathLst>
              <a:path w="1652142" h="1665940">
                <a:moveTo>
                  <a:pt x="f5" y="f6"/>
                </a:moveTo>
                <a:cubicBezTo>
                  <a:pt x="f7" y="f8"/>
                  <a:pt x="f9" y="f10"/>
                  <a:pt x="f11" y="f12"/>
                </a:cubicBezTo>
                <a:cubicBezTo>
                  <a:pt x="f13" y="f14"/>
                  <a:pt x="f15" y="f16"/>
                  <a:pt x="f17" y="f18"/>
                </a:cubicBezTo>
                <a:cubicBezTo>
                  <a:pt x="f19" y="f20"/>
                  <a:pt x="f21" y="f22"/>
                  <a:pt x="f23" y="f24"/>
                </a:cubicBezTo>
                <a:cubicBezTo>
                  <a:pt x="f25" y="f26"/>
                  <a:pt x="f27" y="f28"/>
                  <a:pt x="f5" y="f6"/>
                </a:cubicBezTo>
                <a:close/>
                <a:moveTo>
                  <a:pt x="f29" y="f30"/>
                </a:moveTo>
                <a:cubicBezTo>
                  <a:pt x="f31" y="f32"/>
                  <a:pt x="f33" y="f34"/>
                  <a:pt x="f35" y="f36"/>
                </a:cubicBezTo>
                <a:cubicBezTo>
                  <a:pt x="f37" y="f38"/>
                  <a:pt x="f39" y="f40"/>
                  <a:pt x="f41" y="f42"/>
                </a:cubicBezTo>
                <a:cubicBezTo>
                  <a:pt x="f43" y="f44"/>
                  <a:pt x="f45" y="f46"/>
                  <a:pt x="f47" y="f48"/>
                </a:cubicBezTo>
                <a:cubicBezTo>
                  <a:pt x="f49" y="f50"/>
                  <a:pt x="f51" y="f52"/>
                  <a:pt x="f29" y="f30"/>
                </a:cubicBezTo>
                <a:close/>
                <a:moveTo>
                  <a:pt x="f53" y="f54"/>
                </a:moveTo>
                <a:cubicBezTo>
                  <a:pt x="f55" y="f56"/>
                  <a:pt x="f57" y="f58"/>
                  <a:pt x="f59" y="f60"/>
                </a:cubicBezTo>
                <a:cubicBezTo>
                  <a:pt x="f61" y="f62"/>
                  <a:pt x="f63" y="f64"/>
                  <a:pt x="f65" y="f66"/>
                </a:cubicBezTo>
                <a:cubicBezTo>
                  <a:pt x="f67" y="f68"/>
                  <a:pt x="f69" y="f70"/>
                  <a:pt x="f71" y="f72"/>
                </a:cubicBezTo>
                <a:cubicBezTo>
                  <a:pt x="f73" y="f74"/>
                  <a:pt x="f75" y="f76"/>
                  <a:pt x="f53" y="f54"/>
                </a:cubicBezTo>
                <a:close/>
                <a:moveTo>
                  <a:pt x="f3" y="f77"/>
                </a:moveTo>
                <a:lnTo>
                  <a:pt x="f78" y="f79"/>
                </a:lnTo>
                <a:lnTo>
                  <a:pt x="f80" y="f81"/>
                </a:lnTo>
                <a:close/>
                <a:moveTo>
                  <a:pt x="f82" y="f83"/>
                </a:moveTo>
                <a:lnTo>
                  <a:pt x="f84" y="f85"/>
                </a:lnTo>
                <a:lnTo>
                  <a:pt x="f86" y="f87"/>
                </a:lnTo>
                <a:cubicBezTo>
                  <a:pt x="f88" y="f89"/>
                  <a:pt x="f90" y="f91"/>
                  <a:pt x="f92" y="f93"/>
                </a:cubicBezTo>
                <a:lnTo>
                  <a:pt x="f94" y="f95"/>
                </a:lnTo>
                <a:lnTo>
                  <a:pt x="f96" y="f97"/>
                </a:lnTo>
                <a:lnTo>
                  <a:pt x="f98" y="f99"/>
                </a:lnTo>
                <a:cubicBezTo>
                  <a:pt x="f100" y="f101"/>
                  <a:pt x="f102" y="f103"/>
                  <a:pt x="f104" y="f105"/>
                </a:cubicBezTo>
                <a:lnTo>
                  <a:pt x="f106" y="f107"/>
                </a:lnTo>
                <a:lnTo>
                  <a:pt x="f108" y="f109"/>
                </a:lnTo>
                <a:lnTo>
                  <a:pt x="f110" y="f111"/>
                </a:lnTo>
                <a:cubicBezTo>
                  <a:pt x="f112" y="f113"/>
                  <a:pt x="f114" y="f115"/>
                  <a:pt x="f116" y="f117"/>
                </a:cubicBezTo>
                <a:lnTo>
                  <a:pt x="f118" y="f119"/>
                </a:lnTo>
                <a:lnTo>
                  <a:pt x="f120" y="f121"/>
                </a:lnTo>
                <a:lnTo>
                  <a:pt x="f122" y="f123"/>
                </a:lnTo>
                <a:lnTo>
                  <a:pt x="f124" y="f125"/>
                </a:lnTo>
                <a:cubicBezTo>
                  <a:pt x="f126" y="f127"/>
                  <a:pt x="f128" y="f129"/>
                  <a:pt x="f130" y="f131"/>
                </a:cubicBezTo>
                <a:lnTo>
                  <a:pt x="f132" y="f4"/>
                </a:lnTo>
                <a:lnTo>
                  <a:pt x="f133" y="f134"/>
                </a:lnTo>
                <a:lnTo>
                  <a:pt x="f135" y="f136"/>
                </a:lnTo>
                <a:cubicBezTo>
                  <a:pt x="f137" y="f138"/>
                  <a:pt x="f139" y="f140"/>
                  <a:pt x="f141" y="f142"/>
                </a:cubicBezTo>
                <a:lnTo>
                  <a:pt x="f143" y="f144"/>
                </a:lnTo>
                <a:lnTo>
                  <a:pt x="f145" y="f146"/>
                </a:lnTo>
                <a:lnTo>
                  <a:pt x="f147" y="f148"/>
                </a:lnTo>
                <a:lnTo>
                  <a:pt x="f149" y="f150"/>
                </a:lnTo>
                <a:cubicBezTo>
                  <a:pt x="f151" y="f152"/>
                  <a:pt x="f153" y="f154"/>
                  <a:pt x="f155" y="f156"/>
                </a:cubicBezTo>
                <a:lnTo>
                  <a:pt x="f2" y="f157"/>
                </a:lnTo>
                <a:lnTo>
                  <a:pt x="f83" y="f158"/>
                </a:lnTo>
                <a:lnTo>
                  <a:pt x="f159" y="f160"/>
                </a:lnTo>
                <a:cubicBezTo>
                  <a:pt x="f161" y="f162"/>
                  <a:pt x="f163" y="f164"/>
                  <a:pt x="f165" y="f166"/>
                </a:cubicBezTo>
                <a:lnTo>
                  <a:pt x="f167" y="f168"/>
                </a:lnTo>
                <a:lnTo>
                  <a:pt x="f169" y="f170"/>
                </a:lnTo>
                <a:lnTo>
                  <a:pt x="f171" y="f172"/>
                </a:lnTo>
                <a:lnTo>
                  <a:pt x="f173" y="f174"/>
                </a:lnTo>
                <a:cubicBezTo>
                  <a:pt x="f175" y="f176"/>
                  <a:pt x="f177" y="f178"/>
                  <a:pt x="f179" y="f180"/>
                </a:cubicBezTo>
                <a:lnTo>
                  <a:pt x="f181" y="f182"/>
                </a:lnTo>
                <a:lnTo>
                  <a:pt x="f183" y="f2"/>
                </a:ln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sp>
        <p:nvSpPr>
          <p:cNvPr id="16" name="Oval 32">
            <a:extLst>
              <a:ext uri="{FF2B5EF4-FFF2-40B4-BE49-F238E27FC236}">
                <a16:creationId xmlns:a16="http://schemas.microsoft.com/office/drawing/2014/main" id="{EF279D35-B2B9-B81A-7B2F-B22E63EBA99F}"/>
              </a:ext>
            </a:extLst>
          </p:cNvPr>
          <p:cNvSpPr/>
          <p:nvPr/>
        </p:nvSpPr>
        <p:spPr>
          <a:xfrm>
            <a:off x="8262487" y="4572454"/>
            <a:ext cx="513807" cy="618121"/>
          </a:xfrm>
          <a:custGeom>
            <a:avLst/>
            <a:gdLst>
              <a:gd name="f0" fmla="val w"/>
              <a:gd name="f1" fmla="val h"/>
              <a:gd name="f2" fmla="val 0"/>
              <a:gd name="f3" fmla="val 2671236"/>
              <a:gd name="f4" fmla="val 3213546"/>
              <a:gd name="f5" fmla="val 1336943"/>
              <a:gd name="f6" fmla="val 151152"/>
              <a:gd name="f7" fmla="val 1223677"/>
              <a:gd name="f8" fmla="val 1131857"/>
              <a:gd name="f9" fmla="val 242973"/>
              <a:gd name="f10" fmla="val 356239"/>
              <a:gd name="f11" fmla="val 469506"/>
              <a:gd name="f12" fmla="val 561326"/>
              <a:gd name="f13" fmla="val 1450210"/>
              <a:gd name="f14" fmla="val 1542030"/>
              <a:gd name="f15" fmla="val 1533689"/>
              <a:gd name="f16" fmla="val 1693182"/>
              <a:gd name="f17" fmla="val 159493"/>
              <a:gd name="f18" fmla="val 499348"/>
              <a:gd name="f19" fmla="val 1608797"/>
              <a:gd name="f20" fmla="val 622748"/>
              <a:gd name="f21" fmla="val 1486649"/>
              <a:gd name="f22" fmla="val 678491"/>
              <a:gd name="f23" fmla="val 1504985"/>
              <a:gd name="f24" fmla="val 861628"/>
              <a:gd name="f25" fmla="val 2050955"/>
              <a:gd name="f26" fmla="val 2073924"/>
              <a:gd name="f27" fmla="val 808095"/>
              <a:gd name="f28" fmla="val 2127168"/>
              <a:gd name="f29" fmla="val 770742"/>
              <a:gd name="f30" fmla="val 2189136"/>
              <a:gd name="f31" fmla="val 2272476"/>
              <a:gd name="f32" fmla="val 2340037"/>
              <a:gd name="f33" fmla="val 838303"/>
              <a:gd name="f34" fmla="val 921643"/>
              <a:gd name="f35" fmla="val 1004983"/>
              <a:gd name="f36" fmla="val 1072544"/>
              <a:gd name="f37" fmla="val 1035191"/>
              <a:gd name="f38" fmla="val 981658"/>
              <a:gd name="f39" fmla="val 1517002"/>
              <a:gd name="f40" fmla="val 1678124"/>
              <a:gd name="f41" fmla="val 2590970"/>
              <a:gd name="f42" fmla="val 2063444"/>
              <a:gd name="f43" fmla="val 2451708"/>
              <a:gd name="f44" fmla="val 2360829"/>
              <a:gd name="f45" fmla="val 2287813"/>
              <a:gd name="f46" fmla="val 2381761"/>
              <a:gd name="f47" fmla="val 1860600"/>
              <a:gd name="f48" fmla="val 2329006"/>
              <a:gd name="f49" fmla="val 1862811"/>
              <a:gd name="f50" fmla="val 2276981"/>
              <a:gd name="f51" fmla="val 1871755"/>
              <a:gd name="f52" fmla="val 2228094"/>
              <a:gd name="f53" fmla="val 1886075"/>
              <a:gd name="f54" fmla="val 2324645"/>
              <a:gd name="f55" fmla="val 1771974"/>
              <a:gd name="f56" fmla="val 2415523"/>
              <a:gd name="f57" fmla="val 1665436"/>
              <a:gd name="f58" fmla="val 2449665"/>
              <a:gd name="f59" fmla="val 1504055"/>
              <a:gd name="f60" fmla="val 2485699"/>
              <a:gd name="f61" fmla="val 1663545"/>
              <a:gd name="f62" fmla="val 2574685"/>
              <a:gd name="f63" fmla="val 1764408"/>
              <a:gd name="f64" fmla="val 2622475"/>
              <a:gd name="f65" fmla="val 1872164"/>
              <a:gd name="f66" fmla="val 2568855"/>
              <a:gd name="f67" fmla="val 1862858"/>
              <a:gd name="f68" fmla="val 2513341"/>
              <a:gd name="f69" fmla="val 1860541"/>
              <a:gd name="f70" fmla="val 2486075"/>
              <a:gd name="f71" fmla="val 2436981"/>
              <a:gd name="f72" fmla="val 2151724"/>
              <a:gd name="f73" fmla="val 2992040"/>
              <a:gd name="f74" fmla="val 1522375"/>
              <a:gd name="f75" fmla="val 3040581"/>
              <a:gd name="f76" fmla="val 1427529"/>
              <a:gd name="f77" fmla="val 3119259"/>
              <a:gd name="f78" fmla="val 1392747"/>
              <a:gd name="f79" fmla="val 3155891"/>
              <a:gd name="f80" fmla="val 1284048"/>
              <a:gd name="f81" fmla="val 3153728"/>
              <a:gd name="f82" fmla="val 1252174"/>
              <a:gd name="f83" fmla="val 3120936"/>
              <a:gd name="f84" fmla="val 1157234"/>
              <a:gd name="f85" fmla="val 3046101"/>
              <a:gd name="f86" fmla="val 592479"/>
              <a:gd name="f87" fmla="val 2980043"/>
              <a:gd name="f88" fmla="val 187829"/>
              <a:gd name="f89" fmla="val 2438320"/>
              <a:gd name="f90" fmla="val 160409"/>
              <a:gd name="f91" fmla="val 1860193"/>
              <a:gd name="f92" fmla="val 105366"/>
              <a:gd name="f93" fmla="val 1862056"/>
              <a:gd name="f94" fmla="val 50978"/>
              <a:gd name="f95" fmla="val 1871143"/>
              <a:gd name="f96" fmla="val 96552"/>
              <a:gd name="f97" fmla="val 187429"/>
              <a:gd name="f98" fmla="val 221571"/>
              <a:gd name="f99" fmla="val 257605"/>
              <a:gd name="f100" fmla="val 346591"/>
              <a:gd name="f101" fmla="val 443143"/>
              <a:gd name="f102" fmla="val 396276"/>
              <a:gd name="f103" fmla="val 1872705"/>
              <a:gd name="f104" fmla="val 344922"/>
              <a:gd name="f105" fmla="val 1863589"/>
              <a:gd name="f106" fmla="val 291687"/>
              <a:gd name="f107" fmla="val 1860996"/>
              <a:gd name="f108" fmla="val 313360"/>
              <a:gd name="f109" fmla="val 2289054"/>
              <a:gd name="f110" fmla="val 617325"/>
              <a:gd name="f111" fmla="val 2454996"/>
              <a:gd name="f112" fmla="val 1001768"/>
              <a:gd name="f113" fmla="val 2593980"/>
              <a:gd name="f114" fmla="val 1157883"/>
              <a:gd name="f115" fmla="val 666108"/>
              <a:gd name="f116" fmla="val 643139"/>
              <a:gd name="f117" fmla="val 589896"/>
              <a:gd name="f118" fmla="val 1072543"/>
              <a:gd name="f119" fmla="val 527928"/>
              <a:gd name="f120" fmla="val 444588"/>
              <a:gd name="f121" fmla="val 377027"/>
              <a:gd name="f122" fmla="val 1004982"/>
              <a:gd name="f123" fmla="val 921642"/>
              <a:gd name="f124" fmla="val 838302"/>
              <a:gd name="f125" fmla="val 770741"/>
              <a:gd name="f126" fmla="val 643141"/>
              <a:gd name="f127" fmla="val 666110"/>
              <a:gd name="f128" fmla="val 1169505"/>
              <a:gd name="f129" fmla="val 1187237"/>
              <a:gd name="f130" fmla="val 1065090"/>
              <a:gd name="f131" fmla="val 980704"/>
              <a:gd name="f132" fmla="val 1140198"/>
              <a:gd name="f133" fmla="*/ f0 1 2671236"/>
              <a:gd name="f134" fmla="*/ f1 1 3213546"/>
              <a:gd name="f135" fmla="val f2"/>
              <a:gd name="f136" fmla="val f3"/>
              <a:gd name="f137" fmla="val f4"/>
              <a:gd name="f138" fmla="+- f137 0 f135"/>
              <a:gd name="f139" fmla="+- f136 0 f135"/>
              <a:gd name="f140" fmla="*/ f139 1 2671236"/>
              <a:gd name="f141" fmla="*/ f138 1 3213546"/>
              <a:gd name="f142" fmla="*/ f135 1 f140"/>
              <a:gd name="f143" fmla="*/ f136 1 f140"/>
              <a:gd name="f144" fmla="*/ f135 1 f141"/>
              <a:gd name="f145" fmla="*/ f137 1 f141"/>
              <a:gd name="f146" fmla="*/ f142 f133 1"/>
              <a:gd name="f147" fmla="*/ f143 f133 1"/>
              <a:gd name="f148" fmla="*/ f145 f134 1"/>
              <a:gd name="f149" fmla="*/ f144 f134 1"/>
            </a:gdLst>
            <a:ahLst/>
            <a:cxnLst>
              <a:cxn ang="3cd4">
                <a:pos x="hc" y="t"/>
              </a:cxn>
              <a:cxn ang="0">
                <a:pos x="r" y="vc"/>
              </a:cxn>
              <a:cxn ang="cd4">
                <a:pos x="hc" y="b"/>
              </a:cxn>
              <a:cxn ang="cd2">
                <a:pos x="l" y="vc"/>
              </a:cxn>
            </a:cxnLst>
            <a:rect l="f146" t="f149" r="f147" b="f148"/>
            <a:pathLst>
              <a:path w="2671236" h="3213546">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2"/>
                </a:moveTo>
                <a:cubicBezTo>
                  <a:pt x="f15" y="f2"/>
                  <a:pt x="f16" y="f17"/>
                  <a:pt x="f16" y="f10"/>
                </a:cubicBezTo>
                <a:cubicBezTo>
                  <a:pt x="f16" y="f18"/>
                  <a:pt x="f19" y="f20"/>
                  <a:pt x="f21" y="f22"/>
                </a:cubicBezTo>
                <a:lnTo>
                  <a:pt x="f23" y="f24"/>
                </a:lnTo>
                <a:lnTo>
                  <a:pt x="f25" y="f24"/>
                </a:lnTo>
                <a:cubicBezTo>
                  <a:pt x="f26" y="f27"/>
                  <a:pt x="f28" y="f29"/>
                  <a:pt x="f30" y="f29"/>
                </a:cubicBezTo>
                <a:cubicBezTo>
                  <a:pt x="f31" y="f29"/>
                  <a:pt x="f32" y="f33"/>
                  <a:pt x="f32" y="f34"/>
                </a:cubicBezTo>
                <a:cubicBezTo>
                  <a:pt x="f32" y="f35"/>
                  <a:pt x="f31" y="f36"/>
                  <a:pt x="f30" y="f36"/>
                </a:cubicBezTo>
                <a:cubicBezTo>
                  <a:pt x="f28" y="f36"/>
                  <a:pt x="f26" y="f37"/>
                  <a:pt x="f25" y="f38"/>
                </a:cubicBezTo>
                <a:lnTo>
                  <a:pt x="f39" y="f38"/>
                </a:lnTo>
                <a:lnTo>
                  <a:pt x="f40" y="f41"/>
                </a:lnTo>
                <a:cubicBezTo>
                  <a:pt x="f42" y="f43"/>
                  <a:pt x="f44" y="f45"/>
                  <a:pt x="f46" y="f47"/>
                </a:cubicBezTo>
                <a:cubicBezTo>
                  <a:pt x="f48" y="f49"/>
                  <a:pt x="f50" y="f51"/>
                  <a:pt x="f52" y="f53"/>
                </a:cubicBezTo>
                <a:cubicBezTo>
                  <a:pt x="f54" y="f55"/>
                  <a:pt x="f56" y="f57"/>
                  <a:pt x="f58" y="f59"/>
                </a:cubicBezTo>
                <a:cubicBezTo>
                  <a:pt x="f60" y="f61"/>
                  <a:pt x="f62" y="f63"/>
                  <a:pt x="f3" y="f53"/>
                </a:cubicBezTo>
                <a:cubicBezTo>
                  <a:pt x="f64" y="f65"/>
                  <a:pt x="f66" y="f67"/>
                  <a:pt x="f68" y="f69"/>
                </a:cubicBezTo>
                <a:cubicBezTo>
                  <a:pt x="f70" y="f71"/>
                  <a:pt x="f72" y="f73"/>
                  <a:pt x="f74" y="f75"/>
                </a:cubicBezTo>
                <a:cubicBezTo>
                  <a:pt x="f76" y="f77"/>
                  <a:pt x="f78" y="f79"/>
                  <a:pt x="f5" y="f4"/>
                </a:cubicBezTo>
                <a:cubicBezTo>
                  <a:pt x="f80" y="f81"/>
                  <a:pt x="f82" y="f83"/>
                  <a:pt x="f84" y="f85"/>
                </a:cubicBezTo>
                <a:cubicBezTo>
                  <a:pt x="f86" y="f87"/>
                  <a:pt x="f88" y="f89"/>
                  <a:pt x="f90" y="f91"/>
                </a:cubicBezTo>
                <a:cubicBezTo>
                  <a:pt x="f92" y="f93"/>
                  <a:pt x="f94" y="f95"/>
                  <a:pt x="f2" y="f53"/>
                </a:cubicBezTo>
                <a:cubicBezTo>
                  <a:pt x="f96" y="f55"/>
                  <a:pt x="f97" y="f57"/>
                  <a:pt x="f98" y="f59"/>
                </a:cubicBezTo>
                <a:cubicBezTo>
                  <a:pt x="f99" y="f61"/>
                  <a:pt x="f100" y="f63"/>
                  <a:pt x="f101" y="f53"/>
                </a:cubicBezTo>
                <a:cubicBezTo>
                  <a:pt x="f102" y="f103"/>
                  <a:pt x="f104" y="f105"/>
                  <a:pt x="f106" y="f107"/>
                </a:cubicBezTo>
                <a:cubicBezTo>
                  <a:pt x="f108" y="f109"/>
                  <a:pt x="f110" y="f111"/>
                  <a:pt x="f112" y="f113"/>
                </a:cubicBezTo>
                <a:lnTo>
                  <a:pt x="f114" y="f38"/>
                </a:lnTo>
                <a:lnTo>
                  <a:pt x="f115" y="f38"/>
                </a:lnTo>
                <a:cubicBezTo>
                  <a:pt x="f116" y="f37"/>
                  <a:pt x="f117" y="f118"/>
                  <a:pt x="f119" y="f118"/>
                </a:cubicBezTo>
                <a:cubicBezTo>
                  <a:pt x="f120" y="f118"/>
                  <a:pt x="f121" y="f122"/>
                  <a:pt x="f121" y="f123"/>
                </a:cubicBezTo>
                <a:cubicBezTo>
                  <a:pt x="f121" y="f124"/>
                  <a:pt x="f120" y="f125"/>
                  <a:pt x="f119" y="f125"/>
                </a:cubicBezTo>
                <a:cubicBezTo>
                  <a:pt x="f117" y="f125"/>
                  <a:pt x="f126" y="f27"/>
                  <a:pt x="f127" y="f24"/>
                </a:cubicBezTo>
                <a:lnTo>
                  <a:pt x="f128" y="f24"/>
                </a:lnTo>
                <a:lnTo>
                  <a:pt x="f129" y="f22"/>
                </a:lnTo>
                <a:cubicBezTo>
                  <a:pt x="f130" y="f20"/>
                  <a:pt x="f131" y="f18"/>
                  <a:pt x="f131" y="f10"/>
                </a:cubicBezTo>
                <a:cubicBezTo>
                  <a:pt x="f131" y="f17"/>
                  <a:pt x="f132" y="f2"/>
                  <a:pt x="f5" y="f2"/>
                </a:cubicBezTo>
                <a:close/>
              </a:path>
            </a:pathLst>
          </a:custGeom>
          <a:solidFill>
            <a:schemeClr val="tx1">
              <a:lumMod val="50000"/>
              <a:lumOff val="50000"/>
            </a:schemeClr>
          </a:solidFill>
          <a:ln cap="flat">
            <a:noFill/>
            <a:prstDash val="solid"/>
          </a:ln>
        </p:spPr>
        <p:txBody>
          <a:bodyPr vert="horz" wrap="square" lIns="91440" tIns="45720" rIns="91440" bIns="45720" anchor="ctr" anchorCtr="1" compatLnSpc="1">
            <a:noAutofit/>
          </a:bodyPr>
          <a:lstStyle/>
          <a:p>
            <a:pPr algn="ctr" defTabSz="1219140">
              <a:defRPr sz="1800" b="0" i="0" u="none" strike="noStrike" kern="0" cap="none" spc="0" baseline="0">
                <a:solidFill>
                  <a:srgbClr val="000000"/>
                </a:solidFill>
                <a:uFillTx/>
              </a:defRPr>
            </a:pPr>
            <a:endParaRPr lang="en-US" sz="1400">
              <a:ea typeface="맑은 고딕" pitchFamily="34"/>
              <a:cs typeface="B Nazanin" panose="00000700000000000000" pitchFamily="2" charset="-78"/>
            </a:endParaRPr>
          </a:p>
        </p:txBody>
      </p:sp>
      <p:grpSp>
        <p:nvGrpSpPr>
          <p:cNvPr id="17" name="Google Shape;6783;p88">
            <a:extLst>
              <a:ext uri="{FF2B5EF4-FFF2-40B4-BE49-F238E27FC236}">
                <a16:creationId xmlns:a16="http://schemas.microsoft.com/office/drawing/2014/main" id="{6383F0D3-BF5D-AAC3-CEE7-272821DDB5AD}"/>
              </a:ext>
            </a:extLst>
          </p:cNvPr>
          <p:cNvGrpSpPr/>
          <p:nvPr/>
        </p:nvGrpSpPr>
        <p:grpSpPr>
          <a:xfrm>
            <a:off x="9191846" y="1235319"/>
            <a:ext cx="566855" cy="566464"/>
            <a:chOff x="8211055" y="926488"/>
            <a:chExt cx="425141" cy="424848"/>
          </a:xfrm>
          <a:solidFill>
            <a:schemeClr val="tx1">
              <a:lumMod val="50000"/>
              <a:lumOff val="50000"/>
            </a:schemeClr>
          </a:solidFill>
        </p:grpSpPr>
        <p:sp>
          <p:nvSpPr>
            <p:cNvPr id="18" name="Google Shape;6784;p88">
              <a:extLst>
                <a:ext uri="{FF2B5EF4-FFF2-40B4-BE49-F238E27FC236}">
                  <a16:creationId xmlns:a16="http://schemas.microsoft.com/office/drawing/2014/main" id="{A10FE3B2-11FC-FCD2-C572-5EDDF5BE545A}"/>
                </a:ext>
              </a:extLst>
            </p:cNvPr>
            <p:cNvSpPr/>
            <p:nvPr/>
          </p:nvSpPr>
          <p:spPr>
            <a:xfrm>
              <a:off x="8461976" y="926488"/>
              <a:ext cx="150144" cy="224338"/>
            </a:xfrm>
            <a:custGeom>
              <a:avLst/>
              <a:gdLst>
                <a:gd name="f0" fmla="val w"/>
                <a:gd name="f1" fmla="val h"/>
                <a:gd name="f2" fmla="val 0"/>
                <a:gd name="f3" fmla="val 4128"/>
                <a:gd name="f4" fmla="val 6168"/>
                <a:gd name="f5" fmla="val 2426"/>
                <a:gd name="f6" fmla="val 1"/>
                <a:gd name="f7" fmla="val 2286"/>
                <a:gd name="f8" fmla="val 2136"/>
                <a:gd name="f9" fmla="val 77"/>
                <a:gd name="f10" fmla="val 2112"/>
                <a:gd name="f11" fmla="val 244"/>
                <a:gd name="f12" fmla="val 64"/>
                <a:gd name="f13" fmla="val 5064"/>
                <a:gd name="f14" fmla="val 5222"/>
                <a:gd name="f15" fmla="val 5474"/>
                <a:gd name="f16" fmla="val 253"/>
                <a:gd name="f17" fmla="val 5506"/>
                <a:gd name="f18" fmla="val 295"/>
                <a:gd name="f19" fmla="val 5531"/>
                <a:gd name="f20" fmla="val 342"/>
                <a:gd name="f21" fmla="val 5543"/>
                <a:gd name="f22" fmla="val 389"/>
                <a:gd name="f23" fmla="val 517"/>
                <a:gd name="f24" fmla="val 648"/>
                <a:gd name="f25" fmla="val 5455"/>
                <a:gd name="f26" fmla="val 694"/>
                <a:gd name="f27" fmla="val 5317"/>
                <a:gd name="f28" fmla="val 1261"/>
                <a:gd name="f29" fmla="val 4025"/>
                <a:gd name="f30" fmla="val 1419"/>
                <a:gd name="f31" fmla="val 4088"/>
                <a:gd name="f32" fmla="val 1576"/>
                <a:gd name="f33" fmla="val 4119"/>
                <a:gd name="f34" fmla="val 1765"/>
                <a:gd name="f35" fmla="val 1891"/>
                <a:gd name="f36" fmla="val 1986"/>
                <a:gd name="f37" fmla="val 4056"/>
                <a:gd name="f38" fmla="val 4844"/>
                <a:gd name="f39" fmla="val 1450"/>
                <a:gd name="f40" fmla="val 4970"/>
                <a:gd name="f41" fmla="val 946"/>
                <a:gd name="f42" fmla="val 789"/>
                <a:gd name="f43" fmla="val 6167"/>
                <a:gd name="f44" fmla="val 4002"/>
                <a:gd name="f45" fmla="val 3466"/>
                <a:gd name="f46" fmla="val 5001"/>
                <a:gd name="f47" fmla="val 2773"/>
                <a:gd name="f48" fmla="val 3143"/>
                <a:gd name="f49" fmla="val 2670"/>
                <a:gd name="f50" fmla="val 2458"/>
                <a:gd name="f51" fmla="val 2324"/>
                <a:gd name="f52" fmla="val 2080"/>
                <a:gd name="f53" fmla="val 2166"/>
                <a:gd name="f54" fmla="val 496"/>
                <a:gd name="f55" fmla="val 307"/>
                <a:gd name="f56" fmla="val 2710"/>
                <a:gd name="f57" fmla="val 118"/>
                <a:gd name="f58" fmla="val 2553"/>
                <a:gd name="f59" fmla="val 24"/>
                <a:gd name="f60" fmla="val 2515"/>
                <a:gd name="f61" fmla="val 8"/>
                <a:gd name="f62" fmla="val 2471"/>
                <a:gd name="f63" fmla="*/ f0 1 4128"/>
                <a:gd name="f64" fmla="*/ f1 1 6168"/>
                <a:gd name="f65" fmla="val f2"/>
                <a:gd name="f66" fmla="val f3"/>
                <a:gd name="f67" fmla="val f4"/>
                <a:gd name="f68" fmla="+- f67 0 f65"/>
                <a:gd name="f69" fmla="+- f66 0 f65"/>
                <a:gd name="f70" fmla="*/ f69 1 4128"/>
                <a:gd name="f71" fmla="*/ f68 1 6168"/>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4128" h="6168">
                  <a:moveTo>
                    <a:pt x="f5" y="f6"/>
                  </a:moveTo>
                  <a:cubicBezTo>
                    <a:pt x="f7" y="f6"/>
                    <a:pt x="f8" y="f9"/>
                    <a:pt x="f10" y="f11"/>
                  </a:cubicBezTo>
                  <a:lnTo>
                    <a:pt x="f12" y="f13"/>
                  </a:lnTo>
                  <a:cubicBezTo>
                    <a:pt x="f6" y="f14"/>
                    <a:pt x="f12" y="f15"/>
                    <a:pt x="f16" y="f17"/>
                  </a:cubicBezTo>
                  <a:cubicBezTo>
                    <a:pt x="f18" y="f19"/>
                    <a:pt x="f20" y="f21"/>
                    <a:pt x="f22" y="f21"/>
                  </a:cubicBezTo>
                  <a:cubicBezTo>
                    <a:pt x="f23" y="f21"/>
                    <a:pt x="f24" y="f25"/>
                    <a:pt x="f26" y="f27"/>
                  </a:cubicBezTo>
                  <a:lnTo>
                    <a:pt x="f28" y="f29"/>
                  </a:lnTo>
                  <a:cubicBezTo>
                    <a:pt x="f30" y="f31"/>
                    <a:pt x="f32" y="f33"/>
                    <a:pt x="f34" y="f33"/>
                  </a:cubicBezTo>
                  <a:cubicBezTo>
                    <a:pt x="f35" y="f33"/>
                    <a:pt x="f36" y="f31"/>
                    <a:pt x="f10" y="f37"/>
                  </a:cubicBezTo>
                  <a:lnTo>
                    <a:pt x="f10" y="f38"/>
                  </a:lnTo>
                  <a:cubicBezTo>
                    <a:pt x="f39" y="f40"/>
                    <a:pt x="f41" y="f17"/>
                    <a:pt x="f42" y="f43"/>
                  </a:cubicBezTo>
                  <a:lnTo>
                    <a:pt x="f3" y="f43"/>
                  </a:lnTo>
                  <a:cubicBezTo>
                    <a:pt x="f44" y="f17"/>
                    <a:pt x="f45" y="f46"/>
                    <a:pt x="f47" y="f38"/>
                  </a:cubicBezTo>
                  <a:lnTo>
                    <a:pt x="f47" y="f48"/>
                  </a:lnTo>
                  <a:cubicBezTo>
                    <a:pt x="f47" y="f49"/>
                    <a:pt x="f50" y="f51"/>
                    <a:pt x="f52" y="f53"/>
                  </a:cubicBezTo>
                  <a:lnTo>
                    <a:pt x="f47" y="f54"/>
                  </a:lnTo>
                  <a:cubicBezTo>
                    <a:pt x="f47" y="f55"/>
                    <a:pt x="f56" y="f57"/>
                    <a:pt x="f58" y="f59"/>
                  </a:cubicBezTo>
                  <a:cubicBezTo>
                    <a:pt x="f60" y="f61"/>
                    <a:pt x="f6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9" name="Google Shape;6785;p88">
              <a:extLst>
                <a:ext uri="{FF2B5EF4-FFF2-40B4-BE49-F238E27FC236}">
                  <a16:creationId xmlns:a16="http://schemas.microsoft.com/office/drawing/2014/main" id="{6F4065D0-210D-6029-27E5-8667C5769105}"/>
                </a:ext>
              </a:extLst>
            </p:cNvPr>
            <p:cNvSpPr/>
            <p:nvPr/>
          </p:nvSpPr>
          <p:spPr>
            <a:xfrm>
              <a:off x="8211055" y="1078589"/>
              <a:ext cx="225756" cy="272747"/>
            </a:xfrm>
            <a:custGeom>
              <a:avLst/>
              <a:gdLst>
                <a:gd name="f0" fmla="val w"/>
                <a:gd name="f1" fmla="val h"/>
                <a:gd name="f2" fmla="val 0"/>
                <a:gd name="f3" fmla="val 6207"/>
                <a:gd name="f4" fmla="val 7499"/>
                <a:gd name="f5" fmla="val 693"/>
                <a:gd name="f6" fmla="val 315"/>
                <a:gd name="f7" fmla="val 662"/>
                <a:gd name="f8" fmla="val 6490"/>
                <a:gd name="f9" fmla="val 32"/>
                <a:gd name="f10" fmla="val 7026"/>
                <a:gd name="f11" fmla="val 504"/>
                <a:gd name="f12" fmla="val 7498"/>
                <a:gd name="f13" fmla="val 1103"/>
                <a:gd name="f14" fmla="val 5797"/>
                <a:gd name="f15" fmla="val 5608"/>
                <a:gd name="f16" fmla="val 6049"/>
                <a:gd name="f17" fmla="val 5451"/>
                <a:gd name="f18" fmla="val 5860"/>
                <a:gd name="f19" fmla="val 1765"/>
                <a:gd name="f20" fmla="val 1576"/>
                <a:gd name="f21" fmla="val 1418"/>
                <a:gd name="f22" fmla="val 5293"/>
                <a:gd name="f23" fmla="val 5104"/>
                <a:gd name="f24" fmla="val 252"/>
                <a:gd name="f25" fmla="*/ f0 1 6207"/>
                <a:gd name="f26" fmla="*/ f1 1 7499"/>
                <a:gd name="f27" fmla="val f2"/>
                <a:gd name="f28" fmla="val f3"/>
                <a:gd name="f29" fmla="val f4"/>
                <a:gd name="f30" fmla="+- f29 0 f27"/>
                <a:gd name="f31" fmla="+- f28 0 f27"/>
                <a:gd name="f32" fmla="*/ f31 1 6207"/>
                <a:gd name="f33" fmla="*/ f30 1 7499"/>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6207" h="7499">
                  <a:moveTo>
                    <a:pt x="f5" y="f2"/>
                  </a:moveTo>
                  <a:cubicBezTo>
                    <a:pt x="f6" y="f2"/>
                    <a:pt x="f2" y="f6"/>
                    <a:pt x="f2" y="f7"/>
                  </a:cubicBezTo>
                  <a:lnTo>
                    <a:pt x="f2" y="f8"/>
                  </a:lnTo>
                  <a:cubicBezTo>
                    <a:pt x="f9" y="f10"/>
                    <a:pt x="f11" y="f12"/>
                    <a:pt x="f13" y="f12"/>
                  </a:cubicBezTo>
                  <a:lnTo>
                    <a:pt x="f3" y="f12"/>
                  </a:lnTo>
                  <a:lnTo>
                    <a:pt x="f3" y="f14"/>
                  </a:lnTo>
                  <a:cubicBezTo>
                    <a:pt x="f3" y="f15"/>
                    <a:pt x="f16" y="f17"/>
                    <a:pt x="f18" y="f17"/>
                  </a:cubicBezTo>
                  <a:lnTo>
                    <a:pt x="f19" y="f17"/>
                  </a:lnTo>
                  <a:cubicBezTo>
                    <a:pt x="f20" y="f17"/>
                    <a:pt x="f21" y="f22"/>
                    <a:pt x="f21" y="f23"/>
                  </a:cubicBezTo>
                  <a:lnTo>
                    <a:pt x="f21" y="f7"/>
                  </a:lnTo>
                  <a:cubicBezTo>
                    <a:pt x="f21" y="f24"/>
                    <a:pt x="f1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0" name="Google Shape;6786;p88">
              <a:extLst>
                <a:ext uri="{FF2B5EF4-FFF2-40B4-BE49-F238E27FC236}">
                  <a16:creationId xmlns:a16="http://schemas.microsoft.com/office/drawing/2014/main" id="{90DAB1D2-615D-426A-E34F-5F25CD1A0174}"/>
                </a:ext>
              </a:extLst>
            </p:cNvPr>
            <p:cNvSpPr/>
            <p:nvPr/>
          </p:nvSpPr>
          <p:spPr>
            <a:xfrm>
              <a:off x="8310743" y="977731"/>
              <a:ext cx="74487" cy="74523"/>
            </a:xfrm>
            <a:custGeom>
              <a:avLst/>
              <a:gdLst>
                <a:gd name="f0" fmla="val w"/>
                <a:gd name="f1" fmla="val h"/>
                <a:gd name="f2" fmla="val 0"/>
                <a:gd name="f3" fmla="val 2048"/>
                <a:gd name="f4" fmla="val 2049"/>
                <a:gd name="f5" fmla="val 1040"/>
                <a:gd name="f6" fmla="val 1"/>
                <a:gd name="f7" fmla="val 473"/>
                <a:gd name="f8" fmla="val 1041"/>
                <a:gd name="f9" fmla="val 1576"/>
                <a:gd name="f10" fmla="val 1607"/>
                <a:gd name="f11" fmla="*/ f0 1 2048"/>
                <a:gd name="f12" fmla="*/ f1 1 2049"/>
                <a:gd name="f13" fmla="val f2"/>
                <a:gd name="f14" fmla="val f3"/>
                <a:gd name="f15" fmla="val f4"/>
                <a:gd name="f16" fmla="+- f15 0 f13"/>
                <a:gd name="f17" fmla="+- f14 0 f13"/>
                <a:gd name="f18" fmla="*/ f17 1 2048"/>
                <a:gd name="f19" fmla="*/ f16 1 204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048" h="2049">
                  <a:moveTo>
                    <a:pt x="f5" y="f6"/>
                  </a:moveTo>
                  <a:cubicBezTo>
                    <a:pt x="f7" y="f6"/>
                    <a:pt x="f2" y="f7"/>
                    <a:pt x="f2" y="f8"/>
                  </a:cubicBezTo>
                  <a:cubicBezTo>
                    <a:pt x="f2" y="f9"/>
                    <a:pt x="f7" y="f4"/>
                    <a:pt x="f5" y="f4"/>
                  </a:cubicBezTo>
                  <a:cubicBezTo>
                    <a:pt x="f9" y="f4"/>
                    <a:pt x="f3" y="f9"/>
                    <a:pt x="f3" y="f8"/>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1" name="Google Shape;6787;p88">
              <a:extLst>
                <a:ext uri="{FF2B5EF4-FFF2-40B4-BE49-F238E27FC236}">
                  <a16:creationId xmlns:a16="http://schemas.microsoft.com/office/drawing/2014/main" id="{25B1071E-426A-849B-A2B9-A0C11C926D93}"/>
                </a:ext>
              </a:extLst>
            </p:cNvPr>
            <p:cNvSpPr/>
            <p:nvPr/>
          </p:nvSpPr>
          <p:spPr>
            <a:xfrm>
              <a:off x="8286667" y="1078187"/>
              <a:ext cx="226917" cy="271979"/>
            </a:xfrm>
            <a:custGeom>
              <a:avLst/>
              <a:gdLst>
                <a:gd name="f0" fmla="val w"/>
                <a:gd name="f1" fmla="val h"/>
                <a:gd name="f2" fmla="val 0"/>
                <a:gd name="f3" fmla="val 6239"/>
                <a:gd name="f4" fmla="val 7478"/>
                <a:gd name="f5" fmla="val 1641"/>
                <a:gd name="f6" fmla="val 1"/>
                <a:gd name="f7" fmla="val 1242"/>
                <a:gd name="f8" fmla="val 819"/>
                <a:gd name="f9" fmla="val 205"/>
                <a:gd name="f10" fmla="val 568"/>
                <a:gd name="f11" fmla="val 484"/>
                <a:gd name="f12" fmla="val 190"/>
                <a:gd name="f13" fmla="val 799"/>
                <a:gd name="f14" fmla="val 1209"/>
                <a:gd name="f15" fmla="val 1681"/>
                <a:gd name="f16" fmla="val 4769"/>
                <a:gd name="f17" fmla="val 2679"/>
                <a:gd name="f18" fmla="val 2521"/>
                <a:gd name="f19" fmla="val 4359"/>
                <a:gd name="f20" fmla="val 2175"/>
                <a:gd name="f21" fmla="val 4107"/>
                <a:gd name="f22" fmla="val 1702"/>
                <a:gd name="f23" fmla="val 1040"/>
                <a:gd name="f24" fmla="val 820"/>
                <a:gd name="f25" fmla="val 662"/>
                <a:gd name="f26" fmla="val 3949"/>
                <a:gd name="f27" fmla="val 3729"/>
                <a:gd name="f28" fmla="val 2374"/>
                <a:gd name="f29" fmla="val 2154"/>
                <a:gd name="f30" fmla="val 1996"/>
                <a:gd name="f31" fmla="val 1229"/>
                <a:gd name="f32" fmla="val 1387"/>
                <a:gd name="f33" fmla="val 3382"/>
                <a:gd name="f34" fmla="val 1733"/>
                <a:gd name="f35" fmla="val 2553"/>
                <a:gd name="f36" fmla="val 3277"/>
                <a:gd name="f37" fmla="val 3981"/>
                <a:gd name="f38" fmla="val 3435"/>
                <a:gd name="f39" fmla="val 3813"/>
                <a:gd name="f40" fmla="val 4380"/>
                <a:gd name="f41" fmla="val 4852"/>
                <a:gd name="f42" fmla="val 5241"/>
                <a:gd name="f43" fmla="val 5777"/>
                <a:gd name="f44" fmla="val 5084"/>
                <a:gd name="f45" fmla="val 6176"/>
                <a:gd name="f46" fmla="val 4580"/>
                <a:gd name="f47" fmla="val 5703"/>
                <a:gd name="f48" fmla="val 5168"/>
                <a:gd name="f49" fmla="val 3781"/>
                <a:gd name="f50" fmla="val 3592"/>
                <a:gd name="f51" fmla="val 1807"/>
                <a:gd name="f52" fmla="val 862"/>
                <a:gd name="f53" fmla="val 2710"/>
                <a:gd name="f54" fmla="val 43"/>
                <a:gd name="f55" fmla="val 1796"/>
                <a:gd name="f56" fmla="val 11"/>
                <a:gd name="f57" fmla="val 1745"/>
                <a:gd name="f58" fmla="val 4"/>
                <a:gd name="f59" fmla="val 1694"/>
                <a:gd name="f60" fmla="*/ f0 1 6239"/>
                <a:gd name="f61" fmla="*/ f1 1 7478"/>
                <a:gd name="f62" fmla="val f2"/>
                <a:gd name="f63" fmla="val f3"/>
                <a:gd name="f64" fmla="val f4"/>
                <a:gd name="f65" fmla="+- f64 0 f62"/>
                <a:gd name="f66" fmla="+- f63 0 f62"/>
                <a:gd name="f67" fmla="*/ f66 1 6239"/>
                <a:gd name="f68" fmla="*/ f65 1 7478"/>
                <a:gd name="f69" fmla="*/ f62 1 f67"/>
                <a:gd name="f70" fmla="*/ f63 1 f67"/>
                <a:gd name="f71" fmla="*/ f62 1 f68"/>
                <a:gd name="f72" fmla="*/ f64 1 f68"/>
                <a:gd name="f73" fmla="*/ f69 f60 1"/>
                <a:gd name="f74" fmla="*/ f70 f60 1"/>
                <a:gd name="f75" fmla="*/ f72 f61 1"/>
                <a:gd name="f76" fmla="*/ f71 f61 1"/>
              </a:gdLst>
              <a:ahLst/>
              <a:cxnLst>
                <a:cxn ang="3cd4">
                  <a:pos x="hc" y="t"/>
                </a:cxn>
                <a:cxn ang="0">
                  <a:pos x="r" y="vc"/>
                </a:cxn>
                <a:cxn ang="cd4">
                  <a:pos x="hc" y="b"/>
                </a:cxn>
                <a:cxn ang="cd2">
                  <a:pos x="l" y="vc"/>
                </a:cxn>
              </a:cxnLst>
              <a:rect l="f73" t="f76" r="f74" b="f75"/>
              <a:pathLst>
                <a:path w="6239" h="7478">
                  <a:moveTo>
                    <a:pt x="f5" y="f6"/>
                  </a:moveTo>
                  <a:cubicBezTo>
                    <a:pt x="f7" y="f6"/>
                    <a:pt x="f8" y="f9"/>
                    <a:pt x="f10" y="f11"/>
                  </a:cubicBezTo>
                  <a:cubicBezTo>
                    <a:pt x="f12" y="f13"/>
                    <a:pt x="f6" y="f14"/>
                    <a:pt x="f6" y="f15"/>
                  </a:cubicBezTo>
                  <a:lnTo>
                    <a:pt x="f6" y="f16"/>
                  </a:lnTo>
                  <a:lnTo>
                    <a:pt x="f17" y="f16"/>
                  </a:lnTo>
                  <a:cubicBezTo>
                    <a:pt x="f18" y="f19"/>
                    <a:pt x="f20" y="f21"/>
                    <a:pt x="f22" y="f21"/>
                  </a:cubicBezTo>
                  <a:lnTo>
                    <a:pt x="f23" y="f21"/>
                  </a:lnTo>
                  <a:cubicBezTo>
                    <a:pt x="f24" y="f21"/>
                    <a:pt x="f25" y="f26"/>
                    <a:pt x="f25" y="f27"/>
                  </a:cubicBezTo>
                  <a:lnTo>
                    <a:pt x="f25" y="f28"/>
                  </a:lnTo>
                  <a:cubicBezTo>
                    <a:pt x="f25" y="f29"/>
                    <a:pt x="f24" y="f30"/>
                    <a:pt x="f23" y="f30"/>
                  </a:cubicBezTo>
                  <a:cubicBezTo>
                    <a:pt x="f31" y="f30"/>
                    <a:pt x="f32" y="f29"/>
                    <a:pt x="f32" y="f28"/>
                  </a:cubicBezTo>
                  <a:lnTo>
                    <a:pt x="f32" y="f33"/>
                  </a:lnTo>
                  <a:lnTo>
                    <a:pt x="f34" y="f33"/>
                  </a:lnTo>
                  <a:cubicBezTo>
                    <a:pt x="f35" y="f33"/>
                    <a:pt x="f36" y="f37"/>
                    <a:pt x="f38" y="f16"/>
                  </a:cubicBezTo>
                  <a:lnTo>
                    <a:pt x="f39" y="f16"/>
                  </a:lnTo>
                  <a:cubicBezTo>
                    <a:pt x="f40" y="f16"/>
                    <a:pt x="f41" y="f42"/>
                    <a:pt x="f41" y="f43"/>
                  </a:cubicBezTo>
                  <a:lnTo>
                    <a:pt x="f41" y="f4"/>
                  </a:lnTo>
                  <a:lnTo>
                    <a:pt x="f3" y="f4"/>
                  </a:lnTo>
                  <a:lnTo>
                    <a:pt x="f3" y="f44"/>
                  </a:lnTo>
                  <a:cubicBezTo>
                    <a:pt x="f45" y="f46"/>
                    <a:pt x="f47" y="f21"/>
                    <a:pt x="f48" y="f21"/>
                  </a:cubicBezTo>
                  <a:lnTo>
                    <a:pt x="f49" y="f21"/>
                  </a:lnTo>
                  <a:cubicBezTo>
                    <a:pt x="f50" y="f21"/>
                    <a:pt x="f38" y="f26"/>
                    <a:pt x="f38" y="f27"/>
                  </a:cubicBezTo>
                  <a:lnTo>
                    <a:pt x="f38" y="f51"/>
                  </a:lnTo>
                  <a:cubicBezTo>
                    <a:pt x="f38" y="f52"/>
                    <a:pt x="f53" y="f54"/>
                    <a:pt x="f55" y="f56"/>
                  </a:cubicBezTo>
                  <a:cubicBezTo>
                    <a:pt x="f57" y="f58"/>
                    <a:pt x="f5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2" name="Google Shape;6788;p88">
              <a:extLst>
                <a:ext uri="{FF2B5EF4-FFF2-40B4-BE49-F238E27FC236}">
                  <a16:creationId xmlns:a16="http://schemas.microsoft.com/office/drawing/2014/main" id="{BC51659E-0E1A-7AFC-FE2A-083AEA95564D}"/>
                </a:ext>
              </a:extLst>
            </p:cNvPr>
            <p:cNvSpPr/>
            <p:nvPr/>
          </p:nvSpPr>
          <p:spPr>
            <a:xfrm>
              <a:off x="8436775" y="1177116"/>
              <a:ext cx="199421" cy="48152"/>
            </a:xfrm>
            <a:custGeom>
              <a:avLst/>
              <a:gdLst>
                <a:gd name="f0" fmla="val w"/>
                <a:gd name="f1" fmla="val h"/>
                <a:gd name="f2" fmla="val 0"/>
                <a:gd name="f3" fmla="val 5483"/>
                <a:gd name="f4" fmla="val 1324"/>
                <a:gd name="f5" fmla="val 1"/>
                <a:gd name="f6" fmla="val 662"/>
                <a:gd name="f7" fmla="val 1041"/>
                <a:gd name="f8" fmla="val 1576"/>
                <a:gd name="f9" fmla="val 2080"/>
                <a:gd name="f10" fmla="val 946"/>
                <a:gd name="f11" fmla="val 2395"/>
                <a:gd name="f12" fmla="val 5136"/>
                <a:gd name="f13" fmla="val 5325"/>
                <a:gd name="f14" fmla="val 1166"/>
                <a:gd name="f15" fmla="val 977"/>
                <a:gd name="f16" fmla="val 316"/>
                <a:gd name="f17" fmla="val 158"/>
                <a:gd name="f18" fmla="*/ f0 1 5483"/>
                <a:gd name="f19" fmla="*/ f1 1 1324"/>
                <a:gd name="f20" fmla="val f2"/>
                <a:gd name="f21" fmla="val f3"/>
                <a:gd name="f22" fmla="val f4"/>
                <a:gd name="f23" fmla="+- f22 0 f20"/>
                <a:gd name="f24" fmla="+- f21 0 f20"/>
                <a:gd name="f25" fmla="*/ f24 1 5483"/>
                <a:gd name="f26" fmla="*/ f23 1 1324"/>
                <a:gd name="f27" fmla="*/ f20 1 f25"/>
                <a:gd name="f28" fmla="*/ f21 1 f25"/>
                <a:gd name="f29" fmla="*/ f20 1 f26"/>
                <a:gd name="f30" fmla="*/ f22 1 f26"/>
                <a:gd name="f31" fmla="*/ f27 f18 1"/>
                <a:gd name="f32" fmla="*/ f28 f18 1"/>
                <a:gd name="f33" fmla="*/ f30 f19 1"/>
                <a:gd name="f34" fmla="*/ f29 f19 1"/>
              </a:gdLst>
              <a:ahLst/>
              <a:cxnLst>
                <a:cxn ang="3cd4">
                  <a:pos x="hc" y="t"/>
                </a:cxn>
                <a:cxn ang="0">
                  <a:pos x="r" y="vc"/>
                </a:cxn>
                <a:cxn ang="cd4">
                  <a:pos x="hc" y="b"/>
                </a:cxn>
                <a:cxn ang="cd2">
                  <a:pos x="l" y="vc"/>
                </a:cxn>
              </a:cxnLst>
              <a:rect l="f31" t="f34" r="f32" b="f33"/>
              <a:pathLst>
                <a:path w="5483" h="1324">
                  <a:moveTo>
                    <a:pt x="f5" y="f5"/>
                  </a:moveTo>
                  <a:lnTo>
                    <a:pt x="f5" y="f6"/>
                  </a:lnTo>
                  <a:lnTo>
                    <a:pt x="f7" y="f6"/>
                  </a:lnTo>
                  <a:cubicBezTo>
                    <a:pt x="f8" y="f6"/>
                    <a:pt x="f9" y="f10"/>
                    <a:pt x="f11" y="f4"/>
                  </a:cubicBezTo>
                  <a:lnTo>
                    <a:pt x="f12" y="f4"/>
                  </a:lnTo>
                  <a:cubicBezTo>
                    <a:pt x="f13" y="f4"/>
                    <a:pt x="f3" y="f14"/>
                    <a:pt x="f3" y="f15"/>
                  </a:cubicBezTo>
                  <a:lnTo>
                    <a:pt x="f3" y="f16"/>
                  </a:lnTo>
                  <a:cubicBezTo>
                    <a:pt x="f3" y="f17"/>
                    <a:pt x="f13" y="f5"/>
                    <a:pt x="f1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3" name="Google Shape;6800;p88">
            <a:extLst>
              <a:ext uri="{FF2B5EF4-FFF2-40B4-BE49-F238E27FC236}">
                <a16:creationId xmlns:a16="http://schemas.microsoft.com/office/drawing/2014/main" id="{4A72C326-A32E-C81A-486F-D364EABF2A67}"/>
              </a:ext>
            </a:extLst>
          </p:cNvPr>
          <p:cNvGrpSpPr/>
          <p:nvPr/>
        </p:nvGrpSpPr>
        <p:grpSpPr>
          <a:xfrm>
            <a:off x="8237335" y="2304730"/>
            <a:ext cx="552076" cy="550615"/>
            <a:chOff x="7495172" y="1728545"/>
            <a:chExt cx="414057" cy="412961"/>
          </a:xfrm>
          <a:solidFill>
            <a:schemeClr val="tx1">
              <a:lumMod val="50000"/>
              <a:lumOff val="50000"/>
            </a:schemeClr>
          </a:solidFill>
        </p:grpSpPr>
        <p:sp>
          <p:nvSpPr>
            <p:cNvPr id="24" name="Google Shape;6801;p88">
              <a:extLst>
                <a:ext uri="{FF2B5EF4-FFF2-40B4-BE49-F238E27FC236}">
                  <a16:creationId xmlns:a16="http://schemas.microsoft.com/office/drawing/2014/main" id="{4E4FD6BC-998F-FA59-D642-87D85611A633}"/>
                </a:ext>
              </a:extLst>
            </p:cNvPr>
            <p:cNvSpPr/>
            <p:nvPr/>
          </p:nvSpPr>
          <p:spPr>
            <a:xfrm>
              <a:off x="7519714" y="1728545"/>
              <a:ext cx="366098" cy="171376"/>
            </a:xfrm>
            <a:custGeom>
              <a:avLst/>
              <a:gdLst>
                <a:gd name="f0" fmla="val w"/>
                <a:gd name="f1" fmla="val h"/>
                <a:gd name="f2" fmla="val 0"/>
                <a:gd name="f3" fmla="val 10335"/>
                <a:gd name="f4" fmla="val 4838"/>
                <a:gd name="f5" fmla="val 1040"/>
                <a:gd name="f6" fmla="val 473"/>
                <a:gd name="f7" fmla="val 1"/>
                <a:gd name="f8" fmla="val 1071"/>
                <a:gd name="f9" fmla="val 2458"/>
                <a:gd name="f10" fmla="val 2993"/>
                <a:gd name="f11" fmla="val 3466"/>
                <a:gd name="f12" fmla="val 2048"/>
                <a:gd name="f13" fmla="val 4505"/>
                <a:gd name="f14" fmla="val 4663"/>
                <a:gd name="f15" fmla="val 2143"/>
                <a:gd name="f16" fmla="val 4757"/>
                <a:gd name="f17" fmla="val 2269"/>
                <a:gd name="f18" fmla="val 4820"/>
                <a:gd name="f19" fmla="val 2300"/>
                <a:gd name="f20" fmla="val 4831"/>
                <a:gd name="f21" fmla="val 2339"/>
                <a:gd name="f22" fmla="val 2380"/>
                <a:gd name="f23" fmla="val 2461"/>
                <a:gd name="f24" fmla="val 2552"/>
                <a:gd name="f25" fmla="val 4810"/>
                <a:gd name="f26" fmla="val 2615"/>
                <a:gd name="f27" fmla="val 4726"/>
                <a:gd name="f28" fmla="val 3876"/>
                <a:gd name="f29" fmla="val 6365"/>
                <a:gd name="f30" fmla="val 7625"/>
                <a:gd name="f31" fmla="val 7688"/>
                <a:gd name="f32" fmla="val 7765"/>
                <a:gd name="f33" fmla="val 7846"/>
                <a:gd name="f34" fmla="val 7887"/>
                <a:gd name="f35" fmla="val 7929"/>
                <a:gd name="f36" fmla="val 7971"/>
                <a:gd name="f37" fmla="val 8097"/>
                <a:gd name="f38" fmla="val 4789"/>
                <a:gd name="f39" fmla="val 8160"/>
                <a:gd name="f40" fmla="val 4631"/>
                <a:gd name="f41" fmla="val 9231"/>
                <a:gd name="f42" fmla="val 9862"/>
                <a:gd name="f43" fmla="val 10334"/>
                <a:gd name="f44" fmla="val 536"/>
                <a:gd name="f45" fmla="val 9294"/>
                <a:gd name="f46" fmla="*/ f0 1 10335"/>
                <a:gd name="f47" fmla="*/ f1 1 4838"/>
                <a:gd name="f48" fmla="val f2"/>
                <a:gd name="f49" fmla="val f3"/>
                <a:gd name="f50" fmla="val f4"/>
                <a:gd name="f51" fmla="+- f50 0 f48"/>
                <a:gd name="f52" fmla="+- f49 0 f48"/>
                <a:gd name="f53" fmla="*/ f52 1 10335"/>
                <a:gd name="f54" fmla="*/ f51 1 4838"/>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10335" h="4838">
                  <a:moveTo>
                    <a:pt x="f5" y="f2"/>
                  </a:moveTo>
                  <a:cubicBezTo>
                    <a:pt x="f6" y="f2"/>
                    <a:pt x="f7" y="f6"/>
                    <a:pt x="f7" y="f8"/>
                  </a:cubicBezTo>
                  <a:lnTo>
                    <a:pt x="f7" y="f9"/>
                  </a:lnTo>
                  <a:cubicBezTo>
                    <a:pt x="f7" y="f10"/>
                    <a:pt x="f6" y="f11"/>
                    <a:pt x="f5" y="f11"/>
                  </a:cubicBezTo>
                  <a:lnTo>
                    <a:pt x="f12" y="f11"/>
                  </a:lnTo>
                  <a:lnTo>
                    <a:pt x="f12" y="f13"/>
                  </a:lnTo>
                  <a:cubicBezTo>
                    <a:pt x="f12" y="f14"/>
                    <a:pt x="f15" y="f16"/>
                    <a:pt x="f17" y="f18"/>
                  </a:cubicBezTo>
                  <a:cubicBezTo>
                    <a:pt x="f19" y="f20"/>
                    <a:pt x="f21" y="f4"/>
                    <a:pt x="f22" y="f4"/>
                  </a:cubicBezTo>
                  <a:cubicBezTo>
                    <a:pt x="f23" y="f4"/>
                    <a:pt x="f24" y="f25"/>
                    <a:pt x="f26" y="f27"/>
                  </a:cubicBezTo>
                  <a:lnTo>
                    <a:pt x="f28" y="f11"/>
                  </a:lnTo>
                  <a:lnTo>
                    <a:pt x="f29" y="f11"/>
                  </a:lnTo>
                  <a:lnTo>
                    <a:pt x="f30" y="f27"/>
                  </a:lnTo>
                  <a:cubicBezTo>
                    <a:pt x="f31" y="f25"/>
                    <a:pt x="f32" y="f4"/>
                    <a:pt x="f33" y="f4"/>
                  </a:cubicBezTo>
                  <a:cubicBezTo>
                    <a:pt x="f34" y="f4"/>
                    <a:pt x="f35" y="f20"/>
                    <a:pt x="f36" y="f18"/>
                  </a:cubicBezTo>
                  <a:cubicBezTo>
                    <a:pt x="f37" y="f38"/>
                    <a:pt x="f39" y="f40"/>
                    <a:pt x="f39" y="f13"/>
                  </a:cubicBezTo>
                  <a:lnTo>
                    <a:pt x="f39" y="f11"/>
                  </a:lnTo>
                  <a:lnTo>
                    <a:pt x="f41" y="f11"/>
                  </a:lnTo>
                  <a:cubicBezTo>
                    <a:pt x="f42" y="f11"/>
                    <a:pt x="f43" y="f10"/>
                    <a:pt x="f43" y="f9"/>
                  </a:cubicBezTo>
                  <a:lnTo>
                    <a:pt x="f43" y="f8"/>
                  </a:lnTo>
                  <a:cubicBezTo>
                    <a:pt x="f43" y="f44"/>
                    <a:pt x="f42" y="f2"/>
                    <a:pt x="f4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5" name="Google Shape;6802;p88">
              <a:extLst>
                <a:ext uri="{FF2B5EF4-FFF2-40B4-BE49-F238E27FC236}">
                  <a16:creationId xmlns:a16="http://schemas.microsoft.com/office/drawing/2014/main" id="{2FF71EA9-A36F-C6F6-3C1F-894249E84563}"/>
                </a:ext>
              </a:extLst>
            </p:cNvPr>
            <p:cNvSpPr/>
            <p:nvPr/>
          </p:nvSpPr>
          <p:spPr>
            <a:xfrm>
              <a:off x="7544266" y="1923833"/>
              <a:ext cx="97127" cy="98261"/>
            </a:xfrm>
            <a:custGeom>
              <a:avLst/>
              <a:gdLst>
                <a:gd name="f0" fmla="val w"/>
                <a:gd name="f1" fmla="val h"/>
                <a:gd name="f2" fmla="val 0"/>
                <a:gd name="f3" fmla="val 2742"/>
                <a:gd name="f4" fmla="val 2774"/>
                <a:gd name="f5" fmla="val 1387"/>
                <a:gd name="f6" fmla="val 1"/>
                <a:gd name="f7" fmla="val 599"/>
                <a:gd name="f8" fmla="val 631"/>
                <a:gd name="f9" fmla="val 2143"/>
                <a:gd name="f10" fmla="val 2773"/>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8"/>
                    <a:pt x="f6" y="f5"/>
                  </a:cubicBezTo>
                  <a:cubicBezTo>
                    <a:pt x="f6" y="f9"/>
                    <a:pt x="f7" y="f10"/>
                    <a:pt x="f5" y="f10"/>
                  </a:cubicBezTo>
                  <a:cubicBezTo>
                    <a:pt x="f9" y="f10"/>
                    <a:pt x="f3" y="f9"/>
                    <a:pt x="f3" y="f5"/>
                  </a:cubicBezTo>
                  <a:cubicBezTo>
                    <a:pt x="f3" y="f8"/>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6" name="Google Shape;6803;p88">
              <a:extLst>
                <a:ext uri="{FF2B5EF4-FFF2-40B4-BE49-F238E27FC236}">
                  <a16:creationId xmlns:a16="http://schemas.microsoft.com/office/drawing/2014/main" id="{1E18B64C-BBD8-3BC7-4D9A-016B37FF9DCA}"/>
                </a:ext>
              </a:extLst>
            </p:cNvPr>
            <p:cNvSpPr/>
            <p:nvPr/>
          </p:nvSpPr>
          <p:spPr>
            <a:xfrm>
              <a:off x="7495172" y="2045476"/>
              <a:ext cx="194227" cy="96030"/>
            </a:xfrm>
            <a:custGeom>
              <a:avLst/>
              <a:gdLst>
                <a:gd name="f0" fmla="val w"/>
                <a:gd name="f1" fmla="val h"/>
                <a:gd name="f2" fmla="val 0"/>
                <a:gd name="f3" fmla="val 5483"/>
                <a:gd name="f4" fmla="val 2711"/>
                <a:gd name="f5" fmla="val 2741"/>
                <a:gd name="f6" fmla="val 1"/>
                <a:gd name="f7" fmla="val 1387"/>
                <a:gd name="f8" fmla="val 221"/>
                <a:gd name="f9" fmla="val 1040"/>
                <a:gd name="f10" fmla="val 32"/>
                <a:gd name="f11" fmla="val 2332"/>
                <a:gd name="f12" fmla="val 2521"/>
                <a:gd name="f13" fmla="val 158"/>
                <a:gd name="f14" fmla="val 2710"/>
                <a:gd name="f15" fmla="val 378"/>
                <a:gd name="f16" fmla="val 5104"/>
                <a:gd name="f17" fmla="val 5325"/>
                <a:gd name="f18" fmla="val 5482"/>
                <a:gd name="f19" fmla="val 5262"/>
                <a:gd name="f20" fmla="val 977"/>
                <a:gd name="f21" fmla="val 4128"/>
                <a:gd name="f22" fmla="*/ f0 1 5483"/>
                <a:gd name="f23" fmla="*/ f1 1 2711"/>
                <a:gd name="f24" fmla="val f2"/>
                <a:gd name="f25" fmla="val f3"/>
                <a:gd name="f26" fmla="val f4"/>
                <a:gd name="f27" fmla="+- f26 0 f24"/>
                <a:gd name="f28" fmla="+- f25 0 f24"/>
                <a:gd name="f29" fmla="*/ f28 1 5483"/>
                <a:gd name="f30" fmla="*/ f27 1 2711"/>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5483" h="2711">
                  <a:moveTo>
                    <a:pt x="f5" y="f6"/>
                  </a:moveTo>
                  <a:cubicBezTo>
                    <a:pt x="f7" y="f6"/>
                    <a:pt x="f8" y="f9"/>
                    <a:pt x="f10" y="f11"/>
                  </a:cubicBezTo>
                  <a:cubicBezTo>
                    <a:pt x="f2" y="f12"/>
                    <a:pt x="f13" y="f14"/>
                    <a:pt x="f15" y="f14"/>
                  </a:cubicBezTo>
                  <a:lnTo>
                    <a:pt x="f16" y="f14"/>
                  </a:lnTo>
                  <a:cubicBezTo>
                    <a:pt x="f17" y="f14"/>
                    <a:pt x="f18" y="f12"/>
                    <a:pt x="f18" y="f11"/>
                  </a:cubicBezTo>
                  <a:cubicBezTo>
                    <a:pt x="f19" y="f20"/>
                    <a:pt x="f2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7" name="Google Shape;6804;p88">
              <a:extLst>
                <a:ext uri="{FF2B5EF4-FFF2-40B4-BE49-F238E27FC236}">
                  <a16:creationId xmlns:a16="http://schemas.microsoft.com/office/drawing/2014/main" id="{6E8E070C-E452-240C-B679-B2FF7222E593}"/>
                </a:ext>
              </a:extLst>
            </p:cNvPr>
            <p:cNvSpPr/>
            <p:nvPr/>
          </p:nvSpPr>
          <p:spPr>
            <a:xfrm>
              <a:off x="7763009" y="1923833"/>
              <a:ext cx="97127" cy="98261"/>
            </a:xfrm>
            <a:custGeom>
              <a:avLst/>
              <a:gdLst>
                <a:gd name="f0" fmla="val w"/>
                <a:gd name="f1" fmla="val h"/>
                <a:gd name="f2" fmla="val 0"/>
                <a:gd name="f3" fmla="val 2742"/>
                <a:gd name="f4" fmla="val 2774"/>
                <a:gd name="f5" fmla="val 1387"/>
                <a:gd name="f6" fmla="val 1"/>
                <a:gd name="f7" fmla="val 631"/>
                <a:gd name="f8" fmla="val 2143"/>
                <a:gd name="f9" fmla="val 2773"/>
                <a:gd name="f10" fmla="val 2111"/>
                <a:gd name="f11" fmla="*/ f0 1 2742"/>
                <a:gd name="f12" fmla="*/ f1 1 2774"/>
                <a:gd name="f13" fmla="val f2"/>
                <a:gd name="f14" fmla="val f3"/>
                <a:gd name="f15" fmla="val f4"/>
                <a:gd name="f16" fmla="+- f15 0 f13"/>
                <a:gd name="f17" fmla="+- f14 0 f13"/>
                <a:gd name="f18" fmla="*/ f17 1 2742"/>
                <a:gd name="f19" fmla="*/ f16 1 2774"/>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2742" h="2774">
                  <a:moveTo>
                    <a:pt x="f5" y="f6"/>
                  </a:moveTo>
                  <a:cubicBezTo>
                    <a:pt x="f7" y="f6"/>
                    <a:pt x="f6" y="f7"/>
                    <a:pt x="f6" y="f5"/>
                  </a:cubicBezTo>
                  <a:cubicBezTo>
                    <a:pt x="f6" y="f8"/>
                    <a:pt x="f7" y="f9"/>
                    <a:pt x="f5" y="f9"/>
                  </a:cubicBezTo>
                  <a:cubicBezTo>
                    <a:pt x="f10" y="f9"/>
                    <a:pt x="f3" y="f8"/>
                    <a:pt x="f3" y="f5"/>
                  </a:cubicBezTo>
                  <a:cubicBezTo>
                    <a:pt x="f3" y="f7"/>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28" name="Google Shape;6805;p88">
              <a:extLst>
                <a:ext uri="{FF2B5EF4-FFF2-40B4-BE49-F238E27FC236}">
                  <a16:creationId xmlns:a16="http://schemas.microsoft.com/office/drawing/2014/main" id="{4498B865-6383-5DA6-6A07-1D5FFA476548}"/>
                </a:ext>
              </a:extLst>
            </p:cNvPr>
            <p:cNvSpPr/>
            <p:nvPr/>
          </p:nvSpPr>
          <p:spPr>
            <a:xfrm>
              <a:off x="7713905" y="2045476"/>
              <a:ext cx="195324" cy="96030"/>
            </a:xfrm>
            <a:custGeom>
              <a:avLst/>
              <a:gdLst>
                <a:gd name="f0" fmla="val w"/>
                <a:gd name="f1" fmla="val h"/>
                <a:gd name="f2" fmla="val 0"/>
                <a:gd name="f3" fmla="val 5514"/>
                <a:gd name="f4" fmla="val 2711"/>
                <a:gd name="f5" fmla="val 2773"/>
                <a:gd name="f6" fmla="val 1"/>
                <a:gd name="f7" fmla="val 1387"/>
                <a:gd name="f8" fmla="val 252"/>
                <a:gd name="f9" fmla="val 1040"/>
                <a:gd name="f10" fmla="val 32"/>
                <a:gd name="f11" fmla="val 2332"/>
                <a:gd name="f12" fmla="val 2521"/>
                <a:gd name="f13" fmla="val 158"/>
                <a:gd name="f14" fmla="val 2710"/>
                <a:gd name="f15" fmla="val 410"/>
                <a:gd name="f16" fmla="val 5167"/>
                <a:gd name="f17" fmla="val 5356"/>
                <a:gd name="f18" fmla="val 5293"/>
                <a:gd name="f19" fmla="val 977"/>
                <a:gd name="f20" fmla="val 4128"/>
                <a:gd name="f21" fmla="*/ f0 1 5514"/>
                <a:gd name="f22" fmla="*/ f1 1 2711"/>
                <a:gd name="f23" fmla="val f2"/>
                <a:gd name="f24" fmla="val f3"/>
                <a:gd name="f25" fmla="val f4"/>
                <a:gd name="f26" fmla="+- f25 0 f23"/>
                <a:gd name="f27" fmla="+- f24 0 f23"/>
                <a:gd name="f28" fmla="*/ f27 1 5514"/>
                <a:gd name="f29" fmla="*/ f26 1 2711"/>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514" h="2711">
                  <a:moveTo>
                    <a:pt x="f5" y="f6"/>
                  </a:moveTo>
                  <a:cubicBezTo>
                    <a:pt x="f7" y="f6"/>
                    <a:pt x="f8" y="f9"/>
                    <a:pt x="f10" y="f11"/>
                  </a:cubicBezTo>
                  <a:cubicBezTo>
                    <a:pt x="f2" y="f12"/>
                    <a:pt x="f13" y="f14"/>
                    <a:pt x="f15" y="f14"/>
                  </a:cubicBezTo>
                  <a:lnTo>
                    <a:pt x="f16" y="f14"/>
                  </a:lnTo>
                  <a:cubicBezTo>
                    <a:pt x="f17" y="f14"/>
                    <a:pt x="f3" y="f12"/>
                    <a:pt x="f3" y="f11"/>
                  </a:cubicBezTo>
                  <a:cubicBezTo>
                    <a:pt x="f18" y="f1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29" name="Google Shape;6866;p88">
            <a:extLst>
              <a:ext uri="{FF2B5EF4-FFF2-40B4-BE49-F238E27FC236}">
                <a16:creationId xmlns:a16="http://schemas.microsoft.com/office/drawing/2014/main" id="{26389665-FEFE-D2D2-7796-BCD267A74E6C}"/>
              </a:ext>
            </a:extLst>
          </p:cNvPr>
          <p:cNvGrpSpPr/>
          <p:nvPr/>
        </p:nvGrpSpPr>
        <p:grpSpPr>
          <a:xfrm>
            <a:off x="4157355" y="4644031"/>
            <a:ext cx="508856" cy="563075"/>
            <a:chOff x="4435187" y="3483022"/>
            <a:chExt cx="381642" cy="422306"/>
          </a:xfrm>
          <a:solidFill>
            <a:schemeClr val="tx1">
              <a:lumMod val="50000"/>
              <a:lumOff val="50000"/>
            </a:schemeClr>
          </a:solidFill>
        </p:grpSpPr>
        <p:sp>
          <p:nvSpPr>
            <p:cNvPr id="30" name="Google Shape;6867;p88">
              <a:extLst>
                <a:ext uri="{FF2B5EF4-FFF2-40B4-BE49-F238E27FC236}">
                  <a16:creationId xmlns:a16="http://schemas.microsoft.com/office/drawing/2014/main" id="{D87AF55F-34D7-B8C0-6ABE-B356F8D93830}"/>
                </a:ext>
              </a:extLst>
            </p:cNvPr>
            <p:cNvSpPr/>
            <p:nvPr/>
          </p:nvSpPr>
          <p:spPr>
            <a:xfrm>
              <a:off x="4435187" y="3534256"/>
              <a:ext cx="180045" cy="369947"/>
            </a:xfrm>
            <a:custGeom>
              <a:avLst/>
              <a:gdLst>
                <a:gd name="f0" fmla="val w"/>
                <a:gd name="f1" fmla="val h"/>
                <a:gd name="f2" fmla="val 0"/>
                <a:gd name="f3" fmla="val 5515"/>
                <a:gd name="f4" fmla="val 10240"/>
                <a:gd name="f5" fmla="val 662"/>
                <a:gd name="f6" fmla="val 284"/>
                <a:gd name="f7" fmla="val 1"/>
                <a:gd name="f8" fmla="val 315"/>
                <a:gd name="f9" fmla="val 4411"/>
                <a:gd name="f10" fmla="val 4632"/>
                <a:gd name="f11" fmla="val 64"/>
                <a:gd name="f12" fmla="val 4884"/>
                <a:gd name="f13" fmla="val 190"/>
                <a:gd name="f14" fmla="val 5073"/>
                <a:gd name="f15" fmla="val 1639"/>
                <a:gd name="f16" fmla="val 7467"/>
                <a:gd name="f17" fmla="val 1891"/>
                <a:gd name="f18" fmla="val 7877"/>
                <a:gd name="f19" fmla="val 2049"/>
                <a:gd name="f20" fmla="val 8097"/>
                <a:gd name="f21" fmla="val 8538"/>
                <a:gd name="f22" fmla="val 9861"/>
                <a:gd name="f23" fmla="val 10082"/>
                <a:gd name="f24" fmla="val 2206"/>
                <a:gd name="f25" fmla="val 10239"/>
                <a:gd name="f26" fmla="val 2395"/>
                <a:gd name="f27" fmla="val 5514"/>
                <a:gd name="f28" fmla="val 6364"/>
                <a:gd name="f29" fmla="val 5986"/>
                <a:gd name="f30" fmla="val 5357"/>
                <a:gd name="f31" fmla="val 5671"/>
                <a:gd name="f32" fmla="val 5168"/>
                <a:gd name="f33" fmla="val 5419"/>
                <a:gd name="f34" fmla="val 5167"/>
                <a:gd name="f35" fmla="val 5420"/>
                <a:gd name="f36" fmla="val 5165"/>
                <a:gd name="f37" fmla="val 5421"/>
                <a:gd name="f38" fmla="val 5163"/>
                <a:gd name="f39" fmla="val 5042"/>
                <a:gd name="f40" fmla="val 3214"/>
                <a:gd name="f41" fmla="val 3623"/>
                <a:gd name="f42" fmla="val 3183"/>
                <a:gd name="f43" fmla="val 3592"/>
                <a:gd name="f44" fmla="val 3041"/>
                <a:gd name="f45" fmla="val 3432"/>
                <a:gd name="f46" fmla="val 2828"/>
                <a:gd name="f47" fmla="val 3332"/>
                <a:gd name="f48" fmla="val 2613"/>
                <a:gd name="f49" fmla="val 2448"/>
                <a:gd name="f50" fmla="val 2280"/>
                <a:gd name="f51" fmla="val 3392"/>
                <a:gd name="f52" fmla="val 2143"/>
                <a:gd name="f53" fmla="val 3529"/>
                <a:gd name="f54" fmla="val 3812"/>
                <a:gd name="f55" fmla="val 1923"/>
                <a:gd name="f56" fmla="val 4285"/>
                <a:gd name="f57" fmla="val 2112"/>
                <a:gd name="f58" fmla="val 4442"/>
                <a:gd name="f59" fmla="val 3970"/>
                <a:gd name="f60" fmla="val 6301"/>
                <a:gd name="f61" fmla="val 4097"/>
                <a:gd name="f62" fmla="val 6427"/>
                <a:gd name="f63" fmla="val 6648"/>
                <a:gd name="f64" fmla="val 6774"/>
                <a:gd name="f65" fmla="val 3907"/>
                <a:gd name="f66" fmla="val 6821"/>
                <a:gd name="f67" fmla="val 3821"/>
                <a:gd name="f68" fmla="val 6845"/>
                <a:gd name="f69" fmla="val 3734"/>
                <a:gd name="f70" fmla="val 3648"/>
                <a:gd name="f71" fmla="val 3561"/>
                <a:gd name="f72" fmla="val 3498"/>
                <a:gd name="f73" fmla="val 4915"/>
                <a:gd name="f74" fmla="val 1450"/>
                <a:gd name="f75" fmla="val 4726"/>
                <a:gd name="f76" fmla="val 1324"/>
                <a:gd name="f77" fmla="val 4190"/>
                <a:gd name="f78" fmla="val 252"/>
                <a:gd name="f79" fmla="val 1009"/>
                <a:gd name="f80" fmla="*/ f0 1 5515"/>
                <a:gd name="f81" fmla="*/ f1 1 10240"/>
                <a:gd name="f82" fmla="val f2"/>
                <a:gd name="f83" fmla="val f3"/>
                <a:gd name="f84" fmla="val f4"/>
                <a:gd name="f85" fmla="+- f84 0 f82"/>
                <a:gd name="f86" fmla="+- f83 0 f82"/>
                <a:gd name="f87" fmla="*/ f86 1 5515"/>
                <a:gd name="f88" fmla="*/ f85 1 10240"/>
                <a:gd name="f89" fmla="*/ f82 1 f87"/>
                <a:gd name="f90" fmla="*/ f83 1 f87"/>
                <a:gd name="f91" fmla="*/ f82 1 f88"/>
                <a:gd name="f92" fmla="*/ f84 1 f88"/>
                <a:gd name="f93" fmla="*/ f89 f80 1"/>
                <a:gd name="f94" fmla="*/ f90 f80 1"/>
                <a:gd name="f95" fmla="*/ f92 f81 1"/>
                <a:gd name="f96" fmla="*/ f91 f81 1"/>
              </a:gdLst>
              <a:ahLst/>
              <a:cxnLst>
                <a:cxn ang="3cd4">
                  <a:pos x="hc" y="t"/>
                </a:cxn>
                <a:cxn ang="0">
                  <a:pos x="r" y="vc"/>
                </a:cxn>
                <a:cxn ang="cd4">
                  <a:pos x="hc" y="b"/>
                </a:cxn>
                <a:cxn ang="cd2">
                  <a:pos x="l" y="vc"/>
                </a:cxn>
              </a:cxnLst>
              <a:rect l="f93" t="f96" r="f94" b="f95"/>
              <a:pathLst>
                <a:path w="5515" h="10240">
                  <a:moveTo>
                    <a:pt x="f5" y="f2"/>
                  </a:moveTo>
                  <a:cubicBezTo>
                    <a:pt x="f6" y="f2"/>
                    <a:pt x="f7" y="f8"/>
                    <a:pt x="f7" y="f5"/>
                  </a:cubicBezTo>
                  <a:lnTo>
                    <a:pt x="f7" y="f9"/>
                  </a:lnTo>
                  <a:cubicBezTo>
                    <a:pt x="f7" y="f10"/>
                    <a:pt x="f11" y="f12"/>
                    <a:pt x="f13" y="f14"/>
                  </a:cubicBezTo>
                  <a:lnTo>
                    <a:pt x="f15" y="f16"/>
                  </a:lnTo>
                  <a:cubicBezTo>
                    <a:pt x="f17" y="f18"/>
                    <a:pt x="f19" y="f20"/>
                    <a:pt x="f19" y="f21"/>
                  </a:cubicBezTo>
                  <a:lnTo>
                    <a:pt x="f19" y="f22"/>
                  </a:lnTo>
                  <a:cubicBezTo>
                    <a:pt x="f19" y="f23"/>
                    <a:pt x="f24" y="f25"/>
                    <a:pt x="f26" y="f25"/>
                  </a:cubicBezTo>
                  <a:lnTo>
                    <a:pt x="f27" y="f25"/>
                  </a:lnTo>
                  <a:lnTo>
                    <a:pt x="f27" y="f28"/>
                  </a:lnTo>
                  <a:cubicBezTo>
                    <a:pt x="f27" y="f29"/>
                    <a:pt x="f30" y="f31"/>
                    <a:pt x="f32" y="f33"/>
                  </a:cubicBezTo>
                  <a:cubicBezTo>
                    <a:pt x="f34" y="f35"/>
                    <a:pt x="f36" y="f37"/>
                    <a:pt x="f38" y="f37"/>
                  </a:cubicBezTo>
                  <a:cubicBezTo>
                    <a:pt x="f39" y="f37"/>
                    <a:pt x="f40" y="f41"/>
                    <a:pt x="f42" y="f43"/>
                  </a:cubicBezTo>
                  <a:cubicBezTo>
                    <a:pt x="f44" y="f45"/>
                    <a:pt x="f46" y="f47"/>
                    <a:pt x="f48" y="f47"/>
                  </a:cubicBezTo>
                  <a:cubicBezTo>
                    <a:pt x="f49" y="f47"/>
                    <a:pt x="f50" y="f51"/>
                    <a:pt x="f52" y="f53"/>
                  </a:cubicBezTo>
                  <a:cubicBezTo>
                    <a:pt x="f17" y="f54"/>
                    <a:pt x="f55" y="f56"/>
                    <a:pt x="f57" y="f58"/>
                  </a:cubicBezTo>
                  <a:lnTo>
                    <a:pt x="f59" y="f60"/>
                  </a:lnTo>
                  <a:cubicBezTo>
                    <a:pt x="f61" y="f62"/>
                    <a:pt x="f61" y="f63"/>
                    <a:pt x="f59" y="f64"/>
                  </a:cubicBezTo>
                  <a:cubicBezTo>
                    <a:pt x="f65" y="f66"/>
                    <a:pt x="f67" y="f68"/>
                    <a:pt x="f69" y="f68"/>
                  </a:cubicBezTo>
                  <a:cubicBezTo>
                    <a:pt x="f70" y="f68"/>
                    <a:pt x="f71" y="f66"/>
                    <a:pt x="f72" y="f64"/>
                  </a:cubicBezTo>
                  <a:lnTo>
                    <a:pt x="f15" y="f73"/>
                  </a:lnTo>
                  <a:cubicBezTo>
                    <a:pt x="f74" y="f75"/>
                    <a:pt x="f76" y="f58"/>
                    <a:pt x="f76" y="f77"/>
                  </a:cubicBezTo>
                  <a:lnTo>
                    <a:pt x="f76" y="f5"/>
                  </a:lnTo>
                  <a:cubicBezTo>
                    <a:pt x="f76" y="f78"/>
                    <a:pt x="f7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1" name="Google Shape;6868;p88">
              <a:extLst>
                <a:ext uri="{FF2B5EF4-FFF2-40B4-BE49-F238E27FC236}">
                  <a16:creationId xmlns:a16="http://schemas.microsoft.com/office/drawing/2014/main" id="{55EC3DA0-2C64-3564-AD95-75AC7F6B9AC9}"/>
                </a:ext>
              </a:extLst>
            </p:cNvPr>
            <p:cNvSpPr/>
            <p:nvPr/>
          </p:nvSpPr>
          <p:spPr>
            <a:xfrm>
              <a:off x="4637827" y="3534256"/>
              <a:ext cx="179002" cy="371072"/>
            </a:xfrm>
            <a:custGeom>
              <a:avLst/>
              <a:gdLst>
                <a:gd name="f0" fmla="val w"/>
                <a:gd name="f1" fmla="val h"/>
                <a:gd name="f2" fmla="val 0"/>
                <a:gd name="f3" fmla="val 5483"/>
                <a:gd name="f4" fmla="val 10271"/>
                <a:gd name="f5" fmla="val 4758"/>
                <a:gd name="f6" fmla="val 4380"/>
                <a:gd name="f7" fmla="val 4096"/>
                <a:gd name="f8" fmla="val 315"/>
                <a:gd name="f9" fmla="val 662"/>
                <a:gd name="f10" fmla="val 4190"/>
                <a:gd name="f11" fmla="val 4474"/>
                <a:gd name="f12" fmla="val 3970"/>
                <a:gd name="f13" fmla="val 3781"/>
                <a:gd name="f14" fmla="val 4915"/>
                <a:gd name="f15" fmla="val 1922"/>
                <a:gd name="f16" fmla="val 6774"/>
                <a:gd name="f17" fmla="val 1875"/>
                <a:gd name="f18" fmla="val 6821"/>
                <a:gd name="f19" fmla="val 1788"/>
                <a:gd name="f20" fmla="val 6845"/>
                <a:gd name="f21" fmla="val 1698"/>
                <a:gd name="f22" fmla="val 1607"/>
                <a:gd name="f23" fmla="val 1513"/>
                <a:gd name="f24" fmla="val 1450"/>
                <a:gd name="f25" fmla="val 1355"/>
                <a:gd name="f26" fmla="val 6648"/>
                <a:gd name="f27" fmla="val 6427"/>
                <a:gd name="f28" fmla="val 6301"/>
                <a:gd name="f29" fmla="val 3308"/>
                <a:gd name="f30" fmla="val 4442"/>
                <a:gd name="f31" fmla="val 3497"/>
                <a:gd name="f32" fmla="val 4285"/>
                <a:gd name="f33" fmla="val 3560"/>
                <a:gd name="f34" fmla="val 3812"/>
                <a:gd name="f35" fmla="val 3277"/>
                <a:gd name="f36" fmla="val 3529"/>
                <a:gd name="f37" fmla="val 3140"/>
                <a:gd name="f38" fmla="val 3392"/>
                <a:gd name="f39" fmla="val 2972"/>
                <a:gd name="f40" fmla="val 3332"/>
                <a:gd name="f41" fmla="val 2807"/>
                <a:gd name="f42" fmla="val 2592"/>
                <a:gd name="f43" fmla="val 2379"/>
                <a:gd name="f44" fmla="val 3432"/>
                <a:gd name="f45" fmla="val 2237"/>
                <a:gd name="f46" fmla="val 3592"/>
                <a:gd name="f47" fmla="val 347"/>
                <a:gd name="f48" fmla="val 5419"/>
                <a:gd name="f49" fmla="val 5482"/>
                <a:gd name="f50" fmla="val 158"/>
                <a:gd name="f51" fmla="val 5671"/>
                <a:gd name="f52" fmla="val 6018"/>
                <a:gd name="f53" fmla="val 8129"/>
                <a:gd name="f54" fmla="val 8412"/>
                <a:gd name="f55" fmla="val 3088"/>
                <a:gd name="f56" fmla="val 3434"/>
                <a:gd name="f57" fmla="val 10113"/>
                <a:gd name="f58" fmla="val 9924"/>
                <a:gd name="f59" fmla="val 8570"/>
                <a:gd name="f60" fmla="val 3623"/>
                <a:gd name="f61" fmla="val 7908"/>
                <a:gd name="f62" fmla="val 7530"/>
                <a:gd name="f63" fmla="val 5293"/>
                <a:gd name="f64" fmla="val 5104"/>
                <a:gd name="f65" fmla="val 5388"/>
                <a:gd name="f66" fmla="val 4663"/>
                <a:gd name="f67" fmla="val 4411"/>
                <a:gd name="f68" fmla="val 5451"/>
                <a:gd name="f69" fmla="val 284"/>
                <a:gd name="f70" fmla="val 5136"/>
                <a:gd name="f71" fmla="*/ f0 1 5483"/>
                <a:gd name="f72" fmla="*/ f1 1 10271"/>
                <a:gd name="f73" fmla="val f2"/>
                <a:gd name="f74" fmla="val f3"/>
                <a:gd name="f75" fmla="val f4"/>
                <a:gd name="f76" fmla="+- f75 0 f73"/>
                <a:gd name="f77" fmla="+- f74 0 f73"/>
                <a:gd name="f78" fmla="*/ f77 1 5483"/>
                <a:gd name="f79" fmla="*/ f76 1 10271"/>
                <a:gd name="f80" fmla="*/ f73 1 f78"/>
                <a:gd name="f81" fmla="*/ f74 1 f78"/>
                <a:gd name="f82" fmla="*/ f73 1 f79"/>
                <a:gd name="f83" fmla="*/ f75 1 f79"/>
                <a:gd name="f84" fmla="*/ f80 f71 1"/>
                <a:gd name="f85" fmla="*/ f81 f71 1"/>
                <a:gd name="f86" fmla="*/ f83 f72 1"/>
                <a:gd name="f87" fmla="*/ f82 f72 1"/>
              </a:gdLst>
              <a:ahLst/>
              <a:cxnLst>
                <a:cxn ang="3cd4">
                  <a:pos x="hc" y="t"/>
                </a:cxn>
                <a:cxn ang="0">
                  <a:pos x="r" y="vc"/>
                </a:cxn>
                <a:cxn ang="cd4">
                  <a:pos x="hc" y="b"/>
                </a:cxn>
                <a:cxn ang="cd2">
                  <a:pos x="l" y="vc"/>
                </a:cxn>
              </a:cxnLst>
              <a:rect l="f84" t="f87" r="f85" b="f86"/>
              <a:pathLst>
                <a:path w="5483" h="10271">
                  <a:moveTo>
                    <a:pt x="f5" y="f2"/>
                  </a:moveTo>
                  <a:cubicBezTo>
                    <a:pt x="f6" y="f2"/>
                    <a:pt x="f7" y="f8"/>
                    <a:pt x="f7" y="f9"/>
                  </a:cubicBezTo>
                  <a:lnTo>
                    <a:pt x="f7" y="f10"/>
                  </a:lnTo>
                  <a:cubicBezTo>
                    <a:pt x="f7" y="f11"/>
                    <a:pt x="f12" y="f5"/>
                    <a:pt x="f13" y="f14"/>
                  </a:cubicBezTo>
                  <a:lnTo>
                    <a:pt x="f15" y="f16"/>
                  </a:lnTo>
                  <a:cubicBezTo>
                    <a:pt x="f17" y="f18"/>
                    <a:pt x="f19" y="f20"/>
                    <a:pt x="f21" y="f20"/>
                  </a:cubicBezTo>
                  <a:cubicBezTo>
                    <a:pt x="f22" y="f20"/>
                    <a:pt x="f23" y="f18"/>
                    <a:pt x="f24" y="f16"/>
                  </a:cubicBezTo>
                  <a:cubicBezTo>
                    <a:pt x="f25" y="f26"/>
                    <a:pt x="f25" y="f27"/>
                    <a:pt x="f24" y="f28"/>
                  </a:cubicBezTo>
                  <a:lnTo>
                    <a:pt x="f29" y="f30"/>
                  </a:lnTo>
                  <a:cubicBezTo>
                    <a:pt x="f31" y="f32"/>
                    <a:pt x="f33" y="f34"/>
                    <a:pt x="f35" y="f36"/>
                  </a:cubicBezTo>
                  <a:cubicBezTo>
                    <a:pt x="f37" y="f38"/>
                    <a:pt x="f39" y="f40"/>
                    <a:pt x="f41" y="f40"/>
                  </a:cubicBezTo>
                  <a:cubicBezTo>
                    <a:pt x="f42" y="f40"/>
                    <a:pt x="f43" y="f44"/>
                    <a:pt x="f45" y="f46"/>
                  </a:cubicBezTo>
                  <a:cubicBezTo>
                    <a:pt x="f45" y="f46"/>
                    <a:pt x="f47" y="f48"/>
                    <a:pt x="f47" y="f49"/>
                  </a:cubicBezTo>
                  <a:cubicBezTo>
                    <a:pt x="f50" y="f51"/>
                    <a:pt x="f2" y="f52"/>
                    <a:pt x="f2" y="f27"/>
                  </a:cubicBezTo>
                  <a:lnTo>
                    <a:pt x="f2" y="f53"/>
                  </a:lnTo>
                  <a:lnTo>
                    <a:pt x="f2" y="f54"/>
                  </a:lnTo>
                  <a:lnTo>
                    <a:pt x="f2" y="f4"/>
                  </a:lnTo>
                  <a:lnTo>
                    <a:pt x="f55" y="f4"/>
                  </a:lnTo>
                  <a:cubicBezTo>
                    <a:pt x="f35" y="f4"/>
                    <a:pt x="f56" y="f57"/>
                    <a:pt x="f56" y="f58"/>
                  </a:cubicBezTo>
                  <a:lnTo>
                    <a:pt x="f56" y="f59"/>
                  </a:lnTo>
                  <a:cubicBezTo>
                    <a:pt x="f56" y="f53"/>
                    <a:pt x="f60" y="f61"/>
                    <a:pt x="f34" y="f62"/>
                  </a:cubicBezTo>
                  <a:lnTo>
                    <a:pt x="f63" y="f64"/>
                  </a:lnTo>
                  <a:cubicBezTo>
                    <a:pt x="f65" y="f14"/>
                    <a:pt x="f49" y="f66"/>
                    <a:pt x="f49" y="f67"/>
                  </a:cubicBezTo>
                  <a:lnTo>
                    <a:pt x="f49" y="f9"/>
                  </a:lnTo>
                  <a:cubicBezTo>
                    <a:pt x="f68" y="f69"/>
                    <a:pt x="f7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2" name="Google Shape;6869;p88">
              <a:extLst>
                <a:ext uri="{FF2B5EF4-FFF2-40B4-BE49-F238E27FC236}">
                  <a16:creationId xmlns:a16="http://schemas.microsoft.com/office/drawing/2014/main" id="{F1067B66-C35B-56DC-D026-6C7EAA4934AF}"/>
                </a:ext>
              </a:extLst>
            </p:cNvPr>
            <p:cNvSpPr/>
            <p:nvPr/>
          </p:nvSpPr>
          <p:spPr>
            <a:xfrm>
              <a:off x="4714966" y="3580927"/>
              <a:ext cx="33951" cy="54662"/>
            </a:xfrm>
            <a:custGeom>
              <a:avLst/>
              <a:gdLst>
                <a:gd name="f0" fmla="val w"/>
                <a:gd name="f1" fmla="val h"/>
                <a:gd name="f2" fmla="val 0"/>
                <a:gd name="f3" fmla="val 1040"/>
                <a:gd name="f4" fmla="val 1513"/>
                <a:gd name="f5" fmla="val 504"/>
                <a:gd name="f6" fmla="val 252"/>
                <a:gd name="f7" fmla="val 32"/>
                <a:gd name="f8" fmla="val 284"/>
                <a:gd name="f9" fmla="val 567"/>
                <a:gd name="f10" fmla="val 1418"/>
                <a:gd name="f11" fmla="val 126"/>
                <a:gd name="f12" fmla="val 1386"/>
                <a:gd name="f13" fmla="val 1355"/>
                <a:gd name="f14" fmla="val 410"/>
                <a:gd name="f15" fmla="val 630"/>
                <a:gd name="f16" fmla="val 819"/>
                <a:gd name="f17" fmla="val 1512"/>
                <a:gd name="f18" fmla="val 788"/>
                <a:gd name="f19" fmla="*/ f0 1 1040"/>
                <a:gd name="f20" fmla="*/ f1 1 1513"/>
                <a:gd name="f21" fmla="val f2"/>
                <a:gd name="f22" fmla="val f3"/>
                <a:gd name="f23" fmla="val f4"/>
                <a:gd name="f24" fmla="+- f23 0 f21"/>
                <a:gd name="f25" fmla="+- f22 0 f21"/>
                <a:gd name="f26" fmla="*/ f25 1 1040"/>
                <a:gd name="f27" fmla="*/ f24 1 1513"/>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1040" h="1513">
                  <a:moveTo>
                    <a:pt x="f5" y="f2"/>
                  </a:moveTo>
                  <a:cubicBezTo>
                    <a:pt x="f6" y="f7"/>
                    <a:pt x="f2" y="f8"/>
                    <a:pt x="f2" y="f9"/>
                  </a:cubicBezTo>
                  <a:lnTo>
                    <a:pt x="f2" y="f10"/>
                  </a:lnTo>
                  <a:cubicBezTo>
                    <a:pt x="f11" y="f12"/>
                    <a:pt x="f6" y="f13"/>
                    <a:pt x="f14" y="f13"/>
                  </a:cubicBezTo>
                  <a:cubicBezTo>
                    <a:pt x="f15" y="f13"/>
                    <a:pt x="f16" y="f12"/>
                    <a:pt x="f3" y="f17"/>
                  </a:cubicBezTo>
                  <a:lnTo>
                    <a:pt x="f3" y="f5"/>
                  </a:lnTo>
                  <a:cubicBezTo>
                    <a:pt x="f3" y="f6"/>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3" name="Google Shape;6870;p88">
              <a:extLst>
                <a:ext uri="{FF2B5EF4-FFF2-40B4-BE49-F238E27FC236}">
                  <a16:creationId xmlns:a16="http://schemas.microsoft.com/office/drawing/2014/main" id="{E8DADE7D-E54E-9128-58A2-21039F391171}"/>
                </a:ext>
              </a:extLst>
            </p:cNvPr>
            <p:cNvSpPr/>
            <p:nvPr/>
          </p:nvSpPr>
          <p:spPr>
            <a:xfrm>
              <a:off x="4502048" y="3583963"/>
              <a:ext cx="32936" cy="52742"/>
            </a:xfrm>
            <a:custGeom>
              <a:avLst/>
              <a:gdLst>
                <a:gd name="f0" fmla="val w"/>
                <a:gd name="f1" fmla="val h"/>
                <a:gd name="f2" fmla="val 0"/>
                <a:gd name="f3" fmla="val 1009"/>
                <a:gd name="f4" fmla="val 1460"/>
                <a:gd name="f5" fmla="val 418"/>
                <a:gd name="f6" fmla="val 1"/>
                <a:gd name="f7" fmla="val 177"/>
                <a:gd name="f8" fmla="val 229"/>
                <a:gd name="f9" fmla="val 483"/>
                <a:gd name="f10" fmla="val 190"/>
                <a:gd name="f11" fmla="val 1334"/>
                <a:gd name="f12" fmla="val 379"/>
                <a:gd name="f13" fmla="val 1302"/>
                <a:gd name="f14" fmla="val 631"/>
                <a:gd name="f15" fmla="val 725"/>
                <a:gd name="f16" fmla="val 883"/>
                <a:gd name="f17" fmla="val 1365"/>
                <a:gd name="f18" fmla="val 515"/>
                <a:gd name="f19" fmla="val 231"/>
                <a:gd name="f20" fmla="val 788"/>
                <a:gd name="f21" fmla="val 11"/>
                <a:gd name="f22" fmla="val 505"/>
                <a:gd name="f23" fmla="val 475"/>
                <a:gd name="f24" fmla="val 4"/>
                <a:gd name="f25" fmla="val 446"/>
                <a:gd name="f26" fmla="*/ f0 1 1009"/>
                <a:gd name="f27" fmla="*/ f1 1 1460"/>
                <a:gd name="f28" fmla="val f2"/>
                <a:gd name="f29" fmla="val f3"/>
                <a:gd name="f30" fmla="val f4"/>
                <a:gd name="f31" fmla="+- f30 0 f28"/>
                <a:gd name="f32" fmla="+- f29 0 f28"/>
                <a:gd name="f33" fmla="*/ f32 1 1009"/>
                <a:gd name="f34" fmla="*/ f31 1 1460"/>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1009" h="1460">
                  <a:moveTo>
                    <a:pt x="f5" y="f6"/>
                  </a:moveTo>
                  <a:cubicBezTo>
                    <a:pt x="f7" y="f6"/>
                    <a:pt x="f6" y="f8"/>
                    <a:pt x="f6" y="f9"/>
                  </a:cubicBezTo>
                  <a:lnTo>
                    <a:pt x="f6" y="f4"/>
                  </a:lnTo>
                  <a:cubicBezTo>
                    <a:pt x="f10" y="f11"/>
                    <a:pt x="f12" y="f13"/>
                    <a:pt x="f14" y="f13"/>
                  </a:cubicBezTo>
                  <a:cubicBezTo>
                    <a:pt x="f15" y="f13"/>
                    <a:pt x="f16" y="f11"/>
                    <a:pt x="f3" y="f17"/>
                  </a:cubicBezTo>
                  <a:lnTo>
                    <a:pt x="f3" y="f18"/>
                  </a:lnTo>
                  <a:cubicBezTo>
                    <a:pt x="f3" y="f19"/>
                    <a:pt x="f20" y="f21"/>
                    <a:pt x="f22" y="f21"/>
                  </a:cubicBezTo>
                  <a:cubicBezTo>
                    <a:pt x="f23" y="f24"/>
                    <a:pt x="f25"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4" name="Google Shape;6871;p88">
              <a:extLst>
                <a:ext uri="{FF2B5EF4-FFF2-40B4-BE49-F238E27FC236}">
                  <a16:creationId xmlns:a16="http://schemas.microsoft.com/office/drawing/2014/main" id="{1E2F957B-8D7B-B3C9-2087-2D96ACF89F98}"/>
                </a:ext>
              </a:extLst>
            </p:cNvPr>
            <p:cNvSpPr/>
            <p:nvPr/>
          </p:nvSpPr>
          <p:spPr>
            <a:xfrm>
              <a:off x="4580238" y="3483022"/>
              <a:ext cx="89483" cy="99066"/>
            </a:xfrm>
            <a:custGeom>
              <a:avLst/>
              <a:gdLst>
                <a:gd name="f0" fmla="val w"/>
                <a:gd name="f1" fmla="val h"/>
                <a:gd name="f2" fmla="val 0"/>
                <a:gd name="f3" fmla="val 2741"/>
                <a:gd name="f4" fmla="val 2742"/>
                <a:gd name="f5" fmla="val 1386"/>
                <a:gd name="f6" fmla="val 1"/>
                <a:gd name="f7" fmla="val 630"/>
                <a:gd name="f8" fmla="val 631"/>
                <a:gd name="f9" fmla="val 1387"/>
                <a:gd name="f10" fmla="val 2174"/>
                <a:gd name="f11" fmla="val 2111"/>
                <a:gd name="f12" fmla="*/ f0 1 2741"/>
                <a:gd name="f13" fmla="*/ f1 1 2742"/>
                <a:gd name="f14" fmla="val f2"/>
                <a:gd name="f15" fmla="val f3"/>
                <a:gd name="f16" fmla="val f4"/>
                <a:gd name="f17" fmla="+- f16 0 f14"/>
                <a:gd name="f18" fmla="+- f15 0 f14"/>
                <a:gd name="f19" fmla="*/ f18 1 2741"/>
                <a:gd name="f20" fmla="*/ f17 1 2742"/>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2741" h="2742">
                  <a:moveTo>
                    <a:pt x="f5" y="f6"/>
                  </a:moveTo>
                  <a:cubicBezTo>
                    <a:pt x="f7" y="f6"/>
                    <a:pt x="f2" y="f8"/>
                    <a:pt x="f2" y="f9"/>
                  </a:cubicBezTo>
                  <a:cubicBezTo>
                    <a:pt x="f2" y="f10"/>
                    <a:pt x="f7" y="f4"/>
                    <a:pt x="f5" y="f4"/>
                  </a:cubicBezTo>
                  <a:cubicBezTo>
                    <a:pt x="f11" y="f4"/>
                    <a:pt x="f3" y="f11"/>
                    <a:pt x="f3" y="f9"/>
                  </a:cubicBezTo>
                  <a:cubicBezTo>
                    <a:pt x="f3" y="f8"/>
                    <a:pt x="f1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5" name="Google Shape;6872;p88">
              <a:extLst>
                <a:ext uri="{FF2B5EF4-FFF2-40B4-BE49-F238E27FC236}">
                  <a16:creationId xmlns:a16="http://schemas.microsoft.com/office/drawing/2014/main" id="{2B074DD7-8566-9ED7-F0BF-DBF07E7146E2}"/>
                </a:ext>
              </a:extLst>
            </p:cNvPr>
            <p:cNvSpPr/>
            <p:nvPr/>
          </p:nvSpPr>
          <p:spPr>
            <a:xfrm>
              <a:off x="4554507" y="3607088"/>
              <a:ext cx="140936" cy="99066"/>
            </a:xfrm>
            <a:custGeom>
              <a:avLst/>
              <a:gdLst>
                <a:gd name="f0" fmla="val w"/>
                <a:gd name="f1" fmla="val h"/>
                <a:gd name="f2" fmla="val 0"/>
                <a:gd name="f3" fmla="val 4317"/>
                <a:gd name="f4" fmla="val 2742"/>
                <a:gd name="f5" fmla="val 2174"/>
                <a:gd name="f6" fmla="val 1"/>
                <a:gd name="f7" fmla="val 1292"/>
                <a:gd name="f8" fmla="val 505"/>
                <a:gd name="f9" fmla="val 379"/>
                <a:gd name="f10" fmla="val 1040"/>
                <a:gd name="f11" fmla="val 32"/>
                <a:gd name="f12" fmla="val 1103"/>
                <a:gd name="f13" fmla="val 946"/>
                <a:gd name="f14" fmla="val 1985"/>
                <a:gd name="f15" fmla="val 1450"/>
                <a:gd name="f16" fmla="val 2458"/>
                <a:gd name="f17" fmla="val 1702"/>
                <a:gd name="f18" fmla="val 2647"/>
                <a:gd name="f19" fmla="val 4254"/>
                <a:gd name="f20" fmla="val 1135"/>
                <a:gd name="f21" fmla="val 3813"/>
                <a:gd name="f22" fmla="val 410"/>
                <a:gd name="f23" fmla="val 3025"/>
                <a:gd name="f24" fmla="*/ f0 1 4317"/>
                <a:gd name="f25" fmla="*/ f1 1 2742"/>
                <a:gd name="f26" fmla="val f2"/>
                <a:gd name="f27" fmla="val f3"/>
                <a:gd name="f28" fmla="val f4"/>
                <a:gd name="f29" fmla="+- f28 0 f26"/>
                <a:gd name="f30" fmla="+- f27 0 f26"/>
                <a:gd name="f31" fmla="*/ f30 1 4317"/>
                <a:gd name="f32" fmla="*/ f29 1 2742"/>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317" h="2742">
                  <a:moveTo>
                    <a:pt x="f5" y="f6"/>
                  </a:moveTo>
                  <a:cubicBezTo>
                    <a:pt x="f7" y="f6"/>
                    <a:pt x="f8" y="f9"/>
                    <a:pt x="f2" y="f10"/>
                  </a:cubicBezTo>
                  <a:lnTo>
                    <a:pt x="f11" y="f12"/>
                  </a:lnTo>
                  <a:cubicBezTo>
                    <a:pt x="f13" y="f14"/>
                    <a:pt x="f15" y="f16"/>
                    <a:pt x="f17" y="f4"/>
                  </a:cubicBezTo>
                  <a:lnTo>
                    <a:pt x="f18" y="f4"/>
                  </a:lnTo>
                  <a:lnTo>
                    <a:pt x="f19" y="f20"/>
                  </a:lnTo>
                  <a:lnTo>
                    <a:pt x="f3" y="f10"/>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36" name="Google Shape;6957;p88">
            <a:extLst>
              <a:ext uri="{FF2B5EF4-FFF2-40B4-BE49-F238E27FC236}">
                <a16:creationId xmlns:a16="http://schemas.microsoft.com/office/drawing/2014/main" id="{84029009-4C4A-5362-3F79-84B6517DAF8F}"/>
              </a:ext>
            </a:extLst>
          </p:cNvPr>
          <p:cNvGrpSpPr/>
          <p:nvPr/>
        </p:nvGrpSpPr>
        <p:grpSpPr>
          <a:xfrm>
            <a:off x="3218366" y="1314739"/>
            <a:ext cx="498079" cy="497116"/>
            <a:chOff x="3730944" y="986052"/>
            <a:chExt cx="373559" cy="372837"/>
          </a:xfrm>
          <a:solidFill>
            <a:schemeClr val="tx1">
              <a:lumMod val="50000"/>
              <a:lumOff val="50000"/>
            </a:schemeClr>
          </a:solidFill>
        </p:grpSpPr>
        <p:sp>
          <p:nvSpPr>
            <p:cNvPr id="37" name="Google Shape;6958;p88">
              <a:extLst>
                <a:ext uri="{FF2B5EF4-FFF2-40B4-BE49-F238E27FC236}">
                  <a16:creationId xmlns:a16="http://schemas.microsoft.com/office/drawing/2014/main" id="{3A7788EA-920D-CD83-C6E2-E55EF7A64081}"/>
                </a:ext>
              </a:extLst>
            </p:cNvPr>
            <p:cNvSpPr/>
            <p:nvPr/>
          </p:nvSpPr>
          <p:spPr>
            <a:xfrm>
              <a:off x="3808475" y="986052"/>
              <a:ext cx="131929" cy="43589"/>
            </a:xfrm>
            <a:custGeom>
              <a:avLst/>
              <a:gdLst>
                <a:gd name="f0" fmla="val w"/>
                <a:gd name="f1" fmla="val h"/>
                <a:gd name="f2" fmla="val 0"/>
                <a:gd name="f3" fmla="val 4128"/>
                <a:gd name="f4" fmla="val 1364"/>
                <a:gd name="f5" fmla="val 645"/>
                <a:gd name="f6" fmla="val 263"/>
                <a:gd name="f7" fmla="val 296"/>
                <a:gd name="f8" fmla="val 670"/>
                <a:gd name="f9" fmla="val 1016"/>
                <a:gd name="f10" fmla="val 1205"/>
                <a:gd name="f11" fmla="val 158"/>
                <a:gd name="f12" fmla="val 1363"/>
                <a:gd name="f13" fmla="val 347"/>
                <a:gd name="f14" fmla="val 3781"/>
                <a:gd name="f15" fmla="val 3970"/>
                <a:gd name="f16" fmla="val 4127"/>
                <a:gd name="f17" fmla="val 260"/>
                <a:gd name="f18" fmla="val 3812"/>
                <a:gd name="f19" fmla="val 8"/>
                <a:gd name="f20" fmla="val 3466"/>
                <a:gd name="f21" fmla="val 756"/>
                <a:gd name="f22" fmla="val 718"/>
                <a:gd name="f23" fmla="val 3"/>
                <a:gd name="f24" fmla="val 681"/>
                <a:gd name="f25" fmla="*/ f0 1 4128"/>
                <a:gd name="f26" fmla="*/ f1 1 1364"/>
                <a:gd name="f27" fmla="val f2"/>
                <a:gd name="f28" fmla="val f3"/>
                <a:gd name="f29" fmla="val f4"/>
                <a:gd name="f30" fmla="+- f29 0 f27"/>
                <a:gd name="f31" fmla="+- f28 0 f27"/>
                <a:gd name="f32" fmla="*/ f31 1 4128"/>
                <a:gd name="f33" fmla="*/ f30 1 1364"/>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4128" h="1364">
                  <a:moveTo>
                    <a:pt x="f5" y="f2"/>
                  </a:moveTo>
                  <a:cubicBezTo>
                    <a:pt x="f6" y="f2"/>
                    <a:pt x="f2" y="f7"/>
                    <a:pt x="f2" y="f8"/>
                  </a:cubicBezTo>
                  <a:lnTo>
                    <a:pt x="f2" y="f9"/>
                  </a:lnTo>
                  <a:cubicBezTo>
                    <a:pt x="f2" y="f10"/>
                    <a:pt x="f11" y="f12"/>
                    <a:pt x="f13" y="f12"/>
                  </a:cubicBezTo>
                  <a:lnTo>
                    <a:pt x="f14" y="f12"/>
                  </a:lnTo>
                  <a:cubicBezTo>
                    <a:pt x="f15" y="f12"/>
                    <a:pt x="f16" y="f10"/>
                    <a:pt x="f16" y="f9"/>
                  </a:cubicBezTo>
                  <a:lnTo>
                    <a:pt x="f16" y="f8"/>
                  </a:lnTo>
                  <a:cubicBezTo>
                    <a:pt x="f16" y="f17"/>
                    <a:pt x="f18" y="f19"/>
                    <a:pt x="f20" y="f19"/>
                  </a:cubicBezTo>
                  <a:lnTo>
                    <a:pt x="f21" y="f19"/>
                  </a:lnTo>
                  <a:cubicBezTo>
                    <a:pt x="f22" y="f23"/>
                    <a:pt x="f2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8" name="Google Shape;6959;p88">
              <a:extLst>
                <a:ext uri="{FF2B5EF4-FFF2-40B4-BE49-F238E27FC236}">
                  <a16:creationId xmlns:a16="http://schemas.microsoft.com/office/drawing/2014/main" id="{1A9D192D-1599-5792-D6E6-633568923237}"/>
                </a:ext>
              </a:extLst>
            </p:cNvPr>
            <p:cNvSpPr/>
            <p:nvPr/>
          </p:nvSpPr>
          <p:spPr>
            <a:xfrm>
              <a:off x="3797384" y="1180618"/>
              <a:ext cx="21159" cy="23198"/>
            </a:xfrm>
            <a:custGeom>
              <a:avLst/>
              <a:gdLst>
                <a:gd name="f0" fmla="val w"/>
                <a:gd name="f1" fmla="val h"/>
                <a:gd name="f2" fmla="val 0"/>
                <a:gd name="f3" fmla="val 662"/>
                <a:gd name="f4" fmla="val 726"/>
                <a:gd name="f5" fmla="val 1"/>
                <a:gd name="f6" fmla="val 725"/>
                <a:gd name="f7" fmla="*/ f0 1 662"/>
                <a:gd name="f8" fmla="*/ f1 1 726"/>
                <a:gd name="f9" fmla="val f2"/>
                <a:gd name="f10" fmla="val f3"/>
                <a:gd name="f11" fmla="val f4"/>
                <a:gd name="f12" fmla="+- f11 0 f9"/>
                <a:gd name="f13" fmla="+- f10 0 f9"/>
                <a:gd name="f14" fmla="*/ f13 1 662"/>
                <a:gd name="f15" fmla="*/ f12 1 726"/>
                <a:gd name="f16" fmla="*/ f9 1 f14"/>
                <a:gd name="f17" fmla="*/ f10 1 f14"/>
                <a:gd name="f18" fmla="*/ f9 1 f15"/>
                <a:gd name="f19" fmla="*/ f11 1 f15"/>
                <a:gd name="f20" fmla="*/ f16 f7 1"/>
                <a:gd name="f21" fmla="*/ f17 f7 1"/>
                <a:gd name="f22" fmla="*/ f19 f8 1"/>
                <a:gd name="f23" fmla="*/ f18 f8 1"/>
              </a:gdLst>
              <a:ahLst/>
              <a:cxnLst>
                <a:cxn ang="3cd4">
                  <a:pos x="hc" y="t"/>
                </a:cxn>
                <a:cxn ang="0">
                  <a:pos x="r" y="vc"/>
                </a:cxn>
                <a:cxn ang="cd4">
                  <a:pos x="hc" y="b"/>
                </a:cxn>
                <a:cxn ang="cd2">
                  <a:pos x="l" y="vc"/>
                </a:cxn>
              </a:cxnLst>
              <a:rect l="f20" t="f23" r="f21" b="f22"/>
              <a:pathLst>
                <a:path w="662" h="726">
                  <a:moveTo>
                    <a:pt x="f5" y="f5"/>
                  </a:moveTo>
                  <a:lnTo>
                    <a:pt x="f5" y="f6"/>
                  </a:ln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39" name="Google Shape;6960;p88">
              <a:extLst>
                <a:ext uri="{FF2B5EF4-FFF2-40B4-BE49-F238E27FC236}">
                  <a16:creationId xmlns:a16="http://schemas.microsoft.com/office/drawing/2014/main" id="{D7D8F205-FAEF-8FCC-011B-A1F2070DC03C}"/>
                </a:ext>
              </a:extLst>
            </p:cNvPr>
            <p:cNvSpPr/>
            <p:nvPr/>
          </p:nvSpPr>
          <p:spPr>
            <a:xfrm>
              <a:off x="3797384" y="1094043"/>
              <a:ext cx="21159" cy="21159"/>
            </a:xfrm>
            <a:custGeom>
              <a:avLst/>
              <a:gdLst>
                <a:gd name="f0" fmla="val w"/>
                <a:gd name="f1" fmla="val h"/>
                <a:gd name="f2" fmla="val 0"/>
                <a:gd name="f3" fmla="val 662"/>
                <a:gd name="f4" fmla="val 1"/>
                <a:gd name="f5" fmla="*/ f0 1 662"/>
                <a:gd name="f6" fmla="*/ f1 1 662"/>
                <a:gd name="f7" fmla="val f2"/>
                <a:gd name="f8" fmla="val f3"/>
                <a:gd name="f9" fmla="+- f8 0 f7"/>
                <a:gd name="f10" fmla="*/ f9 1 662"/>
                <a:gd name="f11" fmla="*/ f7 1 f10"/>
                <a:gd name="f12" fmla="*/ f8 1 f10"/>
                <a:gd name="f13" fmla="*/ f11 f5 1"/>
                <a:gd name="f14" fmla="*/ f12 f5 1"/>
                <a:gd name="f15" fmla="*/ f12 f6 1"/>
                <a:gd name="f16" fmla="*/ f11 f6 1"/>
              </a:gdLst>
              <a:ahLst/>
              <a:cxnLst>
                <a:cxn ang="3cd4">
                  <a:pos x="hc" y="t"/>
                </a:cxn>
                <a:cxn ang="0">
                  <a:pos x="r" y="vc"/>
                </a:cxn>
                <a:cxn ang="cd4">
                  <a:pos x="hc" y="b"/>
                </a:cxn>
                <a:cxn ang="cd2">
                  <a:pos x="l" y="vc"/>
                </a:cxn>
              </a:cxnLst>
              <a:rect l="f13" t="f16" r="f14" b="f15"/>
              <a:pathLst>
                <a:path w="662" h="662">
                  <a:moveTo>
                    <a:pt x="f4" y="f2"/>
                  </a:moveTo>
                  <a:lnTo>
                    <a:pt x="f4" y="f3"/>
                  </a:lnTo>
                  <a:lnTo>
                    <a:pt x="f3" y="f3"/>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0" name="Google Shape;6961;p88">
              <a:extLst>
                <a:ext uri="{FF2B5EF4-FFF2-40B4-BE49-F238E27FC236}">
                  <a16:creationId xmlns:a16="http://schemas.microsoft.com/office/drawing/2014/main" id="{C9B3FAC2-6785-D051-282A-35C5FBB6345D}"/>
                </a:ext>
              </a:extLst>
            </p:cNvPr>
            <p:cNvSpPr/>
            <p:nvPr/>
          </p:nvSpPr>
          <p:spPr>
            <a:xfrm>
              <a:off x="3797384" y="1270229"/>
              <a:ext cx="21159" cy="21186"/>
            </a:xfrm>
            <a:custGeom>
              <a:avLst/>
              <a:gdLst>
                <a:gd name="f0" fmla="val w"/>
                <a:gd name="f1" fmla="val h"/>
                <a:gd name="f2" fmla="val 0"/>
                <a:gd name="f3" fmla="val 662"/>
                <a:gd name="f4" fmla="val 663"/>
                <a:gd name="f5" fmla="val 1"/>
                <a:gd name="f6" fmla="*/ f0 1 662"/>
                <a:gd name="f7" fmla="*/ f1 1 663"/>
                <a:gd name="f8" fmla="val f2"/>
                <a:gd name="f9" fmla="val f3"/>
                <a:gd name="f10" fmla="val f4"/>
                <a:gd name="f11" fmla="+- f10 0 f8"/>
                <a:gd name="f12" fmla="+- f9 0 f8"/>
                <a:gd name="f13" fmla="*/ f12 1 662"/>
                <a:gd name="f14" fmla="*/ f11 1 663"/>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662" h="663">
                  <a:moveTo>
                    <a:pt x="f5" y="f5"/>
                  </a:moveTo>
                  <a:lnTo>
                    <a:pt x="f5" y="f3"/>
                  </a:lnTo>
                  <a:lnTo>
                    <a:pt x="f3" y="f3"/>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1" name="Google Shape;6962;p88">
              <a:extLst>
                <a:ext uri="{FF2B5EF4-FFF2-40B4-BE49-F238E27FC236}">
                  <a16:creationId xmlns:a16="http://schemas.microsoft.com/office/drawing/2014/main" id="{39D5B7DE-FA8B-AAB9-4EBA-377440F81C70}"/>
                </a:ext>
              </a:extLst>
            </p:cNvPr>
            <p:cNvSpPr/>
            <p:nvPr/>
          </p:nvSpPr>
          <p:spPr>
            <a:xfrm>
              <a:off x="3730944" y="1007440"/>
              <a:ext cx="284945" cy="351449"/>
            </a:xfrm>
            <a:custGeom>
              <a:avLst/>
              <a:gdLst>
                <a:gd name="f0" fmla="val w"/>
                <a:gd name="f1" fmla="val h"/>
                <a:gd name="f2" fmla="val 0"/>
                <a:gd name="f3" fmla="val 8916"/>
                <a:gd name="f4" fmla="val 10997"/>
                <a:gd name="f5" fmla="val 7183"/>
                <a:gd name="f6" fmla="val 2049"/>
                <a:gd name="f7" fmla="val 7404"/>
                <a:gd name="f8" fmla="val 7561"/>
                <a:gd name="f9" fmla="val 2206"/>
                <a:gd name="f10" fmla="val 2395"/>
                <a:gd name="f11" fmla="val 2584"/>
                <a:gd name="f12" fmla="val 2742"/>
                <a:gd name="f13" fmla="val 4474"/>
                <a:gd name="f14" fmla="val 4285"/>
                <a:gd name="f15" fmla="val 4127"/>
                <a:gd name="f16" fmla="val 3151"/>
                <a:gd name="f17" fmla="val 2017"/>
                <a:gd name="f18" fmla="val 3340"/>
                <a:gd name="f19" fmla="val 3497"/>
                <a:gd name="f20" fmla="val 2175"/>
                <a:gd name="f21" fmla="val 2364"/>
                <a:gd name="f22" fmla="val 3750"/>
                <a:gd name="f23" fmla="val 3939"/>
                <a:gd name="f24" fmla="val 4097"/>
                <a:gd name="f25" fmla="val 1764"/>
                <a:gd name="f26" fmla="val 1575"/>
                <a:gd name="f27" fmla="val 1418"/>
                <a:gd name="f28" fmla="val 5860"/>
                <a:gd name="f29" fmla="val 3372"/>
                <a:gd name="f30" fmla="val 6049"/>
                <a:gd name="f31" fmla="val 6207"/>
                <a:gd name="f32" fmla="val 3529"/>
                <a:gd name="f33" fmla="val 4758"/>
                <a:gd name="f34" fmla="val 4916"/>
                <a:gd name="f35" fmla="val 5105"/>
                <a:gd name="f36" fmla="val 5325"/>
                <a:gd name="f37" fmla="val 5483"/>
                <a:gd name="f38" fmla="val 6491"/>
                <a:gd name="f39" fmla="val 6680"/>
                <a:gd name="f40" fmla="val 6837"/>
                <a:gd name="f41" fmla="val 6144"/>
                <a:gd name="f42" fmla="val 6302"/>
                <a:gd name="f43" fmla="val 7562"/>
                <a:gd name="f44" fmla="val 7720"/>
                <a:gd name="f45" fmla="val 7909"/>
                <a:gd name="f46" fmla="val 8098"/>
                <a:gd name="f47" fmla="val 8255"/>
                <a:gd name="f48" fmla="val 7531"/>
                <a:gd name="f49" fmla="val 7657"/>
                <a:gd name="f50" fmla="val 7877"/>
                <a:gd name="f51" fmla="val 9232"/>
                <a:gd name="f52" fmla="val 9452"/>
                <a:gd name="f53" fmla="val 9610"/>
                <a:gd name="f54" fmla="val 8885"/>
                <a:gd name="f55" fmla="val 9043"/>
                <a:gd name="f56" fmla="val 1040"/>
                <a:gd name="f57" fmla="val 1"/>
                <a:gd name="f58" fmla="val 504"/>
                <a:gd name="f59" fmla="val 473"/>
                <a:gd name="f60" fmla="val 1009"/>
                <a:gd name="f61" fmla="val 9956"/>
                <a:gd name="f62" fmla="val 32"/>
                <a:gd name="f63" fmla="val 10524"/>
                <a:gd name="f64" fmla="val 10996"/>
                <a:gd name="f65" fmla="val 7908"/>
                <a:gd name="f66" fmla="val 8444"/>
                <a:gd name="f67" fmla="val 347"/>
                <a:gd name="f68" fmla="val 915"/>
                <a:gd name="f69" fmla="val 6711"/>
                <a:gd name="f70" fmla="val 1387"/>
                <a:gd name="f71" fmla="val 6175"/>
                <a:gd name="f72" fmla="val 2741"/>
                <a:gd name="f73" fmla="val 1733"/>
                <a:gd name="f74" fmla="*/ f0 1 8916"/>
                <a:gd name="f75" fmla="*/ f1 1 10997"/>
                <a:gd name="f76" fmla="val f2"/>
                <a:gd name="f77" fmla="val f3"/>
                <a:gd name="f78" fmla="val f4"/>
                <a:gd name="f79" fmla="+- f78 0 f76"/>
                <a:gd name="f80" fmla="+- f77 0 f76"/>
                <a:gd name="f81" fmla="*/ f80 1 8916"/>
                <a:gd name="f82" fmla="*/ f79 1 10997"/>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8916" h="10997">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lnTo>
                    <a:pt x="f19" y="f22"/>
                  </a:lnTo>
                  <a:cubicBezTo>
                    <a:pt x="f19" y="f23"/>
                    <a:pt x="f18" y="f24"/>
                    <a:pt x="f16" y="f24"/>
                  </a:cubicBezTo>
                  <a:lnTo>
                    <a:pt x="f25" y="f24"/>
                  </a:lnTo>
                  <a:cubicBezTo>
                    <a:pt x="f26" y="f24"/>
                    <a:pt x="f27" y="f23"/>
                    <a:pt x="f27" y="f22"/>
                  </a:cubicBezTo>
                  <a:lnTo>
                    <a:pt x="f27" y="f21"/>
                  </a:lnTo>
                  <a:cubicBezTo>
                    <a:pt x="f27" y="f20"/>
                    <a:pt x="f26" y="f17"/>
                    <a:pt x="f25" y="f17"/>
                  </a:cubicBezTo>
                  <a:close/>
                  <a:moveTo>
                    <a:pt x="f28" y="f29"/>
                  </a:moveTo>
                  <a:cubicBezTo>
                    <a:pt x="f30" y="f29"/>
                    <a:pt x="f31" y="f32"/>
                    <a:pt x="f31" y="f22"/>
                  </a:cubicBezTo>
                  <a:cubicBezTo>
                    <a:pt x="f31" y="f23"/>
                    <a:pt x="f30" y="f24"/>
                    <a:pt x="f28" y="f24"/>
                  </a:cubicBezTo>
                  <a:lnTo>
                    <a:pt x="f13" y="f24"/>
                  </a:lnTo>
                  <a:cubicBezTo>
                    <a:pt x="f14" y="f24"/>
                    <a:pt x="f15" y="f23"/>
                    <a:pt x="f15" y="f22"/>
                  </a:cubicBezTo>
                  <a:cubicBezTo>
                    <a:pt x="f15" y="f32"/>
                    <a:pt x="f14" y="f29"/>
                    <a:pt x="f13" y="f29"/>
                  </a:cubicBezTo>
                  <a:close/>
                  <a:moveTo>
                    <a:pt x="f5" y="f33"/>
                  </a:moveTo>
                  <a:cubicBezTo>
                    <a:pt x="f7" y="f33"/>
                    <a:pt x="f8" y="f34"/>
                    <a:pt x="f8" y="f35"/>
                  </a:cubicBezTo>
                  <a:cubicBezTo>
                    <a:pt x="f8" y="f36"/>
                    <a:pt x="f7" y="f37"/>
                    <a:pt x="f5" y="f37"/>
                  </a:cubicBezTo>
                  <a:lnTo>
                    <a:pt x="f13" y="f37"/>
                  </a:lnTo>
                  <a:cubicBezTo>
                    <a:pt x="f14" y="f37"/>
                    <a:pt x="f15" y="f36"/>
                    <a:pt x="f15" y="f35"/>
                  </a:cubicBezTo>
                  <a:cubicBezTo>
                    <a:pt x="f15" y="f34"/>
                    <a:pt x="f14" y="f33"/>
                    <a:pt x="f13" y="f33"/>
                  </a:cubicBezTo>
                  <a:close/>
                  <a:moveTo>
                    <a:pt x="f16" y="f33"/>
                  </a:moveTo>
                  <a:cubicBezTo>
                    <a:pt x="f18" y="f33"/>
                    <a:pt x="f19" y="f34"/>
                    <a:pt x="f19" y="f35"/>
                  </a:cubicBezTo>
                  <a:lnTo>
                    <a:pt x="f19" y="f38"/>
                  </a:lnTo>
                  <a:cubicBezTo>
                    <a:pt x="f19" y="f39"/>
                    <a:pt x="f18" y="f40"/>
                    <a:pt x="f16" y="f40"/>
                  </a:cubicBezTo>
                  <a:lnTo>
                    <a:pt x="f25" y="f40"/>
                  </a:lnTo>
                  <a:cubicBezTo>
                    <a:pt x="f26" y="f40"/>
                    <a:pt x="f27" y="f39"/>
                    <a:pt x="f27" y="f38"/>
                  </a:cubicBezTo>
                  <a:lnTo>
                    <a:pt x="f27" y="f35"/>
                  </a:lnTo>
                  <a:cubicBezTo>
                    <a:pt x="f27" y="f34"/>
                    <a:pt x="f26" y="f33"/>
                    <a:pt x="f25" y="f33"/>
                  </a:cubicBezTo>
                  <a:close/>
                  <a:moveTo>
                    <a:pt x="f28" y="f41"/>
                  </a:moveTo>
                  <a:cubicBezTo>
                    <a:pt x="f30" y="f41"/>
                    <a:pt x="f31" y="f42"/>
                    <a:pt x="f31" y="f38"/>
                  </a:cubicBezTo>
                  <a:cubicBezTo>
                    <a:pt x="f31" y="f39"/>
                    <a:pt x="f30" y="f40"/>
                    <a:pt x="f28" y="f40"/>
                  </a:cubicBezTo>
                  <a:lnTo>
                    <a:pt x="f13" y="f40"/>
                  </a:lnTo>
                  <a:cubicBezTo>
                    <a:pt x="f14" y="f40"/>
                    <a:pt x="f15" y="f39"/>
                    <a:pt x="f15" y="f38"/>
                  </a:cubicBezTo>
                  <a:cubicBezTo>
                    <a:pt x="f15" y="f42"/>
                    <a:pt x="f14" y="f41"/>
                    <a:pt x="f13" y="f41"/>
                  </a:cubicBezTo>
                  <a:close/>
                  <a:moveTo>
                    <a:pt x="f5" y="f43"/>
                  </a:moveTo>
                  <a:cubicBezTo>
                    <a:pt x="f7" y="f43"/>
                    <a:pt x="f8" y="f44"/>
                    <a:pt x="f8" y="f45"/>
                  </a:cubicBezTo>
                  <a:cubicBezTo>
                    <a:pt x="f8" y="f46"/>
                    <a:pt x="f7" y="f47"/>
                    <a:pt x="f5" y="f47"/>
                  </a:cubicBezTo>
                  <a:lnTo>
                    <a:pt x="f13" y="f47"/>
                  </a:lnTo>
                  <a:cubicBezTo>
                    <a:pt x="f14" y="f47"/>
                    <a:pt x="f15" y="f46"/>
                    <a:pt x="f15" y="f45"/>
                  </a:cubicBezTo>
                  <a:cubicBezTo>
                    <a:pt x="f15" y="f44"/>
                    <a:pt x="f14" y="f43"/>
                    <a:pt x="f13" y="f43"/>
                  </a:cubicBezTo>
                  <a:close/>
                  <a:moveTo>
                    <a:pt x="f16" y="f48"/>
                  </a:moveTo>
                  <a:cubicBezTo>
                    <a:pt x="f18" y="f48"/>
                    <a:pt x="f19" y="f49"/>
                    <a:pt x="f19" y="f50"/>
                  </a:cubicBezTo>
                  <a:lnTo>
                    <a:pt x="f19" y="f51"/>
                  </a:lnTo>
                  <a:cubicBezTo>
                    <a:pt x="f19" y="f52"/>
                    <a:pt x="f18" y="f53"/>
                    <a:pt x="f16" y="f53"/>
                  </a:cubicBezTo>
                  <a:lnTo>
                    <a:pt x="f25" y="f53"/>
                  </a:lnTo>
                  <a:cubicBezTo>
                    <a:pt x="f26" y="f53"/>
                    <a:pt x="f27" y="f52"/>
                    <a:pt x="f27" y="f51"/>
                  </a:cubicBezTo>
                  <a:lnTo>
                    <a:pt x="f27" y="f50"/>
                  </a:lnTo>
                  <a:cubicBezTo>
                    <a:pt x="f27" y="f49"/>
                    <a:pt x="f26" y="f48"/>
                    <a:pt x="f25" y="f48"/>
                  </a:cubicBezTo>
                  <a:close/>
                  <a:moveTo>
                    <a:pt x="f28" y="f54"/>
                  </a:moveTo>
                  <a:cubicBezTo>
                    <a:pt x="f30" y="f54"/>
                    <a:pt x="f31" y="f55"/>
                    <a:pt x="f31" y="f51"/>
                  </a:cubicBezTo>
                  <a:cubicBezTo>
                    <a:pt x="f31" y="f52"/>
                    <a:pt x="f30" y="f53"/>
                    <a:pt x="f28" y="f53"/>
                  </a:cubicBezTo>
                  <a:lnTo>
                    <a:pt x="f13" y="f53"/>
                  </a:lnTo>
                  <a:cubicBezTo>
                    <a:pt x="f14" y="f53"/>
                    <a:pt x="f15" y="f52"/>
                    <a:pt x="f15" y="f51"/>
                  </a:cubicBezTo>
                  <a:cubicBezTo>
                    <a:pt x="f15" y="f55"/>
                    <a:pt x="f14" y="f54"/>
                    <a:pt x="f13" y="f54"/>
                  </a:cubicBezTo>
                  <a:close/>
                  <a:moveTo>
                    <a:pt x="f56" y="f57"/>
                  </a:moveTo>
                  <a:cubicBezTo>
                    <a:pt x="f58" y="f57"/>
                    <a:pt x="f2" y="f59"/>
                    <a:pt x="f2" y="f60"/>
                  </a:cubicBezTo>
                  <a:lnTo>
                    <a:pt x="f2" y="f61"/>
                  </a:lnTo>
                  <a:cubicBezTo>
                    <a:pt x="f62" y="f63"/>
                    <a:pt x="f58" y="f64"/>
                    <a:pt x="f56" y="f64"/>
                  </a:cubicBezTo>
                  <a:lnTo>
                    <a:pt x="f65" y="f64"/>
                  </a:lnTo>
                  <a:cubicBezTo>
                    <a:pt x="f66" y="f64"/>
                    <a:pt x="f3" y="f63"/>
                    <a:pt x="f3" y="f61"/>
                  </a:cubicBezTo>
                  <a:lnTo>
                    <a:pt x="f3" y="f60"/>
                  </a:lnTo>
                  <a:cubicBezTo>
                    <a:pt x="f3" y="f59"/>
                    <a:pt x="f66" y="f57"/>
                    <a:pt x="f65" y="f57"/>
                  </a:cubicBezTo>
                  <a:lnTo>
                    <a:pt x="f5" y="f57"/>
                  </a:lnTo>
                  <a:lnTo>
                    <a:pt x="f5" y="f67"/>
                  </a:lnTo>
                  <a:cubicBezTo>
                    <a:pt x="f5" y="f68"/>
                    <a:pt x="f69" y="f70"/>
                    <a:pt x="f71" y="f70"/>
                  </a:cubicBezTo>
                  <a:lnTo>
                    <a:pt x="f72" y="f70"/>
                  </a:lnTo>
                  <a:cubicBezTo>
                    <a:pt x="f9" y="f70"/>
                    <a:pt x="f73" y="f68"/>
                    <a:pt x="f73" y="f67"/>
                  </a:cubicBezTo>
                  <a:lnTo>
                    <a:pt x="f73" y="f57"/>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2" name="Google Shape;6963;p88">
              <a:extLst>
                <a:ext uri="{FF2B5EF4-FFF2-40B4-BE49-F238E27FC236}">
                  <a16:creationId xmlns:a16="http://schemas.microsoft.com/office/drawing/2014/main" id="{F6F82AFA-BEEF-86FD-51A0-2BBCB1C671C1}"/>
                </a:ext>
              </a:extLst>
            </p:cNvPr>
            <p:cNvSpPr/>
            <p:nvPr/>
          </p:nvSpPr>
          <p:spPr>
            <a:xfrm>
              <a:off x="4039023" y="1115165"/>
              <a:ext cx="65480" cy="132944"/>
            </a:xfrm>
            <a:custGeom>
              <a:avLst/>
              <a:gdLst>
                <a:gd name="f0" fmla="val w"/>
                <a:gd name="f1" fmla="val h"/>
                <a:gd name="f2" fmla="val 0"/>
                <a:gd name="f3" fmla="val 2049"/>
                <a:gd name="f4" fmla="val 4160"/>
                <a:gd name="f5" fmla="val 1"/>
                <a:gd name="f6" fmla="*/ f0 1 2049"/>
                <a:gd name="f7" fmla="*/ f1 1 4160"/>
                <a:gd name="f8" fmla="val f2"/>
                <a:gd name="f9" fmla="val f3"/>
                <a:gd name="f10" fmla="val f4"/>
                <a:gd name="f11" fmla="+- f10 0 f8"/>
                <a:gd name="f12" fmla="+- f9 0 f8"/>
                <a:gd name="f13" fmla="*/ f12 1 2049"/>
                <a:gd name="f14" fmla="*/ f11 1 4160"/>
                <a:gd name="f15" fmla="*/ f8 1 f13"/>
                <a:gd name="f16" fmla="*/ f9 1 f13"/>
                <a:gd name="f17" fmla="*/ f8 1 f14"/>
                <a:gd name="f18" fmla="*/ f10 1 f14"/>
                <a:gd name="f19" fmla="*/ f15 f6 1"/>
                <a:gd name="f20" fmla="*/ f16 f6 1"/>
                <a:gd name="f21" fmla="*/ f18 f7 1"/>
                <a:gd name="f22" fmla="*/ f17 f7 1"/>
              </a:gdLst>
              <a:ahLst/>
              <a:cxnLst>
                <a:cxn ang="3cd4">
                  <a:pos x="hc" y="t"/>
                </a:cxn>
                <a:cxn ang="0">
                  <a:pos x="r" y="vc"/>
                </a:cxn>
                <a:cxn ang="cd4">
                  <a:pos x="hc" y="b"/>
                </a:cxn>
                <a:cxn ang="cd2">
                  <a:pos x="l" y="vc"/>
                </a:cxn>
              </a:cxnLst>
              <a:rect l="f19" t="f22" r="f20" b="f21"/>
              <a:pathLst>
                <a:path w="2049" h="4160">
                  <a:moveTo>
                    <a:pt x="f5" y="f5"/>
                  </a:moveTo>
                  <a:lnTo>
                    <a:pt x="f5" y="f4"/>
                  </a:lnTo>
                  <a:lnTo>
                    <a:pt x="f3" y="f4"/>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3" name="Google Shape;6964;p88">
              <a:extLst>
                <a:ext uri="{FF2B5EF4-FFF2-40B4-BE49-F238E27FC236}">
                  <a16:creationId xmlns:a16="http://schemas.microsoft.com/office/drawing/2014/main" id="{6C5C11AA-0363-BA0C-F842-20C75BA772F2}"/>
                </a:ext>
              </a:extLst>
            </p:cNvPr>
            <p:cNvSpPr/>
            <p:nvPr/>
          </p:nvSpPr>
          <p:spPr>
            <a:xfrm>
              <a:off x="4039023" y="1028590"/>
              <a:ext cx="65480" cy="65480"/>
            </a:xfrm>
            <a:custGeom>
              <a:avLst/>
              <a:gdLst>
                <a:gd name="f0" fmla="val w"/>
                <a:gd name="f1" fmla="val h"/>
                <a:gd name="f2" fmla="val 0"/>
                <a:gd name="f3" fmla="val 2049"/>
                <a:gd name="f4" fmla="val 1009"/>
                <a:gd name="f5" fmla="val 1"/>
                <a:gd name="f6" fmla="val 473"/>
                <a:gd name="f7" fmla="val 1040"/>
                <a:gd name="f8" fmla="val 2048"/>
                <a:gd name="f9" fmla="val 1576"/>
                <a:gd name="f10" fmla="*/ f0 1 2049"/>
                <a:gd name="f11" fmla="*/ f1 1 2049"/>
                <a:gd name="f12" fmla="val f2"/>
                <a:gd name="f13" fmla="val f3"/>
                <a:gd name="f14" fmla="+- f13 0 f12"/>
                <a:gd name="f15" fmla="*/ f14 1 2049"/>
                <a:gd name="f16" fmla="*/ f12 1 f15"/>
                <a:gd name="f17" fmla="*/ f13 1 f15"/>
                <a:gd name="f18" fmla="*/ f16 f10 1"/>
                <a:gd name="f19" fmla="*/ f17 f10 1"/>
                <a:gd name="f20" fmla="*/ f17 f11 1"/>
                <a:gd name="f21" fmla="*/ f16 f11 1"/>
              </a:gdLst>
              <a:ahLst/>
              <a:cxnLst>
                <a:cxn ang="3cd4">
                  <a:pos x="hc" y="t"/>
                </a:cxn>
                <a:cxn ang="0">
                  <a:pos x="r" y="vc"/>
                </a:cxn>
                <a:cxn ang="cd4">
                  <a:pos x="hc" y="b"/>
                </a:cxn>
                <a:cxn ang="cd2">
                  <a:pos x="l" y="vc"/>
                </a:cxn>
              </a:cxnLst>
              <a:rect l="f18" t="f21" r="f19" b="f20"/>
              <a:pathLst>
                <a:path w="2049" h="2049">
                  <a:moveTo>
                    <a:pt x="f4" y="f5"/>
                  </a:moveTo>
                  <a:cubicBezTo>
                    <a:pt x="f6" y="f5"/>
                    <a:pt x="f5" y="f6"/>
                    <a:pt x="f5" y="f7"/>
                  </a:cubicBezTo>
                  <a:lnTo>
                    <a:pt x="f5" y="f8"/>
                  </a:lnTo>
                  <a:lnTo>
                    <a:pt x="f3" y="f8"/>
                  </a:lnTo>
                  <a:lnTo>
                    <a:pt x="f3" y="f7"/>
                  </a:lnTo>
                  <a:cubicBezTo>
                    <a:pt x="f3" y="f6"/>
                    <a:pt x="f9"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4" name="Google Shape;6965;p88">
              <a:extLst>
                <a:ext uri="{FF2B5EF4-FFF2-40B4-BE49-F238E27FC236}">
                  <a16:creationId xmlns:a16="http://schemas.microsoft.com/office/drawing/2014/main" id="{DA8208FA-5710-634E-FBED-4EDBCFDC9647}"/>
                </a:ext>
              </a:extLst>
            </p:cNvPr>
            <p:cNvSpPr/>
            <p:nvPr/>
          </p:nvSpPr>
          <p:spPr>
            <a:xfrm>
              <a:off x="4041044" y="1270229"/>
              <a:ext cx="59445" cy="65480"/>
            </a:xfrm>
            <a:custGeom>
              <a:avLst/>
              <a:gdLst>
                <a:gd name="f0" fmla="val w"/>
                <a:gd name="f1" fmla="val h"/>
                <a:gd name="f2" fmla="val 0"/>
                <a:gd name="f3" fmla="val 1860"/>
                <a:gd name="f4" fmla="val 2049"/>
                <a:gd name="f5" fmla="val 1"/>
                <a:gd name="f6" fmla="val 599"/>
                <a:gd name="f7" fmla="val 1796"/>
                <a:gd name="f8" fmla="val 694"/>
                <a:gd name="f9" fmla="val 1985"/>
                <a:gd name="f10" fmla="val 788"/>
                <a:gd name="f11" fmla="val 2048"/>
                <a:gd name="f12" fmla="val 946"/>
                <a:gd name="f13" fmla="val 1103"/>
                <a:gd name="f14" fmla="val 1229"/>
                <a:gd name="f15" fmla="val 1261"/>
                <a:gd name="f16" fmla="*/ f0 1 1860"/>
                <a:gd name="f17" fmla="*/ f1 1 2049"/>
                <a:gd name="f18" fmla="val f2"/>
                <a:gd name="f19" fmla="val f3"/>
                <a:gd name="f20" fmla="val f4"/>
                <a:gd name="f21" fmla="+- f20 0 f18"/>
                <a:gd name="f22" fmla="+- f19 0 f18"/>
                <a:gd name="f23" fmla="*/ f22 1 1860"/>
                <a:gd name="f24" fmla="*/ f21 1 2049"/>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1860" h="2049">
                  <a:moveTo>
                    <a:pt x="f5" y="f5"/>
                  </a:moveTo>
                  <a:lnTo>
                    <a:pt x="f6" y="f7"/>
                  </a:lnTo>
                  <a:cubicBezTo>
                    <a:pt x="f8" y="f9"/>
                    <a:pt x="f10" y="f11"/>
                    <a:pt x="f12" y="f11"/>
                  </a:cubicBezTo>
                  <a:cubicBezTo>
                    <a:pt x="f13" y="f11"/>
                    <a:pt x="f14" y="f9"/>
                    <a:pt x="f15" y="f7"/>
                  </a:cubicBez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45" name="Google Shape;6966;p88">
            <a:extLst>
              <a:ext uri="{FF2B5EF4-FFF2-40B4-BE49-F238E27FC236}">
                <a16:creationId xmlns:a16="http://schemas.microsoft.com/office/drawing/2014/main" id="{F6FB6E84-FF14-E725-DDB5-46A3C3A4036C}"/>
              </a:ext>
            </a:extLst>
          </p:cNvPr>
          <p:cNvGrpSpPr/>
          <p:nvPr/>
        </p:nvGrpSpPr>
        <p:grpSpPr>
          <a:xfrm>
            <a:off x="9163293" y="3411177"/>
            <a:ext cx="604881" cy="605820"/>
            <a:chOff x="8189640" y="2558381"/>
            <a:chExt cx="453661" cy="454365"/>
          </a:xfrm>
          <a:solidFill>
            <a:schemeClr val="tx1">
              <a:lumMod val="50000"/>
              <a:lumOff val="50000"/>
            </a:schemeClr>
          </a:solidFill>
        </p:grpSpPr>
        <p:sp>
          <p:nvSpPr>
            <p:cNvPr id="46" name="Google Shape;6967;p88">
              <a:extLst>
                <a:ext uri="{FF2B5EF4-FFF2-40B4-BE49-F238E27FC236}">
                  <a16:creationId xmlns:a16="http://schemas.microsoft.com/office/drawing/2014/main" id="{E460B52A-5069-AE5E-2121-8D1395D26C33}"/>
                </a:ext>
              </a:extLst>
            </p:cNvPr>
            <p:cNvSpPr/>
            <p:nvPr/>
          </p:nvSpPr>
          <p:spPr>
            <a:xfrm>
              <a:off x="8317162" y="2858761"/>
              <a:ext cx="12298" cy="19650"/>
            </a:xfrm>
            <a:custGeom>
              <a:avLst/>
              <a:gdLst>
                <a:gd name="f0" fmla="val w"/>
                <a:gd name="f1" fmla="val h"/>
                <a:gd name="f2" fmla="val 0"/>
                <a:gd name="f3" fmla="val 316"/>
                <a:gd name="f4" fmla="val 505"/>
                <a:gd name="f5" fmla="val 158"/>
                <a:gd name="f6" fmla="val 1"/>
                <a:gd name="f7" fmla="val 315"/>
                <a:gd name="f8" fmla="*/ f0 1 316"/>
                <a:gd name="f9" fmla="*/ f1 1 505"/>
                <a:gd name="f10" fmla="val f2"/>
                <a:gd name="f11" fmla="val f3"/>
                <a:gd name="f12" fmla="val f4"/>
                <a:gd name="f13" fmla="+- f12 0 f10"/>
                <a:gd name="f14" fmla="+- f11 0 f10"/>
                <a:gd name="f15" fmla="*/ f14 1 316"/>
                <a:gd name="f16" fmla="*/ f13 1 505"/>
                <a:gd name="f17" fmla="*/ f10 1 f15"/>
                <a:gd name="f18" fmla="*/ f11 1 f15"/>
                <a:gd name="f19" fmla="*/ f10 1 f16"/>
                <a:gd name="f20" fmla="*/ f12 1 f16"/>
                <a:gd name="f21" fmla="*/ f17 f8 1"/>
                <a:gd name="f22" fmla="*/ f18 f8 1"/>
                <a:gd name="f23" fmla="*/ f20 f9 1"/>
                <a:gd name="f24" fmla="*/ f19 f9 1"/>
              </a:gdLst>
              <a:ahLst/>
              <a:cxnLst>
                <a:cxn ang="3cd4">
                  <a:pos x="hc" y="t"/>
                </a:cxn>
                <a:cxn ang="0">
                  <a:pos x="r" y="vc"/>
                </a:cxn>
                <a:cxn ang="cd4">
                  <a:pos x="hc" y="b"/>
                </a:cxn>
                <a:cxn ang="cd2">
                  <a:pos x="l" y="vc"/>
                </a:cxn>
              </a:cxnLst>
              <a:rect l="f21" t="f24" r="f22" b="f23"/>
              <a:pathLst>
                <a:path w="316" h="505">
                  <a:moveTo>
                    <a:pt x="f5" y="f6"/>
                  </a:moveTo>
                  <a:lnTo>
                    <a:pt x="f2" y="f4"/>
                  </a:lnTo>
                  <a:lnTo>
                    <a:pt x="f7" y="f4"/>
                  </a:ln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7" name="Google Shape;6968;p88">
              <a:extLst>
                <a:ext uri="{FF2B5EF4-FFF2-40B4-BE49-F238E27FC236}">
                  <a16:creationId xmlns:a16="http://schemas.microsoft.com/office/drawing/2014/main" id="{CB4504C7-270D-E136-9778-924EB9F125C9}"/>
                </a:ext>
              </a:extLst>
            </p:cNvPr>
            <p:cNvSpPr/>
            <p:nvPr/>
          </p:nvSpPr>
          <p:spPr>
            <a:xfrm>
              <a:off x="8189640" y="2743538"/>
              <a:ext cx="267297" cy="269208"/>
            </a:xfrm>
            <a:custGeom>
              <a:avLst/>
              <a:gdLst>
                <a:gd name="f0" fmla="val w"/>
                <a:gd name="f1" fmla="val h"/>
                <a:gd name="f2" fmla="val 0"/>
                <a:gd name="f3" fmla="val 6869"/>
                <a:gd name="f4" fmla="val 6918"/>
                <a:gd name="f5" fmla="val 3427"/>
                <a:gd name="f6" fmla="val 1449"/>
                <a:gd name="f7" fmla="val 3569"/>
                <a:gd name="f8" fmla="val 3718"/>
                <a:gd name="f9" fmla="val 1512"/>
                <a:gd name="f10" fmla="val 3781"/>
                <a:gd name="f11" fmla="val 1638"/>
                <a:gd name="f12" fmla="val 4317"/>
                <a:gd name="f13" fmla="val 3466"/>
                <a:gd name="f14" fmla="val 4474"/>
                <a:gd name="f15" fmla="val 4695"/>
                <a:gd name="f16" fmla="val 4852"/>
                <a:gd name="f17" fmla="val 3623"/>
                <a:gd name="f18" fmla="val 3812"/>
                <a:gd name="f19" fmla="val 3970"/>
                <a:gd name="f20" fmla="val 4726"/>
                <a:gd name="f21" fmla="val 4127"/>
                <a:gd name="f22" fmla="val 4537"/>
                <a:gd name="f23" fmla="val 4789"/>
                <a:gd name="f24" fmla="val 5072"/>
                <a:gd name="f25" fmla="val 5262"/>
                <a:gd name="f26" fmla="val 4758"/>
                <a:gd name="f27" fmla="val 5419"/>
                <a:gd name="f28" fmla="val 4569"/>
                <a:gd name="f29" fmla="val 5514"/>
                <a:gd name="f30" fmla="val 4545"/>
                <a:gd name="f31" fmla="val 5518"/>
                <a:gd name="f32" fmla="val 4521"/>
                <a:gd name="f33" fmla="val 5520"/>
                <a:gd name="f34" fmla="val 4498"/>
                <a:gd name="f35" fmla="val 4341"/>
                <a:gd name="f36" fmla="val 4210"/>
                <a:gd name="f37" fmla="val 5427"/>
                <a:gd name="f38" fmla="val 4128"/>
                <a:gd name="f39" fmla="val 3057"/>
                <a:gd name="f40" fmla="val 2710"/>
                <a:gd name="f41" fmla="val 2683"/>
                <a:gd name="f42" fmla="val 2535"/>
                <a:gd name="f43" fmla="val 2351"/>
                <a:gd name="f44" fmla="val 2325"/>
                <a:gd name="f45" fmla="val 2297"/>
                <a:gd name="f46" fmla="val 2269"/>
                <a:gd name="f47" fmla="val 2080"/>
                <a:gd name="f48" fmla="val 5451"/>
                <a:gd name="f49" fmla="val 2017"/>
                <a:gd name="f50" fmla="val 2049"/>
                <a:gd name="f51" fmla="val 2332"/>
                <a:gd name="f52" fmla="val 2175"/>
                <a:gd name="f53" fmla="val 4096"/>
                <a:gd name="f54" fmla="val 2206"/>
                <a:gd name="f55" fmla="val 2395"/>
                <a:gd name="f56" fmla="val 2553"/>
                <a:gd name="f57" fmla="val 3120"/>
                <a:gd name="f58" fmla="val 3151"/>
                <a:gd name="f59" fmla="val 3285"/>
                <a:gd name="f60" fmla="val 3435"/>
                <a:gd name="f61" fmla="val 1544"/>
                <a:gd name="f62" fmla="val 1"/>
                <a:gd name="f63" fmla="val 3434"/>
                <a:gd name="f64" fmla="val 5356"/>
                <a:gd name="f65" fmla="val 6900"/>
                <a:gd name="f66" fmla="val 4065"/>
                <a:gd name="f67" fmla="val 4632"/>
                <a:gd name="f68" fmla="val 6742"/>
                <a:gd name="f69" fmla="val 5168"/>
                <a:gd name="f70" fmla="val 6427"/>
                <a:gd name="f71" fmla="val 6365"/>
                <a:gd name="f72" fmla="val 6407"/>
                <a:gd name="f73" fmla="val 6910"/>
                <a:gd name="f74" fmla="val 6449"/>
                <a:gd name="f75" fmla="val 6917"/>
                <a:gd name="f76" fmla="val 6491"/>
                <a:gd name="f77" fmla="val 6575"/>
                <a:gd name="f78" fmla="val 6659"/>
                <a:gd name="f79" fmla="val 6889"/>
                <a:gd name="f80" fmla="val 6743"/>
                <a:gd name="f81" fmla="val 6805"/>
                <a:gd name="f82" fmla="val 6806"/>
                <a:gd name="f83" fmla="val 6616"/>
                <a:gd name="f84" fmla="val 6459"/>
                <a:gd name="f85" fmla="val 5009"/>
                <a:gd name="f86" fmla="val 4001"/>
                <a:gd name="f87" fmla="val 3119"/>
                <a:gd name="f88" fmla="val 6774"/>
                <a:gd name="f89" fmla="val 2804"/>
                <a:gd name="f90" fmla="val 6711"/>
                <a:gd name="f91" fmla="val 2489"/>
                <a:gd name="f92" fmla="val 6617"/>
                <a:gd name="f93" fmla="val 2426"/>
                <a:gd name="f94" fmla="val 6428"/>
                <a:gd name="f95" fmla="val 2363"/>
                <a:gd name="f96" fmla="val 5389"/>
                <a:gd name="f97" fmla="val 2755"/>
                <a:gd name="f98" fmla="val 5256"/>
                <a:gd name="f99" fmla="val 2780"/>
                <a:gd name="f100" fmla="val 5125"/>
                <a:gd name="f101" fmla="val 4892"/>
                <a:gd name="f102" fmla="val 4667"/>
                <a:gd name="f103" fmla="val 2702"/>
                <a:gd name="f104" fmla="val 4506"/>
                <a:gd name="f105" fmla="val 2521"/>
                <a:gd name="f106" fmla="val 4222"/>
                <a:gd name="f107" fmla="val 1891"/>
                <a:gd name="f108" fmla="val 4159"/>
                <a:gd name="f109" fmla="val 1481"/>
                <a:gd name="f110" fmla="val 4443"/>
                <a:gd name="f111" fmla="val 221"/>
                <a:gd name="f112" fmla="val 189"/>
                <a:gd name="f113" fmla="val 4411"/>
                <a:gd name="f114" fmla="val 158"/>
                <a:gd name="f115" fmla="val 63"/>
                <a:gd name="f116" fmla="*/ f0 1 6869"/>
                <a:gd name="f117" fmla="*/ f1 1 6918"/>
                <a:gd name="f118" fmla="val f2"/>
                <a:gd name="f119" fmla="val f3"/>
                <a:gd name="f120" fmla="val f4"/>
                <a:gd name="f121" fmla="+- f120 0 f118"/>
                <a:gd name="f122" fmla="+- f119 0 f118"/>
                <a:gd name="f123" fmla="*/ f122 1 6869"/>
                <a:gd name="f124" fmla="*/ f121 1 6918"/>
                <a:gd name="f125" fmla="*/ f118 1 f123"/>
                <a:gd name="f126" fmla="*/ f119 1 f123"/>
                <a:gd name="f127" fmla="*/ f118 1 f124"/>
                <a:gd name="f128" fmla="*/ f120 1 f124"/>
                <a:gd name="f129" fmla="*/ f125 f116 1"/>
                <a:gd name="f130" fmla="*/ f126 f116 1"/>
                <a:gd name="f131" fmla="*/ f128 f117 1"/>
                <a:gd name="f132" fmla="*/ f127 f117 1"/>
              </a:gdLst>
              <a:ahLst/>
              <a:cxnLst>
                <a:cxn ang="3cd4">
                  <a:pos x="hc" y="t"/>
                </a:cxn>
                <a:cxn ang="0">
                  <a:pos x="r" y="vc"/>
                </a:cxn>
                <a:cxn ang="cd4">
                  <a:pos x="hc" y="b"/>
                </a:cxn>
                <a:cxn ang="cd2">
                  <a:pos x="l" y="vc"/>
                </a:cxn>
              </a:cxnLst>
              <a:rect l="f129" t="f132" r="f130" b="f131"/>
              <a:pathLst>
                <a:path w="6869" h="6918">
                  <a:moveTo>
                    <a:pt x="f5" y="f6"/>
                  </a:moveTo>
                  <a:cubicBezTo>
                    <a:pt x="f7" y="f6"/>
                    <a:pt x="f8" y="f9"/>
                    <a:pt x="f10" y="f11"/>
                  </a:cubicBezTo>
                  <a:lnTo>
                    <a:pt x="f12" y="f13"/>
                  </a:lnTo>
                  <a:lnTo>
                    <a:pt x="f14" y="f13"/>
                  </a:lnTo>
                  <a:cubicBezTo>
                    <a:pt x="f15" y="f13"/>
                    <a:pt x="f16" y="f17"/>
                    <a:pt x="f16" y="f18"/>
                  </a:cubicBezTo>
                  <a:cubicBezTo>
                    <a:pt x="f16" y="f19"/>
                    <a:pt x="f20" y="f21"/>
                    <a:pt x="f22" y="f21"/>
                  </a:cubicBezTo>
                  <a:lnTo>
                    <a:pt x="f23" y="f24"/>
                  </a:lnTo>
                  <a:cubicBezTo>
                    <a:pt x="f16" y="f25"/>
                    <a:pt x="f26" y="f27"/>
                    <a:pt x="f28" y="f29"/>
                  </a:cubicBezTo>
                  <a:cubicBezTo>
                    <a:pt x="f30" y="f31"/>
                    <a:pt x="f32" y="f33"/>
                    <a:pt x="f34" y="f33"/>
                  </a:cubicBezTo>
                  <a:cubicBezTo>
                    <a:pt x="f35" y="f33"/>
                    <a:pt x="f36" y="f37"/>
                    <a:pt x="f38" y="f25"/>
                  </a:cubicBezTo>
                  <a:lnTo>
                    <a:pt x="f10" y="f21"/>
                  </a:lnTo>
                  <a:lnTo>
                    <a:pt x="f39" y="f21"/>
                  </a:lnTo>
                  <a:lnTo>
                    <a:pt x="f40" y="f25"/>
                  </a:lnTo>
                  <a:cubicBezTo>
                    <a:pt x="f41" y="f37"/>
                    <a:pt x="f42" y="f33"/>
                    <a:pt x="f43" y="f33"/>
                  </a:cubicBezTo>
                  <a:cubicBezTo>
                    <a:pt x="f44" y="f33"/>
                    <a:pt x="f45" y="f31"/>
                    <a:pt x="f46" y="f29"/>
                  </a:cubicBezTo>
                  <a:cubicBezTo>
                    <a:pt x="f47" y="f48"/>
                    <a:pt x="f49" y="f25"/>
                    <a:pt x="f50" y="f24"/>
                  </a:cubicBezTo>
                  <a:lnTo>
                    <a:pt x="f51" y="f21"/>
                  </a:lnTo>
                  <a:cubicBezTo>
                    <a:pt x="f52" y="f53"/>
                    <a:pt x="f49" y="f19"/>
                    <a:pt x="f49" y="f18"/>
                  </a:cubicBezTo>
                  <a:cubicBezTo>
                    <a:pt x="f50" y="f17"/>
                    <a:pt x="f54" y="f13"/>
                    <a:pt x="f55" y="f13"/>
                  </a:cubicBezTo>
                  <a:lnTo>
                    <a:pt x="f56" y="f13"/>
                  </a:lnTo>
                  <a:lnTo>
                    <a:pt x="f57" y="f11"/>
                  </a:lnTo>
                  <a:cubicBezTo>
                    <a:pt x="f58" y="f9"/>
                    <a:pt x="f59" y="f6"/>
                    <a:pt x="f5" y="f6"/>
                  </a:cubicBezTo>
                  <a:close/>
                  <a:moveTo>
                    <a:pt x="f60" y="f2"/>
                  </a:moveTo>
                  <a:cubicBezTo>
                    <a:pt x="f61" y="f2"/>
                    <a:pt x="f62" y="f61"/>
                    <a:pt x="f62" y="f63"/>
                  </a:cubicBezTo>
                  <a:cubicBezTo>
                    <a:pt x="f62" y="f64"/>
                    <a:pt x="f61" y="f65"/>
                    <a:pt x="f60" y="f65"/>
                  </a:cubicBezTo>
                  <a:cubicBezTo>
                    <a:pt x="f66" y="f65"/>
                    <a:pt x="f67" y="f68"/>
                    <a:pt x="f69" y="f70"/>
                  </a:cubicBezTo>
                  <a:lnTo>
                    <a:pt x="f71" y="f65"/>
                  </a:lnTo>
                  <a:cubicBezTo>
                    <a:pt x="f72" y="f73"/>
                    <a:pt x="f74" y="f75"/>
                    <a:pt x="f76" y="f75"/>
                  </a:cubicBezTo>
                  <a:cubicBezTo>
                    <a:pt x="f77" y="f75"/>
                    <a:pt x="f78" y="f79"/>
                    <a:pt x="f80" y="f81"/>
                  </a:cubicBezTo>
                  <a:cubicBezTo>
                    <a:pt x="f82" y="f68"/>
                    <a:pt x="f3" y="f83"/>
                    <a:pt x="f3" y="f84"/>
                  </a:cubicBezTo>
                  <a:lnTo>
                    <a:pt x="f76" y="f85"/>
                  </a:lnTo>
                  <a:cubicBezTo>
                    <a:pt x="f80" y="f22"/>
                    <a:pt x="f3" y="f86"/>
                    <a:pt x="f3" y="f13"/>
                  </a:cubicBezTo>
                  <a:cubicBezTo>
                    <a:pt x="f3" y="f87"/>
                    <a:pt x="f88" y="f89"/>
                    <a:pt x="f90" y="f91"/>
                  </a:cubicBezTo>
                  <a:cubicBezTo>
                    <a:pt x="f92" y="f93"/>
                    <a:pt x="f76" y="f55"/>
                    <a:pt x="f94" y="f95"/>
                  </a:cubicBezTo>
                  <a:lnTo>
                    <a:pt x="f29" y="f40"/>
                  </a:lnTo>
                  <a:cubicBezTo>
                    <a:pt x="f96" y="f97"/>
                    <a:pt x="f98" y="f99"/>
                    <a:pt x="f100" y="f99"/>
                  </a:cubicBezTo>
                  <a:cubicBezTo>
                    <a:pt x="f101" y="f99"/>
                    <a:pt x="f102" y="f103"/>
                    <a:pt x="f104" y="f105"/>
                  </a:cubicBezTo>
                  <a:cubicBezTo>
                    <a:pt x="f106" y="f46"/>
                    <a:pt x="f53" y="f107"/>
                    <a:pt x="f108" y="f109"/>
                  </a:cubicBezTo>
                  <a:lnTo>
                    <a:pt x="f110" y="f111"/>
                  </a:lnTo>
                  <a:cubicBezTo>
                    <a:pt x="f110" y="f112"/>
                    <a:pt x="f110" y="f112"/>
                    <a:pt x="f113" y="f114"/>
                  </a:cubicBezTo>
                  <a:cubicBezTo>
                    <a:pt x="f53" y="f115"/>
                    <a:pt x="f10" y="f2"/>
                    <a:pt x="f60"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8" name="Google Shape;6969;p88">
              <a:extLst>
                <a:ext uri="{FF2B5EF4-FFF2-40B4-BE49-F238E27FC236}">
                  <a16:creationId xmlns:a16="http://schemas.microsoft.com/office/drawing/2014/main" id="{A3DF51CE-2D06-CF7B-D2C9-94ACE96669DB}"/>
                </a:ext>
              </a:extLst>
            </p:cNvPr>
            <p:cNvSpPr/>
            <p:nvPr/>
          </p:nvSpPr>
          <p:spPr>
            <a:xfrm>
              <a:off x="8497372" y="2665046"/>
              <a:ext cx="24551" cy="40507"/>
            </a:xfrm>
            <a:custGeom>
              <a:avLst/>
              <a:gdLst>
                <a:gd name="f0" fmla="val w"/>
                <a:gd name="f1" fmla="val h"/>
                <a:gd name="f2" fmla="val 0"/>
                <a:gd name="f3" fmla="val 631"/>
                <a:gd name="f4" fmla="val 1041"/>
                <a:gd name="f5" fmla="val 1"/>
                <a:gd name="f6" fmla="val 32"/>
                <a:gd name="f7" fmla="val 410"/>
                <a:gd name="f8" fmla="val 126"/>
                <a:gd name="f9" fmla="val 694"/>
                <a:gd name="f10" fmla="val 315"/>
                <a:gd name="f11" fmla="val 473"/>
                <a:gd name="f12" fmla="val 599"/>
                <a:gd name="f13" fmla="val 347"/>
                <a:gd name="f14" fmla="*/ f0 1 631"/>
                <a:gd name="f15" fmla="*/ f1 1 1041"/>
                <a:gd name="f16" fmla="val f2"/>
                <a:gd name="f17" fmla="val f3"/>
                <a:gd name="f18" fmla="val f4"/>
                <a:gd name="f19" fmla="+- f18 0 f16"/>
                <a:gd name="f20" fmla="+- f17 0 f16"/>
                <a:gd name="f21" fmla="*/ f20 1 631"/>
                <a:gd name="f22" fmla="*/ f19 1 1041"/>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631" h="1041">
                  <a:moveTo>
                    <a:pt x="f2" y="f5"/>
                  </a:moveTo>
                  <a:cubicBezTo>
                    <a:pt x="f6" y="f7"/>
                    <a:pt x="f8" y="f9"/>
                    <a:pt x="f10" y="f4"/>
                  </a:cubicBezTo>
                  <a:cubicBezTo>
                    <a:pt x="f11" y="f9"/>
                    <a:pt x="f12" y="f13"/>
                    <a:pt x="f3"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49" name="Google Shape;6970;p88">
              <a:extLst>
                <a:ext uri="{FF2B5EF4-FFF2-40B4-BE49-F238E27FC236}">
                  <a16:creationId xmlns:a16="http://schemas.microsoft.com/office/drawing/2014/main" id="{B09312A3-3F6D-6666-42C1-9C784106F049}"/>
                </a:ext>
              </a:extLst>
            </p:cNvPr>
            <p:cNvSpPr/>
            <p:nvPr/>
          </p:nvSpPr>
          <p:spPr>
            <a:xfrm>
              <a:off x="8374751" y="2558381"/>
              <a:ext cx="268550" cy="268348"/>
            </a:xfrm>
            <a:custGeom>
              <a:avLst/>
              <a:gdLst>
                <a:gd name="f0" fmla="val w"/>
                <a:gd name="f1" fmla="val h"/>
                <a:gd name="f2" fmla="val 0"/>
                <a:gd name="f3" fmla="val 6901"/>
                <a:gd name="f4" fmla="val 6896"/>
                <a:gd name="f5" fmla="val 3435"/>
                <a:gd name="f6" fmla="val 1356"/>
                <a:gd name="f7" fmla="val 3624"/>
                <a:gd name="f8" fmla="val 3782"/>
                <a:gd name="f9" fmla="val 1513"/>
                <a:gd name="f10" fmla="val 1734"/>
                <a:gd name="f11" fmla="val 2080"/>
                <a:gd name="f12" fmla="val 4821"/>
                <a:gd name="f13" fmla="val 5010"/>
                <a:gd name="f14" fmla="val 5168"/>
                <a:gd name="f15" fmla="val 2238"/>
                <a:gd name="f16" fmla="val 2427"/>
                <a:gd name="f17" fmla="val 2616"/>
                <a:gd name="f18" fmla="val 2742"/>
                <a:gd name="f19" fmla="val 4412"/>
                <a:gd name="f20" fmla="val 4380"/>
                <a:gd name="f21" fmla="val 3341"/>
                <a:gd name="f22" fmla="val 4191"/>
                <a:gd name="f23" fmla="val 3876"/>
                <a:gd name="f24" fmla="val 3908"/>
                <a:gd name="f25" fmla="val 4443"/>
                <a:gd name="f26" fmla="val 4475"/>
                <a:gd name="f27" fmla="val 3939"/>
                <a:gd name="f28" fmla="val 4506"/>
                <a:gd name="f29" fmla="val 4349"/>
                <a:gd name="f30" fmla="val 4916"/>
                <a:gd name="f31" fmla="val 5042"/>
                <a:gd name="f32" fmla="val 5262"/>
                <a:gd name="f33" fmla="val 5388"/>
                <a:gd name="f34" fmla="val 4286"/>
                <a:gd name="f35" fmla="val 5451"/>
                <a:gd name="f36" fmla="val 5483"/>
                <a:gd name="f37" fmla="val 4101"/>
                <a:gd name="f38" fmla="val 4010"/>
                <a:gd name="f39" fmla="val 3923"/>
                <a:gd name="f40" fmla="val 3466"/>
                <a:gd name="f41" fmla="val 4979"/>
                <a:gd name="f42" fmla="val 4947"/>
                <a:gd name="f43" fmla="val 3403"/>
                <a:gd name="f44" fmla="val 2994"/>
                <a:gd name="f45" fmla="val 2931"/>
                <a:gd name="f46" fmla="val 2844"/>
                <a:gd name="f47" fmla="val 2758"/>
                <a:gd name="f48" fmla="val 2671"/>
                <a:gd name="f49" fmla="val 2584"/>
                <a:gd name="f50" fmla="val 2521"/>
                <a:gd name="f51" fmla="val 2395"/>
                <a:gd name="f52" fmla="val 2962"/>
                <a:gd name="f53" fmla="val 2679"/>
                <a:gd name="f54" fmla="val 2490"/>
                <a:gd name="f55" fmla="val 2458"/>
                <a:gd name="f56" fmla="val 2049"/>
                <a:gd name="f57" fmla="val 1860"/>
                <a:gd name="f58" fmla="val 1702"/>
                <a:gd name="f59" fmla="val 2206"/>
                <a:gd name="f60" fmla="val 3088"/>
                <a:gd name="f61" fmla="val 3246"/>
                <a:gd name="f62" fmla="val 1"/>
                <a:gd name="f63" fmla="val 1576"/>
                <a:gd name="f64" fmla="val 32"/>
                <a:gd name="f65" fmla="val 3467"/>
                <a:gd name="f66" fmla="val 3971"/>
                <a:gd name="f67" fmla="val 158"/>
                <a:gd name="f68" fmla="val 411"/>
                <a:gd name="f69" fmla="val 6459"/>
                <a:gd name="f70" fmla="val 6554"/>
                <a:gd name="f71" fmla="val 6680"/>
                <a:gd name="f72" fmla="val 6806"/>
                <a:gd name="f73" fmla="val 225"/>
                <a:gd name="f74" fmla="val 6851"/>
                <a:gd name="f75" fmla="val 324"/>
                <a:gd name="f76" fmla="val 6895"/>
                <a:gd name="f77" fmla="val 420"/>
                <a:gd name="f78" fmla="val 460"/>
                <a:gd name="f79" fmla="val 500"/>
                <a:gd name="f80" fmla="val 6887"/>
                <a:gd name="f81" fmla="val 537"/>
                <a:gd name="f82" fmla="val 6869"/>
                <a:gd name="f83" fmla="val 6396"/>
                <a:gd name="f84" fmla="val 2269"/>
                <a:gd name="f85" fmla="val 6712"/>
                <a:gd name="f86" fmla="val 2899"/>
                <a:gd name="f87" fmla="val 5357"/>
                <a:gd name="f88" fmla="val 5325"/>
                <a:gd name="f89" fmla="*/ f0 1 6901"/>
                <a:gd name="f90" fmla="*/ f1 1 6896"/>
                <a:gd name="f91" fmla="val f2"/>
                <a:gd name="f92" fmla="val f3"/>
                <a:gd name="f93" fmla="val f4"/>
                <a:gd name="f94" fmla="+- f93 0 f91"/>
                <a:gd name="f95" fmla="+- f92 0 f91"/>
                <a:gd name="f96" fmla="*/ f95 1 6901"/>
                <a:gd name="f97" fmla="*/ f94 1 6896"/>
                <a:gd name="f98" fmla="*/ f91 1 f96"/>
                <a:gd name="f99" fmla="*/ f92 1 f96"/>
                <a:gd name="f100" fmla="*/ f91 1 f97"/>
                <a:gd name="f101" fmla="*/ f93 1 f97"/>
                <a:gd name="f102" fmla="*/ f98 f89 1"/>
                <a:gd name="f103" fmla="*/ f99 f89 1"/>
                <a:gd name="f104" fmla="*/ f101 f90 1"/>
                <a:gd name="f105" fmla="*/ f100 f90 1"/>
              </a:gdLst>
              <a:ahLst/>
              <a:cxnLst>
                <a:cxn ang="3cd4">
                  <a:pos x="hc" y="t"/>
                </a:cxn>
                <a:cxn ang="0">
                  <a:pos x="r" y="vc"/>
                </a:cxn>
                <a:cxn ang="cd4">
                  <a:pos x="hc" y="b"/>
                </a:cxn>
                <a:cxn ang="cd2">
                  <a:pos x="l" y="vc"/>
                </a:cxn>
              </a:cxnLst>
              <a:rect l="f102" t="f105" r="f103" b="f104"/>
              <a:pathLst>
                <a:path w="6901" h="6896">
                  <a:moveTo>
                    <a:pt x="f5" y="f6"/>
                  </a:moveTo>
                  <a:cubicBezTo>
                    <a:pt x="f7" y="f6"/>
                    <a:pt x="f8" y="f9"/>
                    <a:pt x="f8" y="f10"/>
                  </a:cubicBezTo>
                  <a:lnTo>
                    <a:pt x="f8" y="f11"/>
                  </a:lnTo>
                  <a:lnTo>
                    <a:pt x="f12" y="f11"/>
                  </a:lnTo>
                  <a:cubicBezTo>
                    <a:pt x="f13" y="f11"/>
                    <a:pt x="f14" y="f15"/>
                    <a:pt x="f14" y="f16"/>
                  </a:cubicBezTo>
                  <a:cubicBezTo>
                    <a:pt x="f14" y="f17"/>
                    <a:pt x="f13" y="f18"/>
                    <a:pt x="f12" y="f18"/>
                  </a:cubicBezTo>
                  <a:lnTo>
                    <a:pt x="f19" y="f18"/>
                  </a:lnTo>
                  <a:cubicBezTo>
                    <a:pt x="f20" y="f21"/>
                    <a:pt x="f22" y="f23"/>
                    <a:pt x="f23" y="f19"/>
                  </a:cubicBezTo>
                  <a:cubicBezTo>
                    <a:pt x="f24" y="f25"/>
                    <a:pt x="f24" y="f26"/>
                    <a:pt x="f27" y="f28"/>
                  </a:cubicBezTo>
                  <a:lnTo>
                    <a:pt x="f29" y="f30"/>
                  </a:lnTo>
                  <a:cubicBezTo>
                    <a:pt x="f25" y="f31"/>
                    <a:pt x="f25" y="f32"/>
                    <a:pt x="f29" y="f33"/>
                  </a:cubicBezTo>
                  <a:cubicBezTo>
                    <a:pt x="f34" y="f35"/>
                    <a:pt x="f22" y="f36"/>
                    <a:pt x="f37" y="f36"/>
                  </a:cubicBezTo>
                  <a:cubicBezTo>
                    <a:pt x="f38" y="f36"/>
                    <a:pt x="f39" y="f35"/>
                    <a:pt x="f23" y="f33"/>
                  </a:cubicBezTo>
                  <a:lnTo>
                    <a:pt x="f40" y="f41"/>
                  </a:lnTo>
                  <a:lnTo>
                    <a:pt x="f5" y="f42"/>
                  </a:lnTo>
                  <a:lnTo>
                    <a:pt x="f43" y="f41"/>
                  </a:lnTo>
                  <a:lnTo>
                    <a:pt x="f44" y="f33"/>
                  </a:lnTo>
                  <a:cubicBezTo>
                    <a:pt x="f45" y="f35"/>
                    <a:pt x="f46" y="f36"/>
                    <a:pt x="f47" y="f36"/>
                  </a:cubicBezTo>
                  <a:cubicBezTo>
                    <a:pt x="f48" y="f36"/>
                    <a:pt x="f49" y="f35"/>
                    <a:pt x="f50" y="f33"/>
                  </a:cubicBezTo>
                  <a:cubicBezTo>
                    <a:pt x="f51" y="f32"/>
                    <a:pt x="f51" y="f31"/>
                    <a:pt x="f50" y="f30"/>
                  </a:cubicBezTo>
                  <a:lnTo>
                    <a:pt x="f45" y="f28"/>
                  </a:lnTo>
                  <a:cubicBezTo>
                    <a:pt x="f52" y="f26"/>
                    <a:pt x="f52" y="f25"/>
                    <a:pt x="f44" y="f19"/>
                  </a:cubicBezTo>
                  <a:cubicBezTo>
                    <a:pt x="f53" y="f27"/>
                    <a:pt x="f54" y="f21"/>
                    <a:pt x="f55" y="f18"/>
                  </a:cubicBezTo>
                  <a:lnTo>
                    <a:pt x="f56" y="f18"/>
                  </a:lnTo>
                  <a:cubicBezTo>
                    <a:pt x="f57" y="f18"/>
                    <a:pt x="f58" y="f49"/>
                    <a:pt x="f58" y="f51"/>
                  </a:cubicBezTo>
                  <a:cubicBezTo>
                    <a:pt x="f58" y="f59"/>
                    <a:pt x="f57" y="f56"/>
                    <a:pt x="f56" y="f56"/>
                  </a:cubicBezTo>
                  <a:lnTo>
                    <a:pt x="f60" y="f56"/>
                  </a:lnTo>
                  <a:lnTo>
                    <a:pt x="f60" y="f10"/>
                  </a:lnTo>
                  <a:cubicBezTo>
                    <a:pt x="f60" y="f9"/>
                    <a:pt x="f61" y="f6"/>
                    <a:pt x="f5" y="f6"/>
                  </a:cubicBezTo>
                  <a:close/>
                  <a:moveTo>
                    <a:pt x="f40" y="f62"/>
                  </a:moveTo>
                  <a:cubicBezTo>
                    <a:pt x="f63" y="f62"/>
                    <a:pt x="f64" y="f63"/>
                    <a:pt x="f64" y="f65"/>
                  </a:cubicBezTo>
                  <a:cubicBezTo>
                    <a:pt x="f64" y="f66"/>
                    <a:pt x="f67" y="f28"/>
                    <a:pt x="f68" y="f41"/>
                  </a:cubicBezTo>
                  <a:lnTo>
                    <a:pt x="f64" y="f69"/>
                  </a:lnTo>
                  <a:cubicBezTo>
                    <a:pt x="f62" y="f70"/>
                    <a:pt x="f64" y="f71"/>
                    <a:pt x="f67" y="f72"/>
                  </a:cubicBezTo>
                  <a:cubicBezTo>
                    <a:pt x="f73" y="f74"/>
                    <a:pt x="f75" y="f76"/>
                    <a:pt x="f77" y="f76"/>
                  </a:cubicBezTo>
                  <a:cubicBezTo>
                    <a:pt x="f78" y="f76"/>
                    <a:pt x="f79" y="f80"/>
                    <a:pt x="f81" y="f82"/>
                  </a:cubicBezTo>
                  <a:lnTo>
                    <a:pt x="f10" y="f83"/>
                  </a:lnTo>
                  <a:cubicBezTo>
                    <a:pt x="f84" y="f85"/>
                    <a:pt x="f86" y="f82"/>
                    <a:pt x="f40" y="f82"/>
                  </a:cubicBezTo>
                  <a:cubicBezTo>
                    <a:pt x="f87" y="f82"/>
                    <a:pt x="f3" y="f87"/>
                    <a:pt x="f3" y="f5"/>
                  </a:cubicBezTo>
                  <a:cubicBezTo>
                    <a:pt x="f3" y="f63"/>
                    <a:pt x="f88" y="f62"/>
                    <a:pt x="f40" y="f6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0" name="Google Shape;6760;p88">
            <a:extLst>
              <a:ext uri="{FF2B5EF4-FFF2-40B4-BE49-F238E27FC236}">
                <a16:creationId xmlns:a16="http://schemas.microsoft.com/office/drawing/2014/main" id="{48202C64-79A2-8A5D-A7B1-520F5FA168B3}"/>
              </a:ext>
            </a:extLst>
          </p:cNvPr>
          <p:cNvGrpSpPr/>
          <p:nvPr/>
        </p:nvGrpSpPr>
        <p:grpSpPr>
          <a:xfrm>
            <a:off x="2446659" y="1247012"/>
            <a:ext cx="499957" cy="600565"/>
            <a:chOff x="3152165" y="935257"/>
            <a:chExt cx="374968" cy="450424"/>
          </a:xfrm>
          <a:solidFill>
            <a:schemeClr val="tx1">
              <a:lumMod val="50000"/>
              <a:lumOff val="50000"/>
            </a:schemeClr>
          </a:solidFill>
        </p:grpSpPr>
        <p:sp>
          <p:nvSpPr>
            <p:cNvPr id="51" name="Google Shape;6761;p88">
              <a:extLst>
                <a:ext uri="{FF2B5EF4-FFF2-40B4-BE49-F238E27FC236}">
                  <a16:creationId xmlns:a16="http://schemas.microsoft.com/office/drawing/2014/main" id="{F4F8F422-1EDE-C4E2-3314-A9893DFADF3A}"/>
                </a:ext>
              </a:extLst>
            </p:cNvPr>
            <p:cNvSpPr/>
            <p:nvPr/>
          </p:nvSpPr>
          <p:spPr>
            <a:xfrm>
              <a:off x="3152165" y="935257"/>
              <a:ext cx="79168" cy="312880"/>
            </a:xfrm>
            <a:custGeom>
              <a:avLst/>
              <a:gdLst>
                <a:gd name="f0" fmla="val w"/>
                <a:gd name="f1" fmla="val h"/>
                <a:gd name="f2" fmla="val 0"/>
                <a:gd name="f3" fmla="val 2049"/>
                <a:gd name="f4" fmla="val 8098"/>
                <a:gd name="f5" fmla="val 1702"/>
                <a:gd name="f6" fmla="val 757"/>
                <a:gd name="f7" fmla="val 1"/>
                <a:gd name="f8" fmla="val 788"/>
                <a:gd name="f9" fmla="val 1733"/>
                <a:gd name="f10" fmla="val 8097"/>
                <a:gd name="f11" fmla="val 348"/>
                <a:gd name="f12" fmla="val 7782"/>
                <a:gd name="f13" fmla="val 820"/>
                <a:gd name="f14" fmla="val 7562"/>
                <a:gd name="f15" fmla="val 1387"/>
                <a:gd name="f16" fmla="*/ f0 1 2049"/>
                <a:gd name="f17" fmla="*/ f1 1 8098"/>
                <a:gd name="f18" fmla="val f2"/>
                <a:gd name="f19" fmla="val f3"/>
                <a:gd name="f20" fmla="val f4"/>
                <a:gd name="f21" fmla="+- f20 0 f18"/>
                <a:gd name="f22" fmla="+- f19 0 f18"/>
                <a:gd name="f23" fmla="*/ f22 1 2049"/>
                <a:gd name="f24" fmla="*/ f21 1 8098"/>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049" h="8098">
                  <a:moveTo>
                    <a:pt x="f5" y="f2"/>
                  </a:moveTo>
                  <a:cubicBezTo>
                    <a:pt x="f6" y="f2"/>
                    <a:pt x="f7" y="f8"/>
                    <a:pt x="f7" y="f9"/>
                  </a:cubicBezTo>
                  <a:lnTo>
                    <a:pt x="f7" y="f10"/>
                  </a:lnTo>
                  <a:cubicBezTo>
                    <a:pt x="f11" y="f12"/>
                    <a:pt x="f13" y="f14"/>
                    <a:pt x="f15" y="f14"/>
                  </a:cubicBezTo>
                  <a:lnTo>
                    <a:pt x="f3" y="f1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2" name="Google Shape;6762;p88">
              <a:extLst>
                <a:ext uri="{FF2B5EF4-FFF2-40B4-BE49-F238E27FC236}">
                  <a16:creationId xmlns:a16="http://schemas.microsoft.com/office/drawing/2014/main" id="{8987CB71-80BE-BECE-877D-74C8780135B4}"/>
                </a:ext>
              </a:extLst>
            </p:cNvPr>
            <p:cNvSpPr/>
            <p:nvPr/>
          </p:nvSpPr>
          <p:spPr>
            <a:xfrm>
              <a:off x="3152165" y="1252965"/>
              <a:ext cx="374968" cy="105942"/>
            </a:xfrm>
            <a:custGeom>
              <a:avLst/>
              <a:gdLst>
                <a:gd name="f0" fmla="val w"/>
                <a:gd name="f1" fmla="val h"/>
                <a:gd name="f2" fmla="val 0"/>
                <a:gd name="f3" fmla="val 9705"/>
                <a:gd name="f4" fmla="val 2742"/>
                <a:gd name="f5" fmla="val 1387"/>
                <a:gd name="f6" fmla="val 631"/>
                <a:gd name="f7" fmla="val 1"/>
                <a:gd name="f8" fmla="val 630"/>
                <a:gd name="f9" fmla="val 1386"/>
                <a:gd name="f10" fmla="val 2111"/>
                <a:gd name="f11" fmla="val 600"/>
                <a:gd name="f12" fmla="val 2741"/>
                <a:gd name="f13" fmla="val 1356"/>
                <a:gd name="f14" fmla="val 4758"/>
                <a:gd name="f15" fmla="val 1733"/>
                <a:gd name="f16" fmla="val 1702"/>
                <a:gd name="f17" fmla="val 1513"/>
                <a:gd name="f18" fmla="val 1575"/>
                <a:gd name="f19" fmla="val 1355"/>
                <a:gd name="f20" fmla="val 1166"/>
                <a:gd name="f21" fmla="val 1008"/>
                <a:gd name="f22" fmla="val 9232"/>
                <a:gd name="f23" fmla="val 9263"/>
                <a:gd name="f24" fmla="val 851"/>
                <a:gd name="f25" fmla="val 9326"/>
                <a:gd name="f26" fmla="val 662"/>
                <a:gd name="f27" fmla="val 9452"/>
                <a:gd name="f28" fmla="val 536"/>
                <a:gd name="f29" fmla="val 9704"/>
                <a:gd name="f30" fmla="val 221"/>
                <a:gd name="f31" fmla="val 9484"/>
                <a:gd name="f32" fmla="*/ f0 1 9705"/>
                <a:gd name="f33" fmla="*/ f1 1 2742"/>
                <a:gd name="f34" fmla="val f2"/>
                <a:gd name="f35" fmla="val f3"/>
                <a:gd name="f36" fmla="val f4"/>
                <a:gd name="f37" fmla="+- f36 0 f34"/>
                <a:gd name="f38" fmla="+- f35 0 f34"/>
                <a:gd name="f39" fmla="*/ f38 1 9705"/>
                <a:gd name="f40" fmla="*/ f37 1 2742"/>
                <a:gd name="f41" fmla="*/ f34 1 f39"/>
                <a:gd name="f42" fmla="*/ f35 1 f39"/>
                <a:gd name="f43" fmla="*/ f34 1 f40"/>
                <a:gd name="f44" fmla="*/ f36 1 f40"/>
                <a:gd name="f45" fmla="*/ f41 f32 1"/>
                <a:gd name="f46" fmla="*/ f42 f32 1"/>
                <a:gd name="f47" fmla="*/ f44 f33 1"/>
                <a:gd name="f48" fmla="*/ f43 f33 1"/>
              </a:gdLst>
              <a:ahLst/>
              <a:cxnLst>
                <a:cxn ang="3cd4">
                  <a:pos x="hc" y="t"/>
                </a:cxn>
                <a:cxn ang="0">
                  <a:pos x="r" y="vc"/>
                </a:cxn>
                <a:cxn ang="cd4">
                  <a:pos x="hc" y="b"/>
                </a:cxn>
                <a:cxn ang="cd2">
                  <a:pos x="l" y="vc"/>
                </a:cxn>
              </a:cxnLst>
              <a:rect l="f45" t="f48" r="f46" b="f47"/>
              <a:pathLst>
                <a:path w="9705" h="2742">
                  <a:moveTo>
                    <a:pt x="f5" y="f2"/>
                  </a:moveTo>
                  <a:cubicBezTo>
                    <a:pt x="f6" y="f2"/>
                    <a:pt x="f7" y="f8"/>
                    <a:pt x="f7" y="f9"/>
                  </a:cubicBezTo>
                  <a:cubicBezTo>
                    <a:pt x="f7" y="f10"/>
                    <a:pt x="f11" y="f12"/>
                    <a:pt x="f13" y="f12"/>
                  </a:cubicBezTo>
                  <a:lnTo>
                    <a:pt x="f14" y="f12"/>
                  </a:lnTo>
                  <a:lnTo>
                    <a:pt x="f14" y="f15"/>
                  </a:lnTo>
                  <a:lnTo>
                    <a:pt x="f16" y="f15"/>
                  </a:lnTo>
                  <a:cubicBezTo>
                    <a:pt x="f17" y="f15"/>
                    <a:pt x="f13" y="f18"/>
                    <a:pt x="f13" y="f19"/>
                  </a:cubicBezTo>
                  <a:cubicBezTo>
                    <a:pt x="f13" y="f20"/>
                    <a:pt x="f17" y="f21"/>
                    <a:pt x="f16" y="f21"/>
                  </a:cubicBezTo>
                  <a:lnTo>
                    <a:pt x="f22" y="f21"/>
                  </a:lnTo>
                  <a:cubicBezTo>
                    <a:pt x="f23" y="f24"/>
                    <a:pt x="f25" y="f26"/>
                    <a:pt x="f27" y="f28"/>
                  </a:cubicBezTo>
                  <a:cubicBezTo>
                    <a:pt x="f29" y="f30"/>
                    <a:pt x="f3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3" name="Google Shape;6763;p88">
              <a:extLst>
                <a:ext uri="{FF2B5EF4-FFF2-40B4-BE49-F238E27FC236}">
                  <a16:creationId xmlns:a16="http://schemas.microsoft.com/office/drawing/2014/main" id="{22ED6879-F5F1-3F84-600C-D0B8E843637E}"/>
                </a:ext>
              </a:extLst>
            </p:cNvPr>
            <p:cNvSpPr/>
            <p:nvPr/>
          </p:nvSpPr>
          <p:spPr>
            <a:xfrm>
              <a:off x="3441902" y="1319881"/>
              <a:ext cx="85231" cy="39026"/>
            </a:xfrm>
            <a:custGeom>
              <a:avLst/>
              <a:gdLst>
                <a:gd name="f0" fmla="val w"/>
                <a:gd name="f1" fmla="val h"/>
                <a:gd name="f2" fmla="val 0"/>
                <a:gd name="f3" fmla="val 2206"/>
                <a:gd name="f4" fmla="val 1010"/>
                <a:gd name="f5" fmla="val 1"/>
                <a:gd name="f6" fmla="val 1009"/>
                <a:gd name="f7" fmla="val 1670"/>
                <a:gd name="f8" fmla="val 1953"/>
                <a:gd name="f9" fmla="val 2205"/>
                <a:gd name="f10" fmla="val 788"/>
                <a:gd name="f11" fmla="val 505"/>
                <a:gd name="f12" fmla="val 1827"/>
                <a:gd name="f13" fmla="val 347"/>
                <a:gd name="f14" fmla="val 1764"/>
                <a:gd name="f15" fmla="val 190"/>
                <a:gd name="f16" fmla="*/ f0 1 2206"/>
                <a:gd name="f17" fmla="*/ f1 1 1010"/>
                <a:gd name="f18" fmla="val f2"/>
                <a:gd name="f19" fmla="val f3"/>
                <a:gd name="f20" fmla="val f4"/>
                <a:gd name="f21" fmla="+- f20 0 f18"/>
                <a:gd name="f22" fmla="+- f19 0 f18"/>
                <a:gd name="f23" fmla="*/ f22 1 2206"/>
                <a:gd name="f24" fmla="*/ f21 1 1010"/>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2206" h="1010">
                  <a:moveTo>
                    <a:pt x="f2" y="f5"/>
                  </a:moveTo>
                  <a:lnTo>
                    <a:pt x="f2" y="f6"/>
                  </a:lnTo>
                  <a:lnTo>
                    <a:pt x="f7" y="f6"/>
                  </a:lnTo>
                  <a:cubicBezTo>
                    <a:pt x="f8" y="f6"/>
                    <a:pt x="f9" y="f10"/>
                    <a:pt x="f8" y="f11"/>
                  </a:cubicBezTo>
                  <a:cubicBezTo>
                    <a:pt x="f12" y="f13"/>
                    <a:pt x="f14" y="f1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4" name="Google Shape;6764;p88">
              <a:extLst>
                <a:ext uri="{FF2B5EF4-FFF2-40B4-BE49-F238E27FC236}">
                  <a16:creationId xmlns:a16="http://schemas.microsoft.com/office/drawing/2014/main" id="{7F67F7AB-085E-1B72-D4ED-4CACEEE9F91B}"/>
                </a:ext>
              </a:extLst>
            </p:cNvPr>
            <p:cNvSpPr/>
            <p:nvPr/>
          </p:nvSpPr>
          <p:spPr>
            <a:xfrm>
              <a:off x="3323825" y="1094710"/>
              <a:ext cx="130283" cy="53592"/>
            </a:xfrm>
            <a:custGeom>
              <a:avLst/>
              <a:gdLst>
                <a:gd name="f0" fmla="val w"/>
                <a:gd name="f1" fmla="val h"/>
                <a:gd name="f2" fmla="val 0"/>
                <a:gd name="f3" fmla="val 3372"/>
                <a:gd name="f4" fmla="val 1387"/>
                <a:gd name="f5" fmla="val 1701"/>
                <a:gd name="f6" fmla="val 882"/>
                <a:gd name="f7" fmla="val 221"/>
                <a:gd name="f8" fmla="val 599"/>
                <a:gd name="f9" fmla="val 3371"/>
                <a:gd name="f10" fmla="val 3214"/>
                <a:gd name="f11" fmla="val 2521"/>
                <a:gd name="f12" fmla="*/ f0 1 3372"/>
                <a:gd name="f13" fmla="*/ f1 1 1387"/>
                <a:gd name="f14" fmla="val f2"/>
                <a:gd name="f15" fmla="val f3"/>
                <a:gd name="f16" fmla="val f4"/>
                <a:gd name="f17" fmla="+- f16 0 f14"/>
                <a:gd name="f18" fmla="+- f15 0 f14"/>
                <a:gd name="f19" fmla="*/ f18 1 3372"/>
                <a:gd name="f20" fmla="*/ f17 1 1387"/>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372" h="1387">
                  <a:moveTo>
                    <a:pt x="f5" y="f2"/>
                  </a:moveTo>
                  <a:cubicBezTo>
                    <a:pt x="f6" y="f2"/>
                    <a:pt x="f7" y="f8"/>
                    <a:pt x="f2" y="f4"/>
                  </a:cubicBezTo>
                  <a:lnTo>
                    <a:pt x="f9" y="f4"/>
                  </a:lnTo>
                  <a:cubicBezTo>
                    <a:pt x="f10" y="f8"/>
                    <a:pt x="f1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5" name="Google Shape;6765;p88">
              <a:extLst>
                <a:ext uri="{FF2B5EF4-FFF2-40B4-BE49-F238E27FC236}">
                  <a16:creationId xmlns:a16="http://schemas.microsoft.com/office/drawing/2014/main" id="{948A6EB8-122F-2E40-D947-C04D08FF916B}"/>
                </a:ext>
              </a:extLst>
            </p:cNvPr>
            <p:cNvSpPr/>
            <p:nvPr/>
          </p:nvSpPr>
          <p:spPr>
            <a:xfrm>
              <a:off x="3363967" y="1015578"/>
              <a:ext cx="51151" cy="51151"/>
            </a:xfrm>
            <a:custGeom>
              <a:avLst/>
              <a:gdLst>
                <a:gd name="f0" fmla="val w"/>
                <a:gd name="f1" fmla="val h"/>
                <a:gd name="f2" fmla="val 0"/>
                <a:gd name="f3" fmla="val 1324"/>
                <a:gd name="f4" fmla="val 662"/>
                <a:gd name="f5" fmla="val 1"/>
                <a:gd name="f6" fmla="val 316"/>
                <a:gd name="f7" fmla="val 284"/>
                <a:gd name="f8" fmla="val 1040"/>
                <a:gd name="f9" fmla="*/ f0 1 1324"/>
                <a:gd name="f10" fmla="*/ f1 1 1324"/>
                <a:gd name="f11" fmla="val f2"/>
                <a:gd name="f12" fmla="val f3"/>
                <a:gd name="f13" fmla="+- f12 0 f11"/>
                <a:gd name="f14" fmla="*/ f13 1 1324"/>
                <a:gd name="f15" fmla="*/ f11 1 f14"/>
                <a:gd name="f16" fmla="*/ f12 1 f14"/>
                <a:gd name="f17" fmla="*/ f15 f9 1"/>
                <a:gd name="f18" fmla="*/ f16 f9 1"/>
                <a:gd name="f19" fmla="*/ f16 f10 1"/>
                <a:gd name="f20" fmla="*/ f15 f10 1"/>
              </a:gdLst>
              <a:ahLst/>
              <a:cxnLst>
                <a:cxn ang="3cd4">
                  <a:pos x="hc" y="t"/>
                </a:cxn>
                <a:cxn ang="0">
                  <a:pos x="r" y="vc"/>
                </a:cxn>
                <a:cxn ang="cd4">
                  <a:pos x="hc" y="b"/>
                </a:cxn>
                <a:cxn ang="cd2">
                  <a:pos x="l" y="vc"/>
                </a:cxn>
              </a:cxnLst>
              <a:rect l="f17" t="f20" r="f18" b="f19"/>
              <a:pathLst>
                <a:path w="1324" h="1324">
                  <a:moveTo>
                    <a:pt x="f4" y="f5"/>
                  </a:moveTo>
                  <a:cubicBezTo>
                    <a:pt x="f6" y="f5"/>
                    <a:pt x="f5" y="f7"/>
                    <a:pt x="f5" y="f4"/>
                  </a:cubicBezTo>
                  <a:cubicBezTo>
                    <a:pt x="f5" y="f8"/>
                    <a:pt x="f6" y="f3"/>
                    <a:pt x="f4" y="f3"/>
                  </a:cubicBezTo>
                  <a:cubicBezTo>
                    <a:pt x="f8" y="f3"/>
                    <a:pt x="f3" y="f8"/>
                    <a:pt x="f3" y="f4"/>
                  </a:cubicBezTo>
                  <a:cubicBezTo>
                    <a:pt x="f3" y="f7"/>
                    <a:pt x="f8" y="f5"/>
                    <a:pt x="f4"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6" name="Google Shape;6766;p88">
              <a:extLst>
                <a:ext uri="{FF2B5EF4-FFF2-40B4-BE49-F238E27FC236}">
                  <a16:creationId xmlns:a16="http://schemas.microsoft.com/office/drawing/2014/main" id="{8715E1C8-3F3A-4A4B-77E5-8E7C209329B2}"/>
                </a:ext>
              </a:extLst>
            </p:cNvPr>
            <p:cNvSpPr/>
            <p:nvPr/>
          </p:nvSpPr>
          <p:spPr>
            <a:xfrm>
              <a:off x="3256873" y="935257"/>
              <a:ext cx="265395" cy="292169"/>
            </a:xfrm>
            <a:custGeom>
              <a:avLst/>
              <a:gdLst>
                <a:gd name="f0" fmla="val w"/>
                <a:gd name="f1" fmla="val h"/>
                <a:gd name="f2" fmla="val 0"/>
                <a:gd name="f3" fmla="val 6869"/>
                <a:gd name="f4" fmla="val 7562"/>
                <a:gd name="f5" fmla="val 3434"/>
                <a:gd name="f6" fmla="val 1355"/>
                <a:gd name="f7" fmla="val 4191"/>
                <a:gd name="f8" fmla="val 4821"/>
                <a:gd name="f9" fmla="val 1985"/>
                <a:gd name="f10" fmla="val 2741"/>
                <a:gd name="f11" fmla="val 3088"/>
                <a:gd name="f12" fmla="val 4663"/>
                <a:gd name="f13" fmla="val 3403"/>
                <a:gd name="f14" fmla="val 4474"/>
                <a:gd name="f15" fmla="val 3655"/>
                <a:gd name="f16" fmla="val 5293"/>
                <a:gd name="f17" fmla="val 4033"/>
                <a:gd name="f18" fmla="val 5829"/>
                <a:gd name="f19" fmla="val 4852"/>
                <a:gd name="f20" fmla="val 6018"/>
                <a:gd name="f21" fmla="val 5671"/>
                <a:gd name="f22" fmla="val 6175"/>
                <a:gd name="f23" fmla="val 5482"/>
                <a:gd name="f24" fmla="val 1387"/>
                <a:gd name="f25" fmla="val 1198"/>
                <a:gd name="f26" fmla="val 1040"/>
                <a:gd name="f27" fmla="val 1576"/>
                <a:gd name="f28" fmla="val 2426"/>
                <a:gd name="f29" fmla="val 2174"/>
                <a:gd name="f30" fmla="val 2048"/>
                <a:gd name="f31" fmla="val 2678"/>
                <a:gd name="f32" fmla="val 6868"/>
                <a:gd name="f33" fmla="val 1009"/>
                <a:gd name="f34" fmla="val 473"/>
                <a:gd name="f35" fmla="val 6396"/>
                <a:gd name="f36" fmla="*/ f0 1 6869"/>
                <a:gd name="f37" fmla="*/ f1 1 7562"/>
                <a:gd name="f38" fmla="val f2"/>
                <a:gd name="f39" fmla="val f3"/>
                <a:gd name="f40" fmla="val f4"/>
                <a:gd name="f41" fmla="+- f40 0 f38"/>
                <a:gd name="f42" fmla="+- f39 0 f38"/>
                <a:gd name="f43" fmla="*/ f42 1 6869"/>
                <a:gd name="f44" fmla="*/ f41 1 7562"/>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6869" h="7562">
                  <a:moveTo>
                    <a:pt x="f5" y="f6"/>
                  </a:moveTo>
                  <a:cubicBezTo>
                    <a:pt x="f7" y="f6"/>
                    <a:pt x="f8" y="f9"/>
                    <a:pt x="f8" y="f10"/>
                  </a:cubicBezTo>
                  <a:cubicBezTo>
                    <a:pt x="f8" y="f11"/>
                    <a:pt x="f12" y="f13"/>
                    <a:pt x="f14" y="f15"/>
                  </a:cubicBezTo>
                  <a:cubicBezTo>
                    <a:pt x="f16" y="f17"/>
                    <a:pt x="f18" y="f19"/>
                    <a:pt x="f18" y="f18"/>
                  </a:cubicBezTo>
                  <a:cubicBezTo>
                    <a:pt x="f18" y="f20"/>
                    <a:pt x="f21" y="f22"/>
                    <a:pt x="f23" y="f22"/>
                  </a:cubicBezTo>
                  <a:lnTo>
                    <a:pt x="f24" y="f22"/>
                  </a:lnTo>
                  <a:cubicBezTo>
                    <a:pt x="f25" y="f22"/>
                    <a:pt x="f26" y="f20"/>
                    <a:pt x="f26" y="f18"/>
                  </a:cubicBezTo>
                  <a:cubicBezTo>
                    <a:pt x="f26" y="f19"/>
                    <a:pt x="f27" y="f17"/>
                    <a:pt x="f28" y="f15"/>
                  </a:cubicBezTo>
                  <a:cubicBezTo>
                    <a:pt x="f29" y="f13"/>
                    <a:pt x="f30" y="f11"/>
                    <a:pt x="f30" y="f10"/>
                  </a:cubicBezTo>
                  <a:cubicBezTo>
                    <a:pt x="f30" y="f9"/>
                    <a:pt x="f31" y="f6"/>
                    <a:pt x="f5" y="f6"/>
                  </a:cubicBezTo>
                  <a:close/>
                  <a:moveTo>
                    <a:pt x="f2" y="f2"/>
                  </a:moveTo>
                  <a:lnTo>
                    <a:pt x="f2" y="f4"/>
                  </a:lnTo>
                  <a:lnTo>
                    <a:pt x="f32" y="f4"/>
                  </a:lnTo>
                  <a:lnTo>
                    <a:pt x="f32" y="f33"/>
                  </a:lnTo>
                  <a:cubicBezTo>
                    <a:pt x="f32" y="f34"/>
                    <a:pt x="f35" y="f2"/>
                    <a:pt x="f18"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57" name="Google Shape;6767;p88">
              <a:extLst>
                <a:ext uri="{FF2B5EF4-FFF2-40B4-BE49-F238E27FC236}">
                  <a16:creationId xmlns:a16="http://schemas.microsoft.com/office/drawing/2014/main" id="{CDB9F5A5-A506-4557-D8E7-F0FF8A40D744}"/>
                </a:ext>
              </a:extLst>
            </p:cNvPr>
            <p:cNvSpPr/>
            <p:nvPr/>
          </p:nvSpPr>
          <p:spPr>
            <a:xfrm>
              <a:off x="3363967" y="1319881"/>
              <a:ext cx="53592" cy="65800"/>
            </a:xfrm>
            <a:custGeom>
              <a:avLst/>
              <a:gdLst>
                <a:gd name="f0" fmla="val w"/>
                <a:gd name="f1" fmla="val h"/>
                <a:gd name="f2" fmla="val 0"/>
                <a:gd name="f3" fmla="val 1387"/>
                <a:gd name="f4" fmla="val 1703"/>
                <a:gd name="f5" fmla="val 1"/>
                <a:gd name="f6" fmla="val 1702"/>
                <a:gd name="f7" fmla="val 505"/>
                <a:gd name="f8" fmla="val 536"/>
                <a:gd name="f9" fmla="val 1324"/>
                <a:gd name="f10" fmla="val 631"/>
                <a:gd name="f11" fmla="val 694"/>
                <a:gd name="f12" fmla="val 711"/>
                <a:gd name="f13" fmla="val 1316"/>
                <a:gd name="f14" fmla="val 725"/>
                <a:gd name="f15" fmla="val 1312"/>
                <a:gd name="f16" fmla="val 739"/>
                <a:gd name="f17" fmla="val 776"/>
                <a:gd name="f18" fmla="val 805"/>
                <a:gd name="f19" fmla="val 1341"/>
                <a:gd name="f20" fmla="val 851"/>
                <a:gd name="f21" fmla="*/ f0 1 1387"/>
                <a:gd name="f22" fmla="*/ f1 1 1703"/>
                <a:gd name="f23" fmla="val f2"/>
                <a:gd name="f24" fmla="val f3"/>
                <a:gd name="f25" fmla="val f4"/>
                <a:gd name="f26" fmla="+- f25 0 f23"/>
                <a:gd name="f27" fmla="+- f24 0 f23"/>
                <a:gd name="f28" fmla="*/ f27 1 1387"/>
                <a:gd name="f29" fmla="*/ f26 1 170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387" h="1703">
                  <a:moveTo>
                    <a:pt x="f5" y="f5"/>
                  </a:moveTo>
                  <a:lnTo>
                    <a:pt x="f5" y="f6"/>
                  </a:lnTo>
                  <a:lnTo>
                    <a:pt x="f7" y="f3"/>
                  </a:lnTo>
                  <a:cubicBezTo>
                    <a:pt x="f8" y="f9"/>
                    <a:pt x="f10" y="f9"/>
                    <a:pt x="f11" y="f9"/>
                  </a:cubicBezTo>
                  <a:cubicBezTo>
                    <a:pt x="f12" y="f13"/>
                    <a:pt x="f14" y="f15"/>
                    <a:pt x="f16" y="f15"/>
                  </a:cubicBezTo>
                  <a:cubicBezTo>
                    <a:pt x="f17" y="f15"/>
                    <a:pt x="f18" y="f19"/>
                    <a:pt x="f20" y="f3"/>
                  </a:cubicBezTo>
                  <a:lnTo>
                    <a:pt x="f3" y="f6"/>
                  </a:lnTo>
                  <a:lnTo>
                    <a:pt x="f3" y="f5"/>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58" name="Google Shape;6777;p88">
            <a:extLst>
              <a:ext uri="{FF2B5EF4-FFF2-40B4-BE49-F238E27FC236}">
                <a16:creationId xmlns:a16="http://schemas.microsoft.com/office/drawing/2014/main" id="{960547B8-C0F5-ECED-2BAE-2DAE836D158D}"/>
              </a:ext>
            </a:extLst>
          </p:cNvPr>
          <p:cNvGrpSpPr/>
          <p:nvPr/>
        </p:nvGrpSpPr>
        <p:grpSpPr>
          <a:xfrm>
            <a:off x="6414070" y="1211289"/>
            <a:ext cx="600565" cy="600564"/>
            <a:chOff x="6127723" y="908465"/>
            <a:chExt cx="450424" cy="450423"/>
          </a:xfrm>
          <a:solidFill>
            <a:schemeClr val="tx1">
              <a:lumMod val="50000"/>
              <a:lumOff val="50000"/>
            </a:schemeClr>
          </a:solidFill>
        </p:grpSpPr>
        <p:sp>
          <p:nvSpPr>
            <p:cNvPr id="59" name="Google Shape;6778;p88">
              <a:extLst>
                <a:ext uri="{FF2B5EF4-FFF2-40B4-BE49-F238E27FC236}">
                  <a16:creationId xmlns:a16="http://schemas.microsoft.com/office/drawing/2014/main" id="{8E59C588-0151-1524-24E7-9C2750EAE4D2}"/>
                </a:ext>
              </a:extLst>
            </p:cNvPr>
            <p:cNvSpPr/>
            <p:nvPr/>
          </p:nvSpPr>
          <p:spPr>
            <a:xfrm>
              <a:off x="6361435" y="1042379"/>
              <a:ext cx="198470" cy="76690"/>
            </a:xfrm>
            <a:custGeom>
              <a:avLst/>
              <a:gdLst>
                <a:gd name="f0" fmla="val w"/>
                <a:gd name="f1" fmla="val h"/>
                <a:gd name="f2" fmla="val 0"/>
                <a:gd name="f3" fmla="val 5137"/>
                <a:gd name="f4" fmla="val 1985"/>
                <a:gd name="f5" fmla="val 473"/>
                <a:gd name="f6" fmla="val 316"/>
                <a:gd name="f7" fmla="val 158"/>
                <a:gd name="f8" fmla="val 32"/>
                <a:gd name="f9" fmla="val 1"/>
                <a:gd name="f10" fmla="val 126"/>
                <a:gd name="f11" fmla="val 2521"/>
                <a:gd name="f12" fmla="val 5136"/>
                <a:gd name="f13" fmla="val 4979"/>
                <a:gd name="f14" fmla="val 4790"/>
                <a:gd name="f15" fmla="val 4569"/>
                <a:gd name="f16" fmla="*/ f0 1 5137"/>
                <a:gd name="f17" fmla="*/ f1 1 1985"/>
                <a:gd name="f18" fmla="val f2"/>
                <a:gd name="f19" fmla="val f3"/>
                <a:gd name="f20" fmla="val f4"/>
                <a:gd name="f21" fmla="+- f20 0 f18"/>
                <a:gd name="f22" fmla="+- f19 0 f18"/>
                <a:gd name="f23" fmla="*/ f22 1 5137"/>
                <a:gd name="f24" fmla="*/ f21 1 1985"/>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5137" h="1985">
                  <a:moveTo>
                    <a:pt x="f5" y="f2"/>
                  </a:moveTo>
                  <a:cubicBezTo>
                    <a:pt x="f6" y="f2"/>
                    <a:pt x="f7" y="f8"/>
                    <a:pt x="f9" y="f10"/>
                  </a:cubicBezTo>
                  <a:lnTo>
                    <a:pt x="f11" y="f4"/>
                  </a:lnTo>
                  <a:lnTo>
                    <a:pt x="f12" y="f7"/>
                  </a:lnTo>
                  <a:cubicBezTo>
                    <a:pt x="f13" y="f8"/>
                    <a:pt x="f14" y="f2"/>
                    <a:pt x="f1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0" name="Google Shape;6779;p88">
              <a:extLst>
                <a:ext uri="{FF2B5EF4-FFF2-40B4-BE49-F238E27FC236}">
                  <a16:creationId xmlns:a16="http://schemas.microsoft.com/office/drawing/2014/main" id="{17BD79B7-4CCC-4B85-933E-275CE82A5089}"/>
                </a:ext>
              </a:extLst>
            </p:cNvPr>
            <p:cNvSpPr/>
            <p:nvPr/>
          </p:nvSpPr>
          <p:spPr>
            <a:xfrm>
              <a:off x="6340769" y="1065486"/>
              <a:ext cx="237378" cy="159489"/>
            </a:xfrm>
            <a:custGeom>
              <a:avLst/>
              <a:gdLst>
                <a:gd name="f0" fmla="val w"/>
                <a:gd name="f1" fmla="val h"/>
                <a:gd name="f2" fmla="val 0"/>
                <a:gd name="f3" fmla="val 6144"/>
                <a:gd name="f4" fmla="val 4128"/>
                <a:gd name="f5" fmla="val 63"/>
                <a:gd name="f6" fmla="val 1"/>
                <a:gd name="f7" fmla="val 32"/>
                <a:gd name="f8" fmla="val 127"/>
                <a:gd name="f9" fmla="val 284"/>
                <a:gd name="f10" fmla="val 379"/>
                <a:gd name="f11" fmla="val 3120"/>
                <a:gd name="f12" fmla="val 3655"/>
                <a:gd name="f13" fmla="val 473"/>
                <a:gd name="f14" fmla="val 1040"/>
                <a:gd name="f15" fmla="val 5136"/>
                <a:gd name="f16" fmla="val 5671"/>
                <a:gd name="f17" fmla="val 6112"/>
                <a:gd name="f18" fmla="val 190"/>
                <a:gd name="f19" fmla="val 64"/>
                <a:gd name="f20" fmla="val 3277"/>
                <a:gd name="f21" fmla="val 2048"/>
                <a:gd name="f22" fmla="val 3214"/>
                <a:gd name="f23" fmla="val 2080"/>
                <a:gd name="f24" fmla="val 3151"/>
                <a:gd name="f25" fmla="val 3056"/>
                <a:gd name="f26" fmla="val 2993"/>
                <a:gd name="f27" fmla="val 2962"/>
                <a:gd name="f28" fmla="val 2867"/>
                <a:gd name="f29" fmla="*/ f0 1 6144"/>
                <a:gd name="f30" fmla="*/ f1 1 4128"/>
                <a:gd name="f31" fmla="val f2"/>
                <a:gd name="f32" fmla="val f3"/>
                <a:gd name="f33" fmla="val f4"/>
                <a:gd name="f34" fmla="+- f33 0 f31"/>
                <a:gd name="f35" fmla="+- f32 0 f31"/>
                <a:gd name="f36" fmla="*/ f35 1 6144"/>
                <a:gd name="f37" fmla="*/ f34 1 4128"/>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6144" h="4128">
                  <a:moveTo>
                    <a:pt x="f5" y="f6"/>
                  </a:moveTo>
                  <a:cubicBezTo>
                    <a:pt x="f7" y="f8"/>
                    <a:pt x="f2" y="f9"/>
                    <a:pt x="f2" y="f10"/>
                  </a:cubicBezTo>
                  <a:lnTo>
                    <a:pt x="f2" y="f11"/>
                  </a:lnTo>
                  <a:cubicBezTo>
                    <a:pt x="f2" y="f12"/>
                    <a:pt x="f13" y="f4"/>
                    <a:pt x="f14" y="f4"/>
                  </a:cubicBezTo>
                  <a:lnTo>
                    <a:pt x="f15" y="f4"/>
                  </a:lnTo>
                  <a:cubicBezTo>
                    <a:pt x="f16" y="f4"/>
                    <a:pt x="f3" y="f12"/>
                    <a:pt x="f3" y="f11"/>
                  </a:cubicBezTo>
                  <a:lnTo>
                    <a:pt x="f3" y="f10"/>
                  </a:lnTo>
                  <a:cubicBezTo>
                    <a:pt x="f3" y="f9"/>
                    <a:pt x="f17" y="f18"/>
                    <a:pt x="f17" y="f19"/>
                  </a:cubicBezTo>
                  <a:lnTo>
                    <a:pt x="f20" y="f21"/>
                  </a:lnTo>
                  <a:cubicBezTo>
                    <a:pt x="f22" y="f23"/>
                    <a:pt x="f24" y="f23"/>
                    <a:pt x="f25" y="f23"/>
                  </a:cubicBezTo>
                  <a:cubicBezTo>
                    <a:pt x="f26" y="f23"/>
                    <a:pt x="f27" y="f23"/>
                    <a:pt x="f28" y="f21"/>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1" name="Google Shape;6780;p88">
              <a:extLst>
                <a:ext uri="{FF2B5EF4-FFF2-40B4-BE49-F238E27FC236}">
                  <a16:creationId xmlns:a16="http://schemas.microsoft.com/office/drawing/2014/main" id="{F3A6DA2C-AF87-74F1-4C7D-DDE4356A7148}"/>
                </a:ext>
              </a:extLst>
            </p:cNvPr>
            <p:cNvSpPr/>
            <p:nvPr/>
          </p:nvSpPr>
          <p:spPr>
            <a:xfrm>
              <a:off x="6127723" y="988786"/>
              <a:ext cx="292169" cy="290971"/>
            </a:xfrm>
            <a:custGeom>
              <a:avLst/>
              <a:gdLst>
                <a:gd name="f0" fmla="val w"/>
                <a:gd name="f1" fmla="val h"/>
                <a:gd name="f2" fmla="val 0"/>
                <a:gd name="f3" fmla="val 7562"/>
                <a:gd name="f4" fmla="val 7531"/>
                <a:gd name="f5" fmla="val 3781"/>
                <a:gd name="f6" fmla="val 2017"/>
                <a:gd name="f7" fmla="val 3970"/>
                <a:gd name="f8" fmla="val 4128"/>
                <a:gd name="f9" fmla="val 2175"/>
                <a:gd name="f10" fmla="val 2364"/>
                <a:gd name="f11" fmla="val 2584"/>
                <a:gd name="f12" fmla="val 2742"/>
                <a:gd name="f13" fmla="val 1702"/>
                <a:gd name="f14" fmla="val 1482"/>
                <a:gd name="f15" fmla="val 1324"/>
                <a:gd name="f16" fmla="val 3057"/>
                <a:gd name="f17" fmla="val 3403"/>
                <a:gd name="f18" fmla="val 3277"/>
                <a:gd name="f19" fmla="val 3435"/>
                <a:gd name="f20" fmla="val 3561"/>
                <a:gd name="f21" fmla="val 3750"/>
                <a:gd name="f22" fmla="val 3466"/>
                <a:gd name="f23" fmla="val 3939"/>
                <a:gd name="f24" fmla="val 4096"/>
                <a:gd name="f25" fmla="val 2395"/>
                <a:gd name="f26" fmla="val 4790"/>
                <a:gd name="f27" fmla="val 4947"/>
                <a:gd name="f28" fmla="val 5136"/>
                <a:gd name="f29" fmla="val 5325"/>
                <a:gd name="f30" fmla="val 5483"/>
                <a:gd name="f31" fmla="val 1"/>
                <a:gd name="f32" fmla="val 7530"/>
                <a:gd name="f33" fmla="val 6837"/>
                <a:gd name="f34" fmla="val 6522"/>
                <a:gd name="f35" fmla="val 5577"/>
                <a:gd name="f36" fmla="val 4853"/>
                <a:gd name="f37" fmla="val 6081"/>
                <a:gd name="f38" fmla="val 1450"/>
                <a:gd name="f39" fmla="val 725"/>
                <a:gd name="f40" fmla="*/ f0 1 7562"/>
                <a:gd name="f41" fmla="*/ f1 1 7531"/>
                <a:gd name="f42" fmla="val f2"/>
                <a:gd name="f43" fmla="val f3"/>
                <a:gd name="f44" fmla="val f4"/>
                <a:gd name="f45" fmla="+- f44 0 f42"/>
                <a:gd name="f46" fmla="+- f43 0 f42"/>
                <a:gd name="f47" fmla="*/ f46 1 7562"/>
                <a:gd name="f48" fmla="*/ f45 1 7531"/>
                <a:gd name="f49" fmla="*/ f42 1 f47"/>
                <a:gd name="f50" fmla="*/ f43 1 f47"/>
                <a:gd name="f51" fmla="*/ f42 1 f48"/>
                <a:gd name="f52" fmla="*/ f44 1 f48"/>
                <a:gd name="f53" fmla="*/ f49 f40 1"/>
                <a:gd name="f54" fmla="*/ f50 f40 1"/>
                <a:gd name="f55" fmla="*/ f52 f41 1"/>
                <a:gd name="f56" fmla="*/ f51 f41 1"/>
              </a:gdLst>
              <a:ahLst/>
              <a:cxnLst>
                <a:cxn ang="3cd4">
                  <a:pos x="hc" y="t"/>
                </a:cxn>
                <a:cxn ang="0">
                  <a:pos x="r" y="vc"/>
                </a:cxn>
                <a:cxn ang="cd4">
                  <a:pos x="hc" y="b"/>
                </a:cxn>
                <a:cxn ang="cd2">
                  <a:pos x="l" y="vc"/>
                </a:cxn>
              </a:cxnLst>
              <a:rect l="f53" t="f56" r="f54" b="f55"/>
              <a:pathLst>
                <a:path w="7562" h="7531">
                  <a:moveTo>
                    <a:pt x="f5" y="f6"/>
                  </a:moveTo>
                  <a:cubicBezTo>
                    <a:pt x="f7" y="f6"/>
                    <a:pt x="f8" y="f9"/>
                    <a:pt x="f8" y="f10"/>
                  </a:cubicBezTo>
                  <a:cubicBezTo>
                    <a:pt x="f8" y="f11"/>
                    <a:pt x="f7" y="f12"/>
                    <a:pt x="f5" y="f12"/>
                  </a:cubicBezTo>
                  <a:lnTo>
                    <a:pt x="f13" y="f12"/>
                  </a:lnTo>
                  <a:cubicBezTo>
                    <a:pt x="f14" y="f12"/>
                    <a:pt x="f15" y="f11"/>
                    <a:pt x="f15" y="f10"/>
                  </a:cubicBezTo>
                  <a:cubicBezTo>
                    <a:pt x="f15" y="f9"/>
                    <a:pt x="f14" y="f6"/>
                    <a:pt x="f13" y="f6"/>
                  </a:cubicBezTo>
                  <a:close/>
                  <a:moveTo>
                    <a:pt x="f16" y="f17"/>
                  </a:moveTo>
                  <a:cubicBezTo>
                    <a:pt x="f18" y="f17"/>
                    <a:pt x="f19" y="f20"/>
                    <a:pt x="f19" y="f21"/>
                  </a:cubicBezTo>
                  <a:cubicBezTo>
                    <a:pt x="f22" y="f23"/>
                    <a:pt x="f18" y="f24"/>
                    <a:pt x="f16" y="f24"/>
                  </a:cubicBezTo>
                  <a:lnTo>
                    <a:pt x="f13" y="f24"/>
                  </a:lnTo>
                  <a:cubicBezTo>
                    <a:pt x="f14" y="f24"/>
                    <a:pt x="f15" y="f23"/>
                    <a:pt x="f15" y="f21"/>
                  </a:cubicBezTo>
                  <a:cubicBezTo>
                    <a:pt x="f15" y="f20"/>
                    <a:pt x="f14" y="f17"/>
                    <a:pt x="f13" y="f17"/>
                  </a:cubicBezTo>
                  <a:close/>
                  <a:moveTo>
                    <a:pt x="f25" y="f26"/>
                  </a:moveTo>
                  <a:cubicBezTo>
                    <a:pt x="f11" y="f26"/>
                    <a:pt x="f12" y="f27"/>
                    <a:pt x="f12" y="f28"/>
                  </a:cubicBezTo>
                  <a:cubicBezTo>
                    <a:pt x="f12" y="f29"/>
                    <a:pt x="f11" y="f30"/>
                    <a:pt x="f25" y="f30"/>
                  </a:cubicBezTo>
                  <a:lnTo>
                    <a:pt x="f13" y="f30"/>
                  </a:lnTo>
                  <a:cubicBezTo>
                    <a:pt x="f14" y="f30"/>
                    <a:pt x="f15" y="f29"/>
                    <a:pt x="f15" y="f28"/>
                  </a:cubicBezTo>
                  <a:cubicBezTo>
                    <a:pt x="f15" y="f27"/>
                    <a:pt x="f14" y="f26"/>
                    <a:pt x="f13" y="f26"/>
                  </a:cubicBezTo>
                  <a:close/>
                  <a:moveTo>
                    <a:pt x="f31" y="f31"/>
                  </a:moveTo>
                  <a:lnTo>
                    <a:pt x="f31" y="f32"/>
                  </a:lnTo>
                  <a:lnTo>
                    <a:pt x="f3" y="f32"/>
                  </a:lnTo>
                  <a:lnTo>
                    <a:pt x="f3" y="f33"/>
                  </a:lnTo>
                  <a:lnTo>
                    <a:pt x="f34" y="f33"/>
                  </a:lnTo>
                  <a:cubicBezTo>
                    <a:pt x="f35" y="f33"/>
                    <a:pt x="f36" y="f37"/>
                    <a:pt x="f36" y="f28"/>
                  </a:cubicBezTo>
                  <a:lnTo>
                    <a:pt x="f36" y="f25"/>
                  </a:lnTo>
                  <a:cubicBezTo>
                    <a:pt x="f36" y="f38"/>
                    <a:pt x="f35" y="f39"/>
                    <a:pt x="f34" y="f39"/>
                  </a:cubicBezTo>
                  <a:lnTo>
                    <a:pt x="f3" y="f39"/>
                  </a:lnTo>
                  <a:lnTo>
                    <a:pt x="f3" y="f31"/>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2" name="Google Shape;6781;p88">
              <a:extLst>
                <a:ext uri="{FF2B5EF4-FFF2-40B4-BE49-F238E27FC236}">
                  <a16:creationId xmlns:a16="http://schemas.microsoft.com/office/drawing/2014/main" id="{6288DDD4-F534-5067-EAA3-EA3D91EF4480}"/>
                </a:ext>
              </a:extLst>
            </p:cNvPr>
            <p:cNvSpPr/>
            <p:nvPr/>
          </p:nvSpPr>
          <p:spPr>
            <a:xfrm>
              <a:off x="6127723" y="908465"/>
              <a:ext cx="292169" cy="53592"/>
            </a:xfrm>
            <a:custGeom>
              <a:avLst/>
              <a:gdLst>
                <a:gd name="f0" fmla="val w"/>
                <a:gd name="f1" fmla="val h"/>
                <a:gd name="f2" fmla="val 0"/>
                <a:gd name="f3" fmla="val 7562"/>
                <a:gd name="f4" fmla="val 1387"/>
                <a:gd name="f5" fmla="val 1009"/>
                <a:gd name="f6" fmla="val 1"/>
                <a:gd name="f7" fmla="val 473"/>
                <a:gd name="f8" fmla="val 1040"/>
                <a:gd name="f9" fmla="val 7089"/>
                <a:gd name="f10" fmla="val 6522"/>
                <a:gd name="f11" fmla="*/ f0 1 7562"/>
                <a:gd name="f12" fmla="*/ f1 1 1387"/>
                <a:gd name="f13" fmla="val f2"/>
                <a:gd name="f14" fmla="val f3"/>
                <a:gd name="f15" fmla="val f4"/>
                <a:gd name="f16" fmla="+- f15 0 f13"/>
                <a:gd name="f17" fmla="+- f14 0 f13"/>
                <a:gd name="f18" fmla="*/ f17 1 7562"/>
                <a:gd name="f19" fmla="*/ f16 1 1387"/>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7562" h="1387">
                  <a:moveTo>
                    <a:pt x="f5" y="f6"/>
                  </a:moveTo>
                  <a:cubicBezTo>
                    <a:pt x="f7" y="f6"/>
                    <a:pt x="f6" y="f7"/>
                    <a:pt x="f6" y="f8"/>
                  </a:cubicBezTo>
                  <a:lnTo>
                    <a:pt x="f6" y="f4"/>
                  </a:lnTo>
                  <a:lnTo>
                    <a:pt x="f3" y="f4"/>
                  </a:lnTo>
                  <a:lnTo>
                    <a:pt x="f3" y="f8"/>
                  </a:lnTo>
                  <a:cubicBezTo>
                    <a:pt x="f3" y="f7"/>
                    <a:pt x="f9"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3" name="Google Shape;6782;p88">
              <a:extLst>
                <a:ext uri="{FF2B5EF4-FFF2-40B4-BE49-F238E27FC236}">
                  <a16:creationId xmlns:a16="http://schemas.microsoft.com/office/drawing/2014/main" id="{607B2B16-606F-70DD-1A3E-56596F0168C1}"/>
                </a:ext>
              </a:extLst>
            </p:cNvPr>
            <p:cNvSpPr/>
            <p:nvPr/>
          </p:nvSpPr>
          <p:spPr>
            <a:xfrm>
              <a:off x="6127723" y="1305296"/>
              <a:ext cx="292169" cy="53592"/>
            </a:xfrm>
            <a:custGeom>
              <a:avLst/>
              <a:gdLst>
                <a:gd name="f0" fmla="val w"/>
                <a:gd name="f1" fmla="val h"/>
                <a:gd name="f2" fmla="val 0"/>
                <a:gd name="f3" fmla="val 7562"/>
                <a:gd name="f4" fmla="val 1387"/>
                <a:gd name="f5" fmla="val 1"/>
                <a:gd name="f6" fmla="val 347"/>
                <a:gd name="f7" fmla="val 945"/>
                <a:gd name="f8" fmla="val 442"/>
                <a:gd name="f9" fmla="val 1386"/>
                <a:gd name="f10" fmla="val 1009"/>
                <a:gd name="f11" fmla="val 6522"/>
                <a:gd name="f12" fmla="val 7089"/>
                <a:gd name="f13" fmla="val 914"/>
                <a:gd name="f14" fmla="*/ f0 1 7562"/>
                <a:gd name="f15" fmla="*/ f1 1 1387"/>
                <a:gd name="f16" fmla="val f2"/>
                <a:gd name="f17" fmla="val f3"/>
                <a:gd name="f18" fmla="val f4"/>
                <a:gd name="f19" fmla="+- f18 0 f16"/>
                <a:gd name="f20" fmla="+- f17 0 f16"/>
                <a:gd name="f21" fmla="*/ f20 1 7562"/>
                <a:gd name="f22" fmla="*/ f19 1 1387"/>
                <a:gd name="f23" fmla="*/ f16 1 f21"/>
                <a:gd name="f24" fmla="*/ f17 1 f21"/>
                <a:gd name="f25" fmla="*/ f16 1 f22"/>
                <a:gd name="f26" fmla="*/ f18 1 f22"/>
                <a:gd name="f27" fmla="*/ f23 f14 1"/>
                <a:gd name="f28" fmla="*/ f24 f14 1"/>
                <a:gd name="f29" fmla="*/ f26 f15 1"/>
                <a:gd name="f30" fmla="*/ f25 f15 1"/>
              </a:gdLst>
              <a:ahLst/>
              <a:cxnLst>
                <a:cxn ang="3cd4">
                  <a:pos x="hc" y="t"/>
                </a:cxn>
                <a:cxn ang="0">
                  <a:pos x="r" y="vc"/>
                </a:cxn>
                <a:cxn ang="cd4">
                  <a:pos x="hc" y="b"/>
                </a:cxn>
                <a:cxn ang="cd2">
                  <a:pos x="l" y="vc"/>
                </a:cxn>
              </a:cxnLst>
              <a:rect l="f27" t="f30" r="f28" b="f29"/>
              <a:pathLst>
                <a:path w="7562" h="1387">
                  <a:moveTo>
                    <a:pt x="f5" y="f2"/>
                  </a:moveTo>
                  <a:lnTo>
                    <a:pt x="f5" y="f6"/>
                  </a:lnTo>
                  <a:cubicBezTo>
                    <a:pt x="f5" y="f7"/>
                    <a:pt x="f8" y="f9"/>
                    <a:pt x="f10" y="f9"/>
                  </a:cubicBezTo>
                  <a:lnTo>
                    <a:pt x="f11" y="f9"/>
                  </a:lnTo>
                  <a:cubicBezTo>
                    <a:pt x="f12" y="f9"/>
                    <a:pt x="f3" y="f13"/>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64" name="Google Shape;6827;p88">
            <a:extLst>
              <a:ext uri="{FF2B5EF4-FFF2-40B4-BE49-F238E27FC236}">
                <a16:creationId xmlns:a16="http://schemas.microsoft.com/office/drawing/2014/main" id="{1540E2FF-6D15-4688-A6A1-484142FA0F74}"/>
              </a:ext>
            </a:extLst>
          </p:cNvPr>
          <p:cNvGrpSpPr/>
          <p:nvPr/>
        </p:nvGrpSpPr>
        <p:grpSpPr>
          <a:xfrm>
            <a:off x="7170364" y="1221809"/>
            <a:ext cx="607037" cy="598920"/>
            <a:chOff x="6694944" y="916356"/>
            <a:chExt cx="455278" cy="449190"/>
          </a:xfrm>
          <a:solidFill>
            <a:schemeClr val="tx1">
              <a:lumMod val="50000"/>
              <a:lumOff val="50000"/>
            </a:schemeClr>
          </a:solidFill>
        </p:grpSpPr>
        <p:sp>
          <p:nvSpPr>
            <p:cNvPr id="65" name="Google Shape;6828;p88">
              <a:extLst>
                <a:ext uri="{FF2B5EF4-FFF2-40B4-BE49-F238E27FC236}">
                  <a16:creationId xmlns:a16="http://schemas.microsoft.com/office/drawing/2014/main" id="{7A77759C-9F30-3380-57FF-75EA5905EB78}"/>
                </a:ext>
              </a:extLst>
            </p:cNvPr>
            <p:cNvSpPr/>
            <p:nvPr/>
          </p:nvSpPr>
          <p:spPr>
            <a:xfrm>
              <a:off x="6987067" y="968669"/>
              <a:ext cx="130283" cy="131518"/>
            </a:xfrm>
            <a:custGeom>
              <a:avLst/>
              <a:gdLst>
                <a:gd name="f0" fmla="val w"/>
                <a:gd name="f1" fmla="val h"/>
                <a:gd name="f2" fmla="val 0"/>
                <a:gd name="f3" fmla="val 3372"/>
                <a:gd name="f4" fmla="val 3404"/>
                <a:gd name="f5" fmla="val 347"/>
                <a:gd name="f6" fmla="val 1"/>
                <a:gd name="f7" fmla="val 158"/>
                <a:gd name="f8" fmla="val 536"/>
                <a:gd name="f9" fmla="val 694"/>
                <a:gd name="f10" fmla="val 1009"/>
                <a:gd name="f11" fmla="val 1576"/>
                <a:gd name="f12" fmla="val 2049"/>
                <a:gd name="f13" fmla="val 1166"/>
                <a:gd name="f14" fmla="val 1733"/>
                <a:gd name="f15" fmla="val 2269"/>
                <a:gd name="f16" fmla="val 1923"/>
                <a:gd name="f17" fmla="val 2175"/>
                <a:gd name="f18" fmla="val 1860"/>
                <a:gd name="f19" fmla="val 2112"/>
                <a:gd name="f20" fmla="val 1773"/>
                <a:gd name="f21" fmla="val 2080"/>
                <a:gd name="f22" fmla="val 1686"/>
                <a:gd name="f23" fmla="val 1600"/>
                <a:gd name="f24" fmla="val 1513"/>
                <a:gd name="f25" fmla="val 1450"/>
                <a:gd name="f26" fmla="val 1324"/>
                <a:gd name="f27" fmla="val 2521"/>
                <a:gd name="f28" fmla="val 2647"/>
                <a:gd name="f29" fmla="val 3309"/>
                <a:gd name="f30" fmla="val 3403"/>
                <a:gd name="f31" fmla="val 2360"/>
                <a:gd name="f32" fmla="val 2450"/>
                <a:gd name="f33" fmla="val 2537"/>
                <a:gd name="f34" fmla="val 2584"/>
                <a:gd name="f35" fmla="val 3277"/>
                <a:gd name="f36" fmla="val 3214"/>
                <a:gd name="f37" fmla="val 3120"/>
                <a:gd name="f38" fmla="val 3029"/>
                <a:gd name="f39" fmla="val 2939"/>
                <a:gd name="f40" fmla="val 2852"/>
                <a:gd name="f41" fmla="val 2805"/>
                <a:gd name="f42" fmla="val 2679"/>
                <a:gd name="f43" fmla="val 2742"/>
                <a:gd name="f44" fmla="val 788"/>
                <a:gd name="f45" fmla="val 1954"/>
                <a:gd name="f46" fmla="*/ f0 1 3372"/>
                <a:gd name="f47" fmla="*/ f1 1 3404"/>
                <a:gd name="f48" fmla="val f2"/>
                <a:gd name="f49" fmla="val f3"/>
                <a:gd name="f50" fmla="val f4"/>
                <a:gd name="f51" fmla="+- f50 0 f48"/>
                <a:gd name="f52" fmla="+- f49 0 f48"/>
                <a:gd name="f53" fmla="*/ f52 1 3372"/>
                <a:gd name="f54" fmla="*/ f51 1 3404"/>
                <a:gd name="f55" fmla="*/ f48 1 f53"/>
                <a:gd name="f56" fmla="*/ f49 1 f53"/>
                <a:gd name="f57" fmla="*/ f48 1 f54"/>
                <a:gd name="f58" fmla="*/ f50 1 f54"/>
                <a:gd name="f59" fmla="*/ f55 f46 1"/>
                <a:gd name="f60" fmla="*/ f56 f46 1"/>
                <a:gd name="f61" fmla="*/ f58 f47 1"/>
                <a:gd name="f62" fmla="*/ f57 f47 1"/>
              </a:gdLst>
              <a:ahLst/>
              <a:cxnLst>
                <a:cxn ang="3cd4">
                  <a:pos x="hc" y="t"/>
                </a:cxn>
                <a:cxn ang="0">
                  <a:pos x="r" y="vc"/>
                </a:cxn>
                <a:cxn ang="cd4">
                  <a:pos x="hc" y="b"/>
                </a:cxn>
                <a:cxn ang="cd2">
                  <a:pos x="l" y="vc"/>
                </a:cxn>
              </a:cxnLst>
              <a:rect l="f59" t="f62" r="f60" b="f61"/>
              <a:pathLst>
                <a:path w="3372" h="3404">
                  <a:moveTo>
                    <a:pt x="f5" y="f6"/>
                  </a:moveTo>
                  <a:cubicBezTo>
                    <a:pt x="f7" y="f6"/>
                    <a:pt x="f6" y="f7"/>
                    <a:pt x="f6" y="f5"/>
                  </a:cubicBezTo>
                  <a:cubicBezTo>
                    <a:pt x="f6" y="f8"/>
                    <a:pt x="f7" y="f9"/>
                    <a:pt x="f5" y="f9"/>
                  </a:cubicBezTo>
                  <a:lnTo>
                    <a:pt x="f10" y="f9"/>
                  </a:lnTo>
                  <a:cubicBezTo>
                    <a:pt x="f11" y="f9"/>
                    <a:pt x="f12" y="f13"/>
                    <a:pt x="f12" y="f14"/>
                  </a:cubicBezTo>
                  <a:lnTo>
                    <a:pt x="f12" y="f15"/>
                  </a:lnTo>
                  <a:lnTo>
                    <a:pt x="f16" y="f17"/>
                  </a:lnTo>
                  <a:cubicBezTo>
                    <a:pt x="f18" y="f19"/>
                    <a:pt x="f20" y="f21"/>
                    <a:pt x="f22" y="f21"/>
                  </a:cubicBezTo>
                  <a:cubicBezTo>
                    <a:pt x="f23" y="f21"/>
                    <a:pt x="f24" y="f19"/>
                    <a:pt x="f25" y="f17"/>
                  </a:cubicBezTo>
                  <a:cubicBezTo>
                    <a:pt x="f26" y="f15"/>
                    <a:pt x="f26" y="f27"/>
                    <a:pt x="f25" y="f28"/>
                  </a:cubicBezTo>
                  <a:lnTo>
                    <a:pt x="f19" y="f29"/>
                  </a:lnTo>
                  <a:cubicBezTo>
                    <a:pt x="f17" y="f3"/>
                    <a:pt x="f15" y="f30"/>
                    <a:pt x="f31" y="f30"/>
                  </a:cubicBezTo>
                  <a:cubicBezTo>
                    <a:pt x="f32" y="f30"/>
                    <a:pt x="f33" y="f3"/>
                    <a:pt x="f34" y="f29"/>
                  </a:cubicBezTo>
                  <a:lnTo>
                    <a:pt x="f35" y="f28"/>
                  </a:lnTo>
                  <a:cubicBezTo>
                    <a:pt x="f3" y="f27"/>
                    <a:pt x="f3" y="f15"/>
                    <a:pt x="f35" y="f17"/>
                  </a:cubicBezTo>
                  <a:cubicBezTo>
                    <a:pt x="f36" y="f19"/>
                    <a:pt x="f37" y="f21"/>
                    <a:pt x="f38" y="f21"/>
                  </a:cubicBezTo>
                  <a:cubicBezTo>
                    <a:pt x="f39" y="f21"/>
                    <a:pt x="f40" y="f19"/>
                    <a:pt x="f41" y="f17"/>
                  </a:cubicBezTo>
                  <a:lnTo>
                    <a:pt x="f42" y="f15"/>
                  </a:lnTo>
                  <a:lnTo>
                    <a:pt x="f42" y="f14"/>
                  </a:lnTo>
                  <a:cubicBezTo>
                    <a:pt x="f43" y="f44"/>
                    <a:pt x="f45" y="f6"/>
                    <a:pt x="f10"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6" name="Google Shape;6829;p88">
              <a:extLst>
                <a:ext uri="{FF2B5EF4-FFF2-40B4-BE49-F238E27FC236}">
                  <a16:creationId xmlns:a16="http://schemas.microsoft.com/office/drawing/2014/main" id="{763188A9-C2B4-2A88-619F-457D14028FF1}"/>
                </a:ext>
              </a:extLst>
            </p:cNvPr>
            <p:cNvSpPr/>
            <p:nvPr/>
          </p:nvSpPr>
          <p:spPr>
            <a:xfrm>
              <a:off x="6803273" y="1234028"/>
              <a:ext cx="131481" cy="131518"/>
            </a:xfrm>
            <a:custGeom>
              <a:avLst/>
              <a:gdLst>
                <a:gd name="f0" fmla="val w"/>
                <a:gd name="f1" fmla="val h"/>
                <a:gd name="f2" fmla="val 0"/>
                <a:gd name="f3" fmla="val 3403"/>
                <a:gd name="f4" fmla="val 3404"/>
                <a:gd name="f5" fmla="val 1013"/>
                <a:gd name="f6" fmla="val 1"/>
                <a:gd name="f7" fmla="val 922"/>
                <a:gd name="f8" fmla="val 835"/>
                <a:gd name="f9" fmla="val 32"/>
                <a:gd name="f10" fmla="val 788"/>
                <a:gd name="f11" fmla="val 95"/>
                <a:gd name="f12" fmla="val 127"/>
                <a:gd name="f13" fmla="val 757"/>
                <a:gd name="f14" fmla="val 883"/>
                <a:gd name="f15" fmla="val 1135"/>
                <a:gd name="f16" fmla="val 1229"/>
                <a:gd name="f17" fmla="val 174"/>
                <a:gd name="f18" fmla="val 1292"/>
                <a:gd name="f19" fmla="val 260"/>
                <a:gd name="f20" fmla="val 1324"/>
                <a:gd name="f21" fmla="val 351"/>
                <a:gd name="f22" fmla="val 442"/>
                <a:gd name="f23" fmla="val 536"/>
                <a:gd name="f24" fmla="val 599"/>
                <a:gd name="f25" fmla="val 694"/>
                <a:gd name="f26" fmla="val 1671"/>
                <a:gd name="f27" fmla="val 2616"/>
                <a:gd name="f28" fmla="val 1450"/>
                <a:gd name="f29" fmla="val 3372"/>
                <a:gd name="f30" fmla="val 2395"/>
                <a:gd name="f31" fmla="val 3057"/>
                <a:gd name="f32" fmla="val 3246"/>
                <a:gd name="f33" fmla="val 2868"/>
                <a:gd name="f34" fmla="val 2710"/>
                <a:gd name="f35" fmla="val 2363"/>
                <a:gd name="f36" fmla="val 1796"/>
                <a:gd name="f37" fmla="val 2238"/>
                <a:gd name="f38" fmla="val 1513"/>
                <a:gd name="f39" fmla="val 1599"/>
                <a:gd name="f40" fmla="val 1686"/>
                <a:gd name="f41" fmla="val 1773"/>
                <a:gd name="f42" fmla="val 1859"/>
                <a:gd name="f43" fmla="val 1922"/>
                <a:gd name="f44" fmla="val 2048"/>
                <a:gd name="f45" fmla="val 1261"/>
                <a:gd name="f46" fmla="val 1198"/>
                <a:gd name="f47" fmla="val 1103"/>
                <a:gd name="f48" fmla="*/ f0 1 3403"/>
                <a:gd name="f49" fmla="*/ f1 1 3404"/>
                <a:gd name="f50" fmla="val f2"/>
                <a:gd name="f51" fmla="val f3"/>
                <a:gd name="f52" fmla="val f4"/>
                <a:gd name="f53" fmla="+- f52 0 f50"/>
                <a:gd name="f54" fmla="+- f51 0 f50"/>
                <a:gd name="f55" fmla="*/ f54 1 3403"/>
                <a:gd name="f56" fmla="*/ f53 1 3404"/>
                <a:gd name="f57" fmla="*/ f50 1 f55"/>
                <a:gd name="f58" fmla="*/ f51 1 f55"/>
                <a:gd name="f59" fmla="*/ f50 1 f56"/>
                <a:gd name="f60" fmla="*/ f52 1 f56"/>
                <a:gd name="f61" fmla="*/ f57 f48 1"/>
                <a:gd name="f62" fmla="*/ f58 f48 1"/>
                <a:gd name="f63" fmla="*/ f60 f49 1"/>
                <a:gd name="f64" fmla="*/ f59 f49 1"/>
              </a:gdLst>
              <a:ahLst/>
              <a:cxnLst>
                <a:cxn ang="3cd4">
                  <a:pos x="hc" y="t"/>
                </a:cxn>
                <a:cxn ang="0">
                  <a:pos x="r" y="vc"/>
                </a:cxn>
                <a:cxn ang="cd4">
                  <a:pos x="hc" y="b"/>
                </a:cxn>
                <a:cxn ang="cd2">
                  <a:pos x="l" y="vc"/>
                </a:cxn>
              </a:cxnLst>
              <a:rect l="f61" t="f64" r="f62" b="f63"/>
              <a:pathLst>
                <a:path w="3403" h="3404">
                  <a:moveTo>
                    <a:pt x="f5" y="f6"/>
                  </a:moveTo>
                  <a:cubicBezTo>
                    <a:pt x="f7" y="f6"/>
                    <a:pt x="f8" y="f9"/>
                    <a:pt x="f10" y="f11"/>
                  </a:cubicBezTo>
                  <a:lnTo>
                    <a:pt x="f12" y="f13"/>
                  </a:lnTo>
                  <a:cubicBezTo>
                    <a:pt x="f6" y="f14"/>
                    <a:pt x="f6" y="f15"/>
                    <a:pt x="f12" y="f16"/>
                  </a:cubicBezTo>
                  <a:cubicBezTo>
                    <a:pt x="f17" y="f18"/>
                    <a:pt x="f19" y="f20"/>
                    <a:pt x="f21" y="f20"/>
                  </a:cubicBezTo>
                  <a:cubicBezTo>
                    <a:pt x="f22" y="f20"/>
                    <a:pt x="f23" y="f18"/>
                    <a:pt x="f24" y="f16"/>
                  </a:cubicBezTo>
                  <a:lnTo>
                    <a:pt x="f25" y="f15"/>
                  </a:lnTo>
                  <a:lnTo>
                    <a:pt x="f25" y="f26"/>
                  </a:lnTo>
                  <a:cubicBezTo>
                    <a:pt x="f25" y="f27"/>
                    <a:pt x="f28" y="f29"/>
                    <a:pt x="f30" y="f29"/>
                  </a:cubicBezTo>
                  <a:lnTo>
                    <a:pt x="f31" y="f29"/>
                  </a:lnTo>
                  <a:lnTo>
                    <a:pt x="f31" y="f3"/>
                  </a:lnTo>
                  <a:cubicBezTo>
                    <a:pt x="f32" y="f3"/>
                    <a:pt x="f3" y="f32"/>
                    <a:pt x="f3" y="f31"/>
                  </a:cubicBezTo>
                  <a:cubicBezTo>
                    <a:pt x="f3" y="f33"/>
                    <a:pt x="f32" y="f34"/>
                    <a:pt x="f31" y="f34"/>
                  </a:cubicBezTo>
                  <a:lnTo>
                    <a:pt x="f35" y="f34"/>
                  </a:lnTo>
                  <a:cubicBezTo>
                    <a:pt x="f36" y="f34"/>
                    <a:pt x="f20" y="f37"/>
                    <a:pt x="f20" y="f26"/>
                  </a:cubicBezTo>
                  <a:lnTo>
                    <a:pt x="f20" y="f15"/>
                  </a:lnTo>
                  <a:lnTo>
                    <a:pt x="f28" y="f16"/>
                  </a:lnTo>
                  <a:cubicBezTo>
                    <a:pt x="f38" y="f18"/>
                    <a:pt x="f39" y="f20"/>
                    <a:pt x="f40" y="f20"/>
                  </a:cubicBezTo>
                  <a:cubicBezTo>
                    <a:pt x="f41" y="f20"/>
                    <a:pt x="f42" y="f18"/>
                    <a:pt x="f43" y="f16"/>
                  </a:cubicBezTo>
                  <a:cubicBezTo>
                    <a:pt x="f44" y="f15"/>
                    <a:pt x="f44" y="f14"/>
                    <a:pt x="f43" y="f13"/>
                  </a:cubicBezTo>
                  <a:lnTo>
                    <a:pt x="f45" y="f11"/>
                  </a:lnTo>
                  <a:cubicBezTo>
                    <a:pt x="f46" y="f9"/>
                    <a:pt x="f4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7" name="Google Shape;6830;p88">
              <a:extLst>
                <a:ext uri="{FF2B5EF4-FFF2-40B4-BE49-F238E27FC236}">
                  <a16:creationId xmlns:a16="http://schemas.microsoft.com/office/drawing/2014/main" id="{BB9C5925-BB48-EBA3-EDCA-DED967F5DA50}"/>
                </a:ext>
              </a:extLst>
            </p:cNvPr>
            <p:cNvSpPr/>
            <p:nvPr/>
          </p:nvSpPr>
          <p:spPr>
            <a:xfrm>
              <a:off x="6694944" y="916356"/>
              <a:ext cx="318942" cy="237378"/>
            </a:xfrm>
            <a:custGeom>
              <a:avLst/>
              <a:gdLst>
                <a:gd name="f0" fmla="val w"/>
                <a:gd name="f1" fmla="val h"/>
                <a:gd name="f2" fmla="val 0"/>
                <a:gd name="f3" fmla="val 8255"/>
                <a:gd name="f4" fmla="val 6144"/>
                <a:gd name="f5" fmla="val 4191"/>
                <a:gd name="f6" fmla="val 2300"/>
                <a:gd name="f7" fmla="val 757"/>
                <a:gd name="f8" fmla="val 1544"/>
                <a:gd name="f9" fmla="val 3434"/>
                <a:gd name="f10" fmla="val 3529"/>
                <a:gd name="f11" fmla="val 347"/>
                <a:gd name="f12" fmla="val 3686"/>
                <a:gd name="f13" fmla="val 95"/>
                <a:gd name="f14" fmla="val 4033"/>
                <a:gd name="f15" fmla="val 4474"/>
                <a:gd name="f16" fmla="val 5135"/>
                <a:gd name="f17" fmla="val 1"/>
                <a:gd name="f18" fmla="val 5671"/>
                <a:gd name="f19" fmla="val 473"/>
                <a:gd name="f20" fmla="val 6143"/>
                <a:gd name="f21" fmla="val 1009"/>
                <a:gd name="f22" fmla="val 1135"/>
                <a:gd name="f23" fmla="val 1261"/>
                <a:gd name="f24" fmla="val 6112"/>
                <a:gd name="f25" fmla="val 1387"/>
                <a:gd name="f26" fmla="val 6080"/>
                <a:gd name="f27" fmla="val 3403"/>
                <a:gd name="f28" fmla="val 1890"/>
                <a:gd name="f29" fmla="val 2647"/>
                <a:gd name="f30" fmla="val 630"/>
                <a:gd name="f31" fmla="val 4128"/>
                <a:gd name="f32" fmla="val 5640"/>
                <a:gd name="f33" fmla="val 6900"/>
                <a:gd name="f34" fmla="val 6995"/>
                <a:gd name="f35" fmla="val 7121"/>
                <a:gd name="f36" fmla="val 7247"/>
                <a:gd name="f37" fmla="val 7782"/>
                <a:gd name="f38" fmla="val 8003"/>
                <a:gd name="f39" fmla="val 3623"/>
                <a:gd name="f40" fmla="val 7593"/>
                <a:gd name="f41" fmla="val 6050"/>
                <a:gd name="f42" fmla="*/ f0 1 8255"/>
                <a:gd name="f43" fmla="*/ f1 1 6144"/>
                <a:gd name="f44" fmla="val f2"/>
                <a:gd name="f45" fmla="val f3"/>
                <a:gd name="f46" fmla="val f4"/>
                <a:gd name="f47" fmla="+- f46 0 f44"/>
                <a:gd name="f48" fmla="+- f45 0 f44"/>
                <a:gd name="f49" fmla="*/ f48 1 8255"/>
                <a:gd name="f50" fmla="*/ f47 1 6144"/>
                <a:gd name="f51" fmla="*/ f44 1 f49"/>
                <a:gd name="f52" fmla="*/ f45 1 f49"/>
                <a:gd name="f53" fmla="*/ f44 1 f50"/>
                <a:gd name="f54" fmla="*/ f46 1 f50"/>
                <a:gd name="f55" fmla="*/ f51 f42 1"/>
                <a:gd name="f56" fmla="*/ f52 f42 1"/>
                <a:gd name="f57" fmla="*/ f54 f43 1"/>
                <a:gd name="f58" fmla="*/ f53 f43 1"/>
              </a:gdLst>
              <a:ahLst/>
              <a:cxnLst>
                <a:cxn ang="3cd4">
                  <a:pos x="hc" y="t"/>
                </a:cxn>
                <a:cxn ang="0">
                  <a:pos x="r" y="vc"/>
                </a:cxn>
                <a:cxn ang="cd4">
                  <a:pos x="hc" y="b"/>
                </a:cxn>
                <a:cxn ang="cd2">
                  <a:pos x="l" y="vc"/>
                </a:cxn>
              </a:cxnLst>
              <a:rect l="f55" t="f58" r="f56" b="f57"/>
              <a:pathLst>
                <a:path w="8255" h="6144">
                  <a:moveTo>
                    <a:pt x="f5" y="f2"/>
                  </a:moveTo>
                  <a:cubicBezTo>
                    <a:pt x="f6" y="f2"/>
                    <a:pt x="f7" y="f8"/>
                    <a:pt x="f7" y="f9"/>
                  </a:cubicBezTo>
                  <a:lnTo>
                    <a:pt x="f7" y="f10"/>
                  </a:lnTo>
                  <a:cubicBezTo>
                    <a:pt x="f11" y="f12"/>
                    <a:pt x="f13" y="f14"/>
                    <a:pt x="f13" y="f15"/>
                  </a:cubicBezTo>
                  <a:lnTo>
                    <a:pt x="f13" y="f16"/>
                  </a:lnTo>
                  <a:cubicBezTo>
                    <a:pt x="f17" y="f18"/>
                    <a:pt x="f19" y="f20"/>
                    <a:pt x="f21" y="f20"/>
                  </a:cubicBezTo>
                  <a:cubicBezTo>
                    <a:pt x="f22" y="f20"/>
                    <a:pt x="f23" y="f24"/>
                    <a:pt x="f25" y="f26"/>
                  </a:cubicBezTo>
                  <a:lnTo>
                    <a:pt x="f25" y="f27"/>
                  </a:lnTo>
                  <a:cubicBezTo>
                    <a:pt x="f25" y="f28"/>
                    <a:pt x="f29" y="f30"/>
                    <a:pt x="f31" y="f30"/>
                  </a:cubicBezTo>
                  <a:cubicBezTo>
                    <a:pt x="f32" y="f30"/>
                    <a:pt x="f33" y="f28"/>
                    <a:pt x="f33" y="f27"/>
                  </a:cubicBezTo>
                  <a:lnTo>
                    <a:pt x="f33" y="f26"/>
                  </a:lnTo>
                  <a:cubicBezTo>
                    <a:pt x="f34" y="f24"/>
                    <a:pt x="f35" y="f20"/>
                    <a:pt x="f36" y="f20"/>
                  </a:cubicBezTo>
                  <a:cubicBezTo>
                    <a:pt x="f37" y="f20"/>
                    <a:pt x="f3" y="f18"/>
                    <a:pt x="f3" y="f16"/>
                  </a:cubicBezTo>
                  <a:lnTo>
                    <a:pt x="f3" y="f15"/>
                  </a:lnTo>
                  <a:cubicBezTo>
                    <a:pt x="f3" y="f14"/>
                    <a:pt x="f38" y="f39"/>
                    <a:pt x="f40" y="f10"/>
                  </a:cubicBezTo>
                  <a:lnTo>
                    <a:pt x="f40" y="f9"/>
                  </a:lnTo>
                  <a:cubicBezTo>
                    <a:pt x="f40" y="f8"/>
                    <a:pt x="f41"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8" name="Google Shape;6831;p88">
              <a:extLst>
                <a:ext uri="{FF2B5EF4-FFF2-40B4-BE49-F238E27FC236}">
                  <a16:creationId xmlns:a16="http://schemas.microsoft.com/office/drawing/2014/main" id="{47123DCA-8902-A691-9C6B-29A9B7B6A7E7}"/>
                </a:ext>
              </a:extLst>
            </p:cNvPr>
            <p:cNvSpPr/>
            <p:nvPr/>
          </p:nvSpPr>
          <p:spPr>
            <a:xfrm>
              <a:off x="6775265" y="995443"/>
              <a:ext cx="161921" cy="80787"/>
            </a:xfrm>
            <a:custGeom>
              <a:avLst/>
              <a:gdLst>
                <a:gd name="f0" fmla="val w"/>
                <a:gd name="f1" fmla="val h"/>
                <a:gd name="f2" fmla="val 0"/>
                <a:gd name="f3" fmla="val 4191"/>
                <a:gd name="f4" fmla="val 2091"/>
                <a:gd name="f5" fmla="val 1734"/>
                <a:gd name="f6" fmla="val 1"/>
                <a:gd name="f7" fmla="val 789"/>
                <a:gd name="f8" fmla="val 757"/>
                <a:gd name="f9" fmla="val 1702"/>
                <a:gd name="f10" fmla="val 2049"/>
                <a:gd name="f11" fmla="val 1230"/>
                <a:gd name="f12" fmla="val 1545"/>
                <a:gd name="f13" fmla="val 1891"/>
                <a:gd name="f14" fmla="val 2017"/>
                <a:gd name="f15" fmla="val 1986"/>
                <a:gd name="f16" fmla="val 1954"/>
                <a:gd name="f17" fmla="val 2080"/>
                <a:gd name="f18" fmla="val 1828"/>
                <a:gd name="f19" fmla="val 2238"/>
                <a:gd name="f20" fmla="val 1387"/>
                <a:gd name="f21" fmla="val 2458"/>
                <a:gd name="f22" fmla="val 2647"/>
                <a:gd name="f23" fmla="val 2805"/>
                <a:gd name="f24" fmla="val 2868"/>
                <a:gd name="f25" fmla="val 2942"/>
                <a:gd name="f26" fmla="val 2059"/>
                <a:gd name="f27" fmla="val 3091"/>
                <a:gd name="f28" fmla="val 2090"/>
                <a:gd name="f29" fmla="val 3266"/>
                <a:gd name="f30" fmla="val 3389"/>
                <a:gd name="f31" fmla="val 3525"/>
                <a:gd name="f32" fmla="val 2075"/>
                <a:gd name="f33" fmla="val 3656"/>
                <a:gd name="f34" fmla="val 4128"/>
                <a:gd name="f35" fmla="val 3340"/>
                <a:gd name="f36" fmla="val 2395"/>
                <a:gd name="f37" fmla="*/ f0 1 4191"/>
                <a:gd name="f38" fmla="*/ f1 1 2091"/>
                <a:gd name="f39" fmla="val f2"/>
                <a:gd name="f40" fmla="val f3"/>
                <a:gd name="f41" fmla="val f4"/>
                <a:gd name="f42" fmla="+- f41 0 f39"/>
                <a:gd name="f43" fmla="+- f40 0 f39"/>
                <a:gd name="f44" fmla="*/ f43 1 4191"/>
                <a:gd name="f45" fmla="*/ f42 1 2091"/>
                <a:gd name="f46" fmla="*/ f39 1 f44"/>
                <a:gd name="f47" fmla="*/ f40 1 f44"/>
                <a:gd name="f48" fmla="*/ f39 1 f45"/>
                <a:gd name="f49" fmla="*/ f41 1 f45"/>
                <a:gd name="f50" fmla="*/ f46 f37 1"/>
                <a:gd name="f51" fmla="*/ f47 f37 1"/>
                <a:gd name="f52" fmla="*/ f49 f38 1"/>
                <a:gd name="f53" fmla="*/ f48 f38 1"/>
              </a:gdLst>
              <a:ahLst/>
              <a:cxnLst>
                <a:cxn ang="3cd4">
                  <a:pos x="hc" y="t"/>
                </a:cxn>
                <a:cxn ang="0">
                  <a:pos x="r" y="vc"/>
                </a:cxn>
                <a:cxn ang="cd4">
                  <a:pos x="hc" y="b"/>
                </a:cxn>
                <a:cxn ang="cd2">
                  <a:pos x="l" y="vc"/>
                </a:cxn>
              </a:cxnLst>
              <a:rect l="f50" t="f53" r="f51" b="f52"/>
              <a:pathLst>
                <a:path w="4191" h="2091">
                  <a:moveTo>
                    <a:pt x="f5" y="f6"/>
                  </a:moveTo>
                  <a:cubicBezTo>
                    <a:pt x="f7" y="f6"/>
                    <a:pt x="f6" y="f8"/>
                    <a:pt x="f6" y="f9"/>
                  </a:cubicBezTo>
                  <a:lnTo>
                    <a:pt x="f6" y="f10"/>
                  </a:lnTo>
                  <a:lnTo>
                    <a:pt x="f11" y="f10"/>
                  </a:lnTo>
                  <a:cubicBezTo>
                    <a:pt x="f12" y="f10"/>
                    <a:pt x="f13" y="f10"/>
                    <a:pt x="f14" y="f15"/>
                  </a:cubicBezTo>
                  <a:cubicBezTo>
                    <a:pt x="f10" y="f16"/>
                    <a:pt x="f17" y="f18"/>
                    <a:pt x="f17" y="f5"/>
                  </a:cubicBezTo>
                  <a:cubicBezTo>
                    <a:pt x="f17" y="f12"/>
                    <a:pt x="f19" y="f20"/>
                    <a:pt x="f21" y="f20"/>
                  </a:cubicBezTo>
                  <a:cubicBezTo>
                    <a:pt x="f22" y="f20"/>
                    <a:pt x="f23" y="f12"/>
                    <a:pt x="f23" y="f5"/>
                  </a:cubicBezTo>
                  <a:cubicBezTo>
                    <a:pt x="f23" y="f18"/>
                    <a:pt x="f23" y="f16"/>
                    <a:pt x="f24" y="f15"/>
                  </a:cubicBezTo>
                  <a:cubicBezTo>
                    <a:pt x="f25" y="f26"/>
                    <a:pt x="f27" y="f28"/>
                    <a:pt x="f29" y="f28"/>
                  </a:cubicBezTo>
                  <a:cubicBezTo>
                    <a:pt x="f30" y="f28"/>
                    <a:pt x="f31" y="f32"/>
                    <a:pt x="f33" y="f10"/>
                  </a:cubicBezTo>
                  <a:lnTo>
                    <a:pt x="f3" y="f10"/>
                  </a:lnTo>
                  <a:lnTo>
                    <a:pt x="f3" y="f9"/>
                  </a:lnTo>
                  <a:lnTo>
                    <a:pt x="f34" y="f9"/>
                  </a:lnTo>
                  <a:cubicBezTo>
                    <a:pt x="f34" y="f8"/>
                    <a:pt x="f35" y="f6"/>
                    <a:pt x="f36"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69" name="Google Shape;6832;p88">
              <a:extLst>
                <a:ext uri="{FF2B5EF4-FFF2-40B4-BE49-F238E27FC236}">
                  <a16:creationId xmlns:a16="http://schemas.microsoft.com/office/drawing/2014/main" id="{9E20E1C4-17DE-06C8-001D-B47DBA1B3F27}"/>
                </a:ext>
              </a:extLst>
            </p:cNvPr>
            <p:cNvSpPr/>
            <p:nvPr/>
          </p:nvSpPr>
          <p:spPr>
            <a:xfrm>
              <a:off x="6775265" y="1091610"/>
              <a:ext cx="161921" cy="114482"/>
            </a:xfrm>
            <a:custGeom>
              <a:avLst/>
              <a:gdLst>
                <a:gd name="f0" fmla="val w"/>
                <a:gd name="f1" fmla="val h"/>
                <a:gd name="f2" fmla="val 0"/>
                <a:gd name="f3" fmla="val 4191"/>
                <a:gd name="f4" fmla="val 2963"/>
                <a:gd name="f5" fmla="val 2395"/>
                <a:gd name="f6" fmla="val 1"/>
                <a:gd name="f7" fmla="val 2080"/>
                <a:gd name="f8" fmla="val 253"/>
                <a:gd name="f9" fmla="val 1671"/>
                <a:gd name="f10" fmla="val 1230"/>
                <a:gd name="f11" fmla="val 914"/>
                <a:gd name="f12" fmla="val 2049"/>
                <a:gd name="f13" fmla="val 946"/>
                <a:gd name="f14" fmla="val 2962"/>
                <a:gd name="f15" fmla="val 2112"/>
                <a:gd name="f16" fmla="val 3246"/>
                <a:gd name="f17" fmla="val 3466"/>
                <a:gd name="f18" fmla="val 3088"/>
                <a:gd name="f19" fmla="val 2679"/>
                <a:gd name="f20" fmla="val 190"/>
                <a:gd name="f21" fmla="*/ f0 1 4191"/>
                <a:gd name="f22" fmla="*/ f1 1 2963"/>
                <a:gd name="f23" fmla="val f2"/>
                <a:gd name="f24" fmla="val f3"/>
                <a:gd name="f25" fmla="val f4"/>
                <a:gd name="f26" fmla="+- f25 0 f23"/>
                <a:gd name="f27" fmla="+- f24 0 f23"/>
                <a:gd name="f28" fmla="*/ f27 1 4191"/>
                <a:gd name="f29" fmla="*/ f26 1 2963"/>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191" h="2963">
                  <a:moveTo>
                    <a:pt x="f5" y="f6"/>
                  </a:moveTo>
                  <a:cubicBezTo>
                    <a:pt x="f7" y="f8"/>
                    <a:pt x="f9" y="f8"/>
                    <a:pt x="f10" y="f8"/>
                  </a:cubicBezTo>
                  <a:lnTo>
                    <a:pt x="f6" y="f8"/>
                  </a:lnTo>
                  <a:lnTo>
                    <a:pt x="f6" y="f11"/>
                  </a:lnTo>
                  <a:cubicBezTo>
                    <a:pt x="f6" y="f12"/>
                    <a:pt x="f13" y="f14"/>
                    <a:pt x="f15" y="f14"/>
                  </a:cubicBezTo>
                  <a:cubicBezTo>
                    <a:pt x="f16" y="f14"/>
                    <a:pt x="f3" y="f12"/>
                    <a:pt x="f3" y="f11"/>
                  </a:cubicBezTo>
                  <a:lnTo>
                    <a:pt x="f3" y="f8"/>
                  </a:lnTo>
                  <a:lnTo>
                    <a:pt x="f17" y="f8"/>
                  </a:lnTo>
                  <a:cubicBezTo>
                    <a:pt x="f18" y="f8"/>
                    <a:pt x="f19" y="f20"/>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0" name="Google Shape;6833;p88">
              <a:extLst>
                <a:ext uri="{FF2B5EF4-FFF2-40B4-BE49-F238E27FC236}">
                  <a16:creationId xmlns:a16="http://schemas.microsoft.com/office/drawing/2014/main" id="{8287EF74-FCC2-9F9E-147B-FFEC8026AB84}"/>
                </a:ext>
              </a:extLst>
            </p:cNvPr>
            <p:cNvSpPr/>
            <p:nvPr/>
          </p:nvSpPr>
          <p:spPr>
            <a:xfrm>
              <a:off x="6988301" y="1153698"/>
              <a:ext cx="161921" cy="80750"/>
            </a:xfrm>
            <a:custGeom>
              <a:avLst/>
              <a:gdLst>
                <a:gd name="f0" fmla="val w"/>
                <a:gd name="f1" fmla="val h"/>
                <a:gd name="f2" fmla="val 0"/>
                <a:gd name="f3" fmla="val 4191"/>
                <a:gd name="f4" fmla="val 2090"/>
                <a:gd name="f5" fmla="val 1702"/>
                <a:gd name="f6" fmla="val 756"/>
                <a:gd name="f7" fmla="val 757"/>
                <a:gd name="f8" fmla="val 2048"/>
                <a:gd name="f9" fmla="val 1229"/>
                <a:gd name="f10" fmla="val 1544"/>
                <a:gd name="f11" fmla="val 1891"/>
                <a:gd name="f12" fmla="val 2017"/>
                <a:gd name="f13" fmla="val 1985"/>
                <a:gd name="f14" fmla="val 1954"/>
                <a:gd name="f15" fmla="val 2080"/>
                <a:gd name="f16" fmla="val 1828"/>
                <a:gd name="f17" fmla="val 1733"/>
                <a:gd name="f18" fmla="val 2237"/>
                <a:gd name="f19" fmla="val 1387"/>
                <a:gd name="f20" fmla="val 2458"/>
                <a:gd name="f21" fmla="val 2647"/>
                <a:gd name="f22" fmla="val 2804"/>
                <a:gd name="f23" fmla="val 2867"/>
                <a:gd name="f24" fmla="val 2941"/>
                <a:gd name="f25" fmla="val 2059"/>
                <a:gd name="f26" fmla="val 3091"/>
                <a:gd name="f27" fmla="val 3265"/>
                <a:gd name="f28" fmla="val 3388"/>
                <a:gd name="f29" fmla="val 3524"/>
                <a:gd name="f30" fmla="val 2074"/>
                <a:gd name="f31" fmla="val 3655"/>
                <a:gd name="f32" fmla="val 4190"/>
                <a:gd name="f33" fmla="val 4096"/>
                <a:gd name="f34" fmla="val 3308"/>
                <a:gd name="f35" fmla="val 2363"/>
                <a:gd name="f36" fmla="*/ f0 1 4191"/>
                <a:gd name="f37" fmla="*/ f1 1 2090"/>
                <a:gd name="f38" fmla="val f2"/>
                <a:gd name="f39" fmla="val f3"/>
                <a:gd name="f40" fmla="val f4"/>
                <a:gd name="f41" fmla="+- f40 0 f38"/>
                <a:gd name="f42" fmla="+- f39 0 f38"/>
                <a:gd name="f43" fmla="*/ f42 1 4191"/>
                <a:gd name="f44" fmla="*/ f41 1 2090"/>
                <a:gd name="f45" fmla="*/ f38 1 f43"/>
                <a:gd name="f46" fmla="*/ f39 1 f43"/>
                <a:gd name="f47" fmla="*/ f38 1 f44"/>
                <a:gd name="f48" fmla="*/ f40 1 f44"/>
                <a:gd name="f49" fmla="*/ f45 f36 1"/>
                <a:gd name="f50" fmla="*/ f46 f36 1"/>
                <a:gd name="f51" fmla="*/ f48 f37 1"/>
                <a:gd name="f52" fmla="*/ f47 f37 1"/>
              </a:gdLst>
              <a:ahLst/>
              <a:cxnLst>
                <a:cxn ang="3cd4">
                  <a:pos x="hc" y="t"/>
                </a:cxn>
                <a:cxn ang="0">
                  <a:pos x="r" y="vc"/>
                </a:cxn>
                <a:cxn ang="cd4">
                  <a:pos x="hc" y="b"/>
                </a:cxn>
                <a:cxn ang="cd2">
                  <a:pos x="l" y="vc"/>
                </a:cxn>
              </a:cxnLst>
              <a:rect l="f49" t="f52" r="f50" b="f51"/>
              <a:pathLst>
                <a:path w="4191" h="2090">
                  <a:moveTo>
                    <a:pt x="f5" y="f2"/>
                  </a:moveTo>
                  <a:cubicBezTo>
                    <a:pt x="f6" y="f2"/>
                    <a:pt x="f2" y="f7"/>
                    <a:pt x="f2" y="f5"/>
                  </a:cubicBezTo>
                  <a:lnTo>
                    <a:pt x="f2" y="f8"/>
                  </a:lnTo>
                  <a:lnTo>
                    <a:pt x="f9" y="f8"/>
                  </a:lnTo>
                  <a:cubicBezTo>
                    <a:pt x="f10" y="f8"/>
                    <a:pt x="f11" y="f8"/>
                    <a:pt x="f12" y="f13"/>
                  </a:cubicBezTo>
                  <a:cubicBezTo>
                    <a:pt x="f8" y="f14"/>
                    <a:pt x="f15" y="f16"/>
                    <a:pt x="f15" y="f17"/>
                  </a:cubicBezTo>
                  <a:cubicBezTo>
                    <a:pt x="f15" y="f10"/>
                    <a:pt x="f18" y="f19"/>
                    <a:pt x="f20" y="f19"/>
                  </a:cubicBezTo>
                  <a:cubicBezTo>
                    <a:pt x="f21" y="f19"/>
                    <a:pt x="f22" y="f10"/>
                    <a:pt x="f22" y="f17"/>
                  </a:cubicBezTo>
                  <a:cubicBezTo>
                    <a:pt x="f22" y="f16"/>
                    <a:pt x="f22" y="f14"/>
                    <a:pt x="f23" y="f13"/>
                  </a:cubicBezTo>
                  <a:cubicBezTo>
                    <a:pt x="f24" y="f25"/>
                    <a:pt x="f26" y="f4"/>
                    <a:pt x="f27" y="f4"/>
                  </a:cubicBezTo>
                  <a:cubicBezTo>
                    <a:pt x="f28" y="f4"/>
                    <a:pt x="f29" y="f30"/>
                    <a:pt x="f31" y="f8"/>
                  </a:cubicBezTo>
                  <a:lnTo>
                    <a:pt x="f32" y="f8"/>
                  </a:lnTo>
                  <a:lnTo>
                    <a:pt x="f32" y="f5"/>
                  </a:lnTo>
                  <a:cubicBezTo>
                    <a:pt x="f33" y="f7"/>
                    <a:pt x="f34" y="f2"/>
                    <a:pt x="f3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1" name="Google Shape;6834;p88">
              <a:extLst>
                <a:ext uri="{FF2B5EF4-FFF2-40B4-BE49-F238E27FC236}">
                  <a16:creationId xmlns:a16="http://schemas.microsoft.com/office/drawing/2014/main" id="{8D72CB06-C678-B637-336A-942F50DD12FE}"/>
                </a:ext>
              </a:extLst>
            </p:cNvPr>
            <p:cNvSpPr/>
            <p:nvPr/>
          </p:nvSpPr>
          <p:spPr>
            <a:xfrm>
              <a:off x="6987067" y="1249865"/>
              <a:ext cx="158291" cy="115680"/>
            </a:xfrm>
            <a:custGeom>
              <a:avLst/>
              <a:gdLst>
                <a:gd name="f0" fmla="val w"/>
                <a:gd name="f1" fmla="val h"/>
                <a:gd name="f2" fmla="val 0"/>
                <a:gd name="f3" fmla="val 4097"/>
                <a:gd name="f4" fmla="val 2994"/>
                <a:gd name="f5" fmla="val 2395"/>
                <a:gd name="f6" fmla="val 2080"/>
                <a:gd name="f7" fmla="val 252"/>
                <a:gd name="f8" fmla="val 1639"/>
                <a:gd name="f9" fmla="val 1230"/>
                <a:gd name="f10" fmla="val 1"/>
                <a:gd name="f11" fmla="val 914"/>
                <a:gd name="f12" fmla="val 2048"/>
                <a:gd name="f13" fmla="val 2993"/>
                <a:gd name="f14" fmla="val 2049"/>
                <a:gd name="f15" fmla="val 3183"/>
                <a:gd name="f16" fmla="val 4096"/>
                <a:gd name="f17" fmla="val 3435"/>
                <a:gd name="f18" fmla="val 3025"/>
                <a:gd name="f19" fmla="val 2679"/>
                <a:gd name="f20" fmla="val 189"/>
                <a:gd name="f21" fmla="*/ f0 1 4097"/>
                <a:gd name="f22" fmla="*/ f1 1 2994"/>
                <a:gd name="f23" fmla="val f2"/>
                <a:gd name="f24" fmla="val f3"/>
                <a:gd name="f25" fmla="val f4"/>
                <a:gd name="f26" fmla="+- f25 0 f23"/>
                <a:gd name="f27" fmla="+- f24 0 f23"/>
                <a:gd name="f28" fmla="*/ f27 1 4097"/>
                <a:gd name="f29" fmla="*/ f26 1 299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4097" h="2994">
                  <a:moveTo>
                    <a:pt x="f5" y="f2"/>
                  </a:moveTo>
                  <a:cubicBezTo>
                    <a:pt x="f6" y="f7"/>
                    <a:pt x="f8" y="f7"/>
                    <a:pt x="f9" y="f7"/>
                  </a:cubicBezTo>
                  <a:lnTo>
                    <a:pt x="f10" y="f7"/>
                  </a:lnTo>
                  <a:lnTo>
                    <a:pt x="f10" y="f11"/>
                  </a:lnTo>
                  <a:cubicBezTo>
                    <a:pt x="f10" y="f12"/>
                    <a:pt x="f11" y="f13"/>
                    <a:pt x="f14" y="f13"/>
                  </a:cubicBezTo>
                  <a:cubicBezTo>
                    <a:pt x="f15" y="f13"/>
                    <a:pt x="f16" y="f12"/>
                    <a:pt x="f16" y="f11"/>
                  </a:cubicBezTo>
                  <a:lnTo>
                    <a:pt x="f16" y="f7"/>
                  </a:lnTo>
                  <a:lnTo>
                    <a:pt x="f17" y="f7"/>
                  </a:lnTo>
                  <a:cubicBezTo>
                    <a:pt x="f18" y="f7"/>
                    <a:pt x="f19" y="f2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2" name="Google Shape;6873;p88">
            <a:extLst>
              <a:ext uri="{FF2B5EF4-FFF2-40B4-BE49-F238E27FC236}">
                <a16:creationId xmlns:a16="http://schemas.microsoft.com/office/drawing/2014/main" id="{D93B8336-DCD7-E8DD-2250-273DC2F2FD92}"/>
              </a:ext>
            </a:extLst>
          </p:cNvPr>
          <p:cNvGrpSpPr/>
          <p:nvPr/>
        </p:nvGrpSpPr>
        <p:grpSpPr>
          <a:xfrm>
            <a:off x="4103930" y="1222519"/>
            <a:ext cx="581033" cy="600564"/>
            <a:chOff x="4395118" y="916887"/>
            <a:chExt cx="435775" cy="450423"/>
          </a:xfrm>
          <a:solidFill>
            <a:schemeClr val="tx1">
              <a:lumMod val="50000"/>
              <a:lumOff val="50000"/>
            </a:schemeClr>
          </a:solidFill>
        </p:grpSpPr>
        <p:sp>
          <p:nvSpPr>
            <p:cNvPr id="73" name="Google Shape;6874;p88">
              <a:extLst>
                <a:ext uri="{FF2B5EF4-FFF2-40B4-BE49-F238E27FC236}">
                  <a16:creationId xmlns:a16="http://schemas.microsoft.com/office/drawing/2014/main" id="{7F24B3E1-3024-7F24-9775-EFBFF8CFB5E5}"/>
                </a:ext>
              </a:extLst>
            </p:cNvPr>
            <p:cNvSpPr/>
            <p:nvPr/>
          </p:nvSpPr>
          <p:spPr>
            <a:xfrm>
              <a:off x="4565544" y="916887"/>
              <a:ext cx="265349" cy="264654"/>
            </a:xfrm>
            <a:custGeom>
              <a:avLst/>
              <a:gdLst>
                <a:gd name="f0" fmla="val w"/>
                <a:gd name="f1" fmla="val h"/>
                <a:gd name="f2" fmla="val 0"/>
                <a:gd name="f3" fmla="val 6868"/>
                <a:gd name="f4" fmla="val 6850"/>
                <a:gd name="f5" fmla="val 3466"/>
                <a:gd name="f6" fmla="val 1355"/>
                <a:gd name="f7" fmla="val 4222"/>
                <a:gd name="f8" fmla="val 4852"/>
                <a:gd name="f9" fmla="val 1985"/>
                <a:gd name="f10" fmla="val 2741"/>
                <a:gd name="f11" fmla="val 4127"/>
                <a:gd name="f12" fmla="val 4348"/>
                <a:gd name="f13" fmla="val 4757"/>
                <a:gd name="f14" fmla="val 4600"/>
                <a:gd name="f15" fmla="val 4631"/>
                <a:gd name="f16" fmla="val 4821"/>
                <a:gd name="f17" fmla="val 4726"/>
                <a:gd name="f18" fmla="val 4915"/>
                <a:gd name="f19" fmla="val 5041"/>
                <a:gd name="f20" fmla="val 5262"/>
                <a:gd name="f21" fmla="val 5388"/>
                <a:gd name="f22" fmla="val 4663"/>
                <a:gd name="f23" fmla="val 5451"/>
                <a:gd name="f24" fmla="val 4576"/>
                <a:gd name="f25" fmla="val 5482"/>
                <a:gd name="f26" fmla="val 4489"/>
                <a:gd name="f27" fmla="val 4403"/>
                <a:gd name="f28" fmla="val 4316"/>
                <a:gd name="f29" fmla="val 4253"/>
                <a:gd name="f30" fmla="val 4190"/>
                <a:gd name="f31" fmla="val 5293"/>
                <a:gd name="f32" fmla="val 3970"/>
                <a:gd name="f33" fmla="val 5419"/>
                <a:gd name="f34" fmla="val 3749"/>
                <a:gd name="f35" fmla="val 5514"/>
                <a:gd name="f36" fmla="val 2709"/>
                <a:gd name="f37" fmla="val 2079"/>
                <a:gd name="f38" fmla="val 4884"/>
                <a:gd name="f39" fmla="val 1575"/>
                <a:gd name="f40" fmla="val 32"/>
                <a:gd name="f41" fmla="val 1576"/>
                <a:gd name="f42" fmla="val 3403"/>
                <a:gd name="f43" fmla="val 4001"/>
                <a:gd name="f44" fmla="val 189"/>
                <a:gd name="f45" fmla="val 4569"/>
                <a:gd name="f46" fmla="val 473"/>
                <a:gd name="f47" fmla="val 5104"/>
                <a:gd name="f48" fmla="val 6396"/>
                <a:gd name="f49" fmla="val 6522"/>
                <a:gd name="f50" fmla="val 6679"/>
                <a:gd name="f51" fmla="val 126"/>
                <a:gd name="f52" fmla="val 6774"/>
                <a:gd name="f53" fmla="val 172"/>
                <a:gd name="f54" fmla="val 6820"/>
                <a:gd name="f55" fmla="val 269"/>
                <a:gd name="f56" fmla="val 6849"/>
                <a:gd name="f57" fmla="val 367"/>
                <a:gd name="f58" fmla="val 403"/>
                <a:gd name="f59" fmla="val 439"/>
                <a:gd name="f60" fmla="val 6845"/>
                <a:gd name="f61" fmla="val 6837"/>
                <a:gd name="f62" fmla="val 1764"/>
                <a:gd name="f63" fmla="val 2300"/>
                <a:gd name="f64" fmla="val 2867"/>
                <a:gd name="f65" fmla="val 5356"/>
                <a:gd name="f66" fmla="val 1513"/>
                <a:gd name="f67" fmla="*/ f0 1 6868"/>
                <a:gd name="f68" fmla="*/ f1 1 6850"/>
                <a:gd name="f69" fmla="val f2"/>
                <a:gd name="f70" fmla="val f3"/>
                <a:gd name="f71" fmla="val f4"/>
                <a:gd name="f72" fmla="+- f71 0 f69"/>
                <a:gd name="f73" fmla="+- f70 0 f69"/>
                <a:gd name="f74" fmla="*/ f73 1 6868"/>
                <a:gd name="f75" fmla="*/ f72 1 6850"/>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68" h="6850">
                  <a:moveTo>
                    <a:pt x="f5" y="f6"/>
                  </a:moveTo>
                  <a:cubicBezTo>
                    <a:pt x="f7" y="f6"/>
                    <a:pt x="f8" y="f9"/>
                    <a:pt x="f8" y="f10"/>
                  </a:cubicBezTo>
                  <a:lnTo>
                    <a:pt x="f8" y="f11"/>
                  </a:lnTo>
                  <a:cubicBezTo>
                    <a:pt x="f8" y="f12"/>
                    <a:pt x="f13" y="f14"/>
                    <a:pt x="f15" y="f16"/>
                  </a:cubicBezTo>
                  <a:lnTo>
                    <a:pt x="f17" y="f18"/>
                  </a:lnTo>
                  <a:cubicBezTo>
                    <a:pt x="f8" y="f19"/>
                    <a:pt x="f8" y="f20"/>
                    <a:pt x="f17" y="f21"/>
                  </a:cubicBezTo>
                  <a:cubicBezTo>
                    <a:pt x="f22" y="f23"/>
                    <a:pt x="f24" y="f25"/>
                    <a:pt x="f26" y="f25"/>
                  </a:cubicBezTo>
                  <a:cubicBezTo>
                    <a:pt x="f27" y="f25"/>
                    <a:pt x="f28" y="f23"/>
                    <a:pt x="f29" y="f21"/>
                  </a:cubicBezTo>
                  <a:lnTo>
                    <a:pt x="f30" y="f31"/>
                  </a:lnTo>
                  <a:cubicBezTo>
                    <a:pt x="f32" y="f33"/>
                    <a:pt x="f34" y="f35"/>
                    <a:pt x="f5" y="f35"/>
                  </a:cubicBezTo>
                  <a:cubicBezTo>
                    <a:pt x="f36" y="f35"/>
                    <a:pt x="f37" y="f38"/>
                    <a:pt x="f37" y="f11"/>
                  </a:cubicBezTo>
                  <a:lnTo>
                    <a:pt x="f37" y="f10"/>
                  </a:lnTo>
                  <a:cubicBezTo>
                    <a:pt x="f37" y="f9"/>
                    <a:pt x="f36" y="f6"/>
                    <a:pt x="f5" y="f6"/>
                  </a:cubicBezTo>
                  <a:close/>
                  <a:moveTo>
                    <a:pt x="f5" y="f2"/>
                  </a:moveTo>
                  <a:cubicBezTo>
                    <a:pt x="f39" y="f2"/>
                    <a:pt x="f40" y="f41"/>
                    <a:pt x="f40" y="f42"/>
                  </a:cubicBezTo>
                  <a:cubicBezTo>
                    <a:pt x="f40" y="f43"/>
                    <a:pt x="f44" y="f45"/>
                    <a:pt x="f46" y="f47"/>
                  </a:cubicBezTo>
                  <a:lnTo>
                    <a:pt x="f40" y="f48"/>
                  </a:lnTo>
                  <a:cubicBezTo>
                    <a:pt x="f2" y="f49"/>
                    <a:pt x="f40" y="f50"/>
                    <a:pt x="f51" y="f52"/>
                  </a:cubicBezTo>
                  <a:cubicBezTo>
                    <a:pt x="f53" y="f54"/>
                    <a:pt x="f55" y="f56"/>
                    <a:pt x="f57" y="f56"/>
                  </a:cubicBezTo>
                  <a:cubicBezTo>
                    <a:pt x="f58" y="f56"/>
                    <a:pt x="f59" y="f60"/>
                    <a:pt x="f46" y="f61"/>
                  </a:cubicBezTo>
                  <a:lnTo>
                    <a:pt x="f62" y="f48"/>
                  </a:lnTo>
                  <a:cubicBezTo>
                    <a:pt x="f63" y="f50"/>
                    <a:pt x="f64" y="f61"/>
                    <a:pt x="f5" y="f61"/>
                  </a:cubicBezTo>
                  <a:cubicBezTo>
                    <a:pt x="f65" y="f61"/>
                    <a:pt x="f3" y="f31"/>
                    <a:pt x="f3" y="f42"/>
                  </a:cubicBezTo>
                  <a:cubicBezTo>
                    <a:pt x="f3" y="f66"/>
                    <a:pt x="f6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4" name="Google Shape;6875;p88">
              <a:extLst>
                <a:ext uri="{FF2B5EF4-FFF2-40B4-BE49-F238E27FC236}">
                  <a16:creationId xmlns:a16="http://schemas.microsoft.com/office/drawing/2014/main" id="{D96370F2-8282-79C0-B85E-E52283F7E373}"/>
                </a:ext>
              </a:extLst>
            </p:cNvPr>
            <p:cNvSpPr/>
            <p:nvPr/>
          </p:nvSpPr>
          <p:spPr>
            <a:xfrm>
              <a:off x="4673845" y="997217"/>
              <a:ext cx="51197" cy="104744"/>
            </a:xfrm>
            <a:custGeom>
              <a:avLst/>
              <a:gdLst>
                <a:gd name="f0" fmla="val w"/>
                <a:gd name="f1" fmla="val h"/>
                <a:gd name="f2" fmla="val 0"/>
                <a:gd name="f3" fmla="val 1325"/>
                <a:gd name="f4" fmla="val 2711"/>
                <a:gd name="f5" fmla="val 663"/>
                <a:gd name="f6" fmla="val 1"/>
                <a:gd name="f7" fmla="val 253"/>
                <a:gd name="f8" fmla="val 316"/>
                <a:gd name="f9" fmla="val 662"/>
                <a:gd name="f10" fmla="val 2048"/>
                <a:gd name="f11" fmla="val 2427"/>
                <a:gd name="f12" fmla="val 2710"/>
                <a:gd name="f13" fmla="val 694"/>
                <a:gd name="f14" fmla="val 789"/>
                <a:gd name="f15" fmla="val 820"/>
                <a:gd name="f16" fmla="val 2679"/>
                <a:gd name="f17" fmla="val 757"/>
                <a:gd name="f18" fmla="val 2584"/>
                <a:gd name="f19" fmla="val 631"/>
                <a:gd name="f20" fmla="val 2490"/>
                <a:gd name="f21" fmla="val 2238"/>
                <a:gd name="f22" fmla="val 2111"/>
                <a:gd name="f23" fmla="val 804"/>
                <a:gd name="f24" fmla="val 2064"/>
                <a:gd name="f25" fmla="val 891"/>
                <a:gd name="f26" fmla="val 2041"/>
                <a:gd name="f27" fmla="val 978"/>
                <a:gd name="f28" fmla="val 1064"/>
                <a:gd name="f29" fmla="val 1151"/>
                <a:gd name="f30" fmla="val 1198"/>
                <a:gd name="f31" fmla="val 1293"/>
                <a:gd name="f32" fmla="val 2206"/>
                <a:gd name="f33" fmla="val 2175"/>
                <a:gd name="f34" fmla="val 1324"/>
                <a:gd name="f35" fmla="val 2080"/>
                <a:gd name="f36" fmla="val 284"/>
                <a:gd name="f37" fmla="val 1041"/>
                <a:gd name="f38" fmla="*/ f0 1 1325"/>
                <a:gd name="f39" fmla="*/ f1 1 2711"/>
                <a:gd name="f40" fmla="val f2"/>
                <a:gd name="f41" fmla="val f3"/>
                <a:gd name="f42" fmla="val f4"/>
                <a:gd name="f43" fmla="+- f42 0 f40"/>
                <a:gd name="f44" fmla="+- f41 0 f40"/>
                <a:gd name="f45" fmla="*/ f44 1 1325"/>
                <a:gd name="f46" fmla="*/ f43 1 2711"/>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1325" h="2711">
                  <a:moveTo>
                    <a:pt x="f5" y="f6"/>
                  </a:moveTo>
                  <a:cubicBezTo>
                    <a:pt x="f7" y="f6"/>
                    <a:pt x="f6" y="f8"/>
                    <a:pt x="f6" y="f9"/>
                  </a:cubicBezTo>
                  <a:lnTo>
                    <a:pt x="f6" y="f10"/>
                  </a:lnTo>
                  <a:cubicBezTo>
                    <a:pt x="f6" y="f11"/>
                    <a:pt x="f8" y="f12"/>
                    <a:pt x="f5" y="f12"/>
                  </a:cubicBezTo>
                  <a:cubicBezTo>
                    <a:pt x="f13" y="f12"/>
                    <a:pt x="f14" y="f12"/>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1" y="f33"/>
                    <a:pt x="f34" y="f35"/>
                    <a:pt x="f34" y="f10"/>
                  </a:cubicBezTo>
                  <a:lnTo>
                    <a:pt x="f34" y="f9"/>
                  </a:lnTo>
                  <a:cubicBezTo>
                    <a:pt x="f34" y="f36"/>
                    <a:pt x="f37"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5" name="Google Shape;6876;p88">
              <a:extLst>
                <a:ext uri="{FF2B5EF4-FFF2-40B4-BE49-F238E27FC236}">
                  <a16:creationId xmlns:a16="http://schemas.microsoft.com/office/drawing/2014/main" id="{1F73C5C1-B195-8C2A-AC5F-E00B33587853}"/>
                </a:ext>
              </a:extLst>
            </p:cNvPr>
            <p:cNvSpPr/>
            <p:nvPr/>
          </p:nvSpPr>
          <p:spPr>
            <a:xfrm>
              <a:off x="4446233" y="1127455"/>
              <a:ext cx="107140" cy="107176"/>
            </a:xfrm>
            <a:custGeom>
              <a:avLst/>
              <a:gdLst>
                <a:gd name="f0" fmla="val w"/>
                <a:gd name="f1" fmla="val h"/>
                <a:gd name="f2" fmla="val 0"/>
                <a:gd name="f3" fmla="val 2773"/>
                <a:gd name="f4" fmla="val 2774"/>
                <a:gd name="f5" fmla="val 1387"/>
                <a:gd name="f6" fmla="val 1"/>
                <a:gd name="f7" fmla="val 631"/>
                <a:gd name="f8" fmla="val 64"/>
                <a:gd name="f9" fmla="val 2143"/>
                <a:gd name="f10" fmla="*/ f0 1 2773"/>
                <a:gd name="f11" fmla="*/ f1 1 2774"/>
                <a:gd name="f12" fmla="val f2"/>
                <a:gd name="f13" fmla="val f3"/>
                <a:gd name="f14" fmla="val f4"/>
                <a:gd name="f15" fmla="+- f14 0 f12"/>
                <a:gd name="f16" fmla="+- f13 0 f12"/>
                <a:gd name="f17" fmla="*/ f16 1 2773"/>
                <a:gd name="f18" fmla="*/ f15 1 2774"/>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773" h="2774">
                  <a:moveTo>
                    <a:pt x="f5" y="f6"/>
                  </a:moveTo>
                  <a:cubicBezTo>
                    <a:pt x="f7" y="f6"/>
                    <a:pt x="f6" y="f7"/>
                    <a:pt x="f6" y="f5"/>
                  </a:cubicBezTo>
                  <a:cubicBezTo>
                    <a:pt x="f8" y="f9"/>
                    <a:pt x="f7" y="f3"/>
                    <a:pt x="f5" y="f3"/>
                  </a:cubicBezTo>
                  <a:cubicBezTo>
                    <a:pt x="f9" y="f3"/>
                    <a:pt x="f3" y="f9"/>
                    <a:pt x="f3" y="f5"/>
                  </a:cubicBezTo>
                  <a:cubicBezTo>
                    <a:pt x="f3" y="f7"/>
                    <a:pt x="f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6" name="Google Shape;6877;p88">
              <a:extLst>
                <a:ext uri="{FF2B5EF4-FFF2-40B4-BE49-F238E27FC236}">
                  <a16:creationId xmlns:a16="http://schemas.microsoft.com/office/drawing/2014/main" id="{B5DAB819-9201-1E12-30CE-281851A957BC}"/>
                </a:ext>
              </a:extLst>
            </p:cNvPr>
            <p:cNvSpPr/>
            <p:nvPr/>
          </p:nvSpPr>
          <p:spPr>
            <a:xfrm>
              <a:off x="4395118" y="1260134"/>
              <a:ext cx="211839" cy="107176"/>
            </a:xfrm>
            <a:custGeom>
              <a:avLst/>
              <a:gdLst>
                <a:gd name="f0" fmla="val w"/>
                <a:gd name="f1" fmla="val h"/>
                <a:gd name="f2" fmla="val 0"/>
                <a:gd name="f3" fmla="val 5483"/>
                <a:gd name="f4" fmla="val 2774"/>
                <a:gd name="f5" fmla="val 2741"/>
                <a:gd name="f6" fmla="val 1"/>
                <a:gd name="f7" fmla="val 1387"/>
                <a:gd name="f8" fmla="val 221"/>
                <a:gd name="f9" fmla="val 1040"/>
                <a:gd name="f10" fmla="val 32"/>
                <a:gd name="f11" fmla="val 2364"/>
                <a:gd name="f12" fmla="val 2553"/>
                <a:gd name="f13" fmla="val 158"/>
                <a:gd name="f14" fmla="val 2773"/>
                <a:gd name="f15" fmla="val 347"/>
                <a:gd name="f16" fmla="val 5104"/>
                <a:gd name="f17" fmla="val 5325"/>
                <a:gd name="f18" fmla="val 5482"/>
                <a:gd name="f19" fmla="val 5262"/>
                <a:gd name="f20" fmla="val 4127"/>
                <a:gd name="f21" fmla="*/ f0 1 5483"/>
                <a:gd name="f22" fmla="*/ f1 1 2774"/>
                <a:gd name="f23" fmla="val f2"/>
                <a:gd name="f24" fmla="val f3"/>
                <a:gd name="f25" fmla="val f4"/>
                <a:gd name="f26" fmla="+- f25 0 f23"/>
                <a:gd name="f27" fmla="+- f24 0 f23"/>
                <a:gd name="f28" fmla="*/ f27 1 5483"/>
                <a:gd name="f29" fmla="*/ f26 1 2774"/>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5483" h="2774">
                  <a:moveTo>
                    <a:pt x="f5" y="f6"/>
                  </a:moveTo>
                  <a:cubicBezTo>
                    <a:pt x="f7" y="f6"/>
                    <a:pt x="f8" y="f9"/>
                    <a:pt x="f10" y="f11"/>
                  </a:cubicBezTo>
                  <a:cubicBezTo>
                    <a:pt x="f2" y="f12"/>
                    <a:pt x="f13" y="f14"/>
                    <a:pt x="f15" y="f14"/>
                  </a:cubicBezTo>
                  <a:lnTo>
                    <a:pt x="f16" y="f14"/>
                  </a:lnTo>
                  <a:cubicBezTo>
                    <a:pt x="f17" y="f14"/>
                    <a:pt x="f18" y="f12"/>
                    <a:pt x="f18" y="f11"/>
                  </a:cubicBezTo>
                  <a:cubicBezTo>
                    <a:pt x="f19" y="f9"/>
                    <a:pt x="f2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77" name="Google Shape;6884;p88">
            <a:extLst>
              <a:ext uri="{FF2B5EF4-FFF2-40B4-BE49-F238E27FC236}">
                <a16:creationId xmlns:a16="http://schemas.microsoft.com/office/drawing/2014/main" id="{E2C58DB0-D873-71DA-EDA2-385B5EA4F37C}"/>
              </a:ext>
            </a:extLst>
          </p:cNvPr>
          <p:cNvGrpSpPr/>
          <p:nvPr/>
        </p:nvGrpSpPr>
        <p:grpSpPr>
          <a:xfrm>
            <a:off x="8237325" y="1221810"/>
            <a:ext cx="571353" cy="601381"/>
            <a:chOff x="7495163" y="916356"/>
            <a:chExt cx="428515" cy="451036"/>
          </a:xfrm>
          <a:solidFill>
            <a:schemeClr val="tx1">
              <a:lumMod val="50000"/>
              <a:lumOff val="50000"/>
            </a:schemeClr>
          </a:solidFill>
        </p:grpSpPr>
        <p:sp>
          <p:nvSpPr>
            <p:cNvPr id="78" name="Google Shape;6885;p88">
              <a:extLst>
                <a:ext uri="{FF2B5EF4-FFF2-40B4-BE49-F238E27FC236}">
                  <a16:creationId xmlns:a16="http://schemas.microsoft.com/office/drawing/2014/main" id="{B5D0F616-B919-061B-F54D-89F3821F2557}"/>
                </a:ext>
              </a:extLst>
            </p:cNvPr>
            <p:cNvSpPr/>
            <p:nvPr/>
          </p:nvSpPr>
          <p:spPr>
            <a:xfrm>
              <a:off x="7814069" y="1246848"/>
              <a:ext cx="51151" cy="52395"/>
            </a:xfrm>
            <a:custGeom>
              <a:avLst/>
              <a:gdLst>
                <a:gd name="f0" fmla="val w"/>
                <a:gd name="f1" fmla="val h"/>
                <a:gd name="f2" fmla="val 0"/>
                <a:gd name="f3" fmla="val 1324"/>
                <a:gd name="f4" fmla="val 1356"/>
                <a:gd name="f5" fmla="val 662"/>
                <a:gd name="f6" fmla="val 284"/>
                <a:gd name="f7" fmla="val 1"/>
                <a:gd name="f8" fmla="val 315"/>
                <a:gd name="f9" fmla="val 693"/>
                <a:gd name="f10" fmla="val 1040"/>
                <a:gd name="f11" fmla="val 1355"/>
                <a:gd name="f12" fmla="*/ f0 1 1324"/>
                <a:gd name="f13" fmla="*/ f1 1 1356"/>
                <a:gd name="f14" fmla="val f2"/>
                <a:gd name="f15" fmla="val f3"/>
                <a:gd name="f16" fmla="val f4"/>
                <a:gd name="f17" fmla="+- f16 0 f14"/>
                <a:gd name="f18" fmla="+- f15 0 f14"/>
                <a:gd name="f19" fmla="*/ f18 1 1324"/>
                <a:gd name="f20" fmla="*/ f17 1 1356"/>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1324" h="1356">
                  <a:moveTo>
                    <a:pt x="f5" y="f2"/>
                  </a:moveTo>
                  <a:cubicBezTo>
                    <a:pt x="f6" y="f2"/>
                    <a:pt x="f7" y="f8"/>
                    <a:pt x="f7" y="f9"/>
                  </a:cubicBezTo>
                  <a:cubicBezTo>
                    <a:pt x="f7" y="f10"/>
                    <a:pt x="f6" y="f11"/>
                    <a:pt x="f5" y="f11"/>
                  </a:cubicBezTo>
                  <a:cubicBezTo>
                    <a:pt x="f10" y="f11"/>
                    <a:pt x="f3" y="f10"/>
                    <a:pt x="f3" y="f9"/>
                  </a:cubicBezTo>
                  <a:cubicBezTo>
                    <a:pt x="f3" y="f8"/>
                    <a:pt x="f1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79" name="Google Shape;6886;p88">
              <a:extLst>
                <a:ext uri="{FF2B5EF4-FFF2-40B4-BE49-F238E27FC236}">
                  <a16:creationId xmlns:a16="http://schemas.microsoft.com/office/drawing/2014/main" id="{BC67B933-B5F6-785F-E1F5-0ED6817FFA0D}"/>
                </a:ext>
              </a:extLst>
            </p:cNvPr>
            <p:cNvSpPr/>
            <p:nvPr/>
          </p:nvSpPr>
          <p:spPr>
            <a:xfrm>
              <a:off x="7680191" y="916978"/>
              <a:ext cx="26810" cy="159489"/>
            </a:xfrm>
            <a:custGeom>
              <a:avLst/>
              <a:gdLst>
                <a:gd name="f0" fmla="val w"/>
                <a:gd name="f1" fmla="val h"/>
                <a:gd name="f2" fmla="val 0"/>
                <a:gd name="f3" fmla="val 694"/>
                <a:gd name="f4" fmla="val 4128"/>
                <a:gd name="f5" fmla="val 347"/>
                <a:gd name="f6" fmla="val 1"/>
                <a:gd name="f7" fmla="val 158"/>
                <a:gd name="f8" fmla="val 95"/>
                <a:gd name="f9" fmla="val 4096"/>
                <a:gd name="f10" fmla="val 221"/>
                <a:gd name="f11" fmla="val 473"/>
                <a:gd name="f12" fmla="val 567"/>
                <a:gd name="f13" fmla="val 693"/>
                <a:gd name="f14" fmla="val 536"/>
                <a:gd name="f15" fmla="*/ f0 1 694"/>
                <a:gd name="f16" fmla="*/ f1 1 4128"/>
                <a:gd name="f17" fmla="val f2"/>
                <a:gd name="f18" fmla="val f3"/>
                <a:gd name="f19" fmla="val f4"/>
                <a:gd name="f20" fmla="+- f19 0 f17"/>
                <a:gd name="f21" fmla="+- f18 0 f17"/>
                <a:gd name="f22" fmla="*/ f21 1 694"/>
                <a:gd name="f23" fmla="*/ f20 1 4128"/>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94" h="4128">
                  <a:moveTo>
                    <a:pt x="f5" y="f6"/>
                  </a:moveTo>
                  <a:cubicBezTo>
                    <a:pt x="f7" y="f6"/>
                    <a:pt x="f2" y="f7"/>
                    <a:pt x="f2" y="f5"/>
                  </a:cubicBezTo>
                  <a:lnTo>
                    <a:pt x="f2" y="f4"/>
                  </a:lnTo>
                  <a:cubicBezTo>
                    <a:pt x="f8" y="f9"/>
                    <a:pt x="f10" y="f9"/>
                    <a:pt x="f5" y="f9"/>
                  </a:cubicBezTo>
                  <a:cubicBezTo>
                    <a:pt x="f11" y="f9"/>
                    <a:pt x="f12" y="f9"/>
                    <a:pt x="f13" y="f4"/>
                  </a:cubicBezTo>
                  <a:lnTo>
                    <a:pt x="f13" y="f5"/>
                  </a:lnTo>
                  <a:cubicBezTo>
                    <a:pt x="f13" y="f7"/>
                    <a:pt x="f1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0" name="Google Shape;6887;p88">
              <a:extLst>
                <a:ext uri="{FF2B5EF4-FFF2-40B4-BE49-F238E27FC236}">
                  <a16:creationId xmlns:a16="http://schemas.microsoft.com/office/drawing/2014/main" id="{5AABAD8A-4A5F-40E4-B5F8-5EBFFBC0A466}"/>
                </a:ext>
              </a:extLst>
            </p:cNvPr>
            <p:cNvSpPr/>
            <p:nvPr/>
          </p:nvSpPr>
          <p:spPr>
            <a:xfrm>
              <a:off x="7653418" y="1103013"/>
              <a:ext cx="79123" cy="79360"/>
            </a:xfrm>
            <a:custGeom>
              <a:avLst/>
              <a:gdLst>
                <a:gd name="f0" fmla="val w"/>
                <a:gd name="f1" fmla="val h"/>
                <a:gd name="f2" fmla="val 0"/>
                <a:gd name="f3" fmla="val 2048"/>
                <a:gd name="f4" fmla="val 2054"/>
                <a:gd name="f5" fmla="val 938"/>
                <a:gd name="f6" fmla="val 417"/>
                <a:gd name="f7" fmla="val 451"/>
                <a:gd name="f8" fmla="val 1014"/>
                <a:gd name="f9" fmla="val 1549"/>
                <a:gd name="f10" fmla="val 473"/>
                <a:gd name="f11" fmla="val 1040"/>
                <a:gd name="f12" fmla="val 1575"/>
                <a:gd name="f13" fmla="val 1581"/>
                <a:gd name="f14" fmla="val 447"/>
                <a:gd name="f15" fmla="val 6"/>
                <a:gd name="f16" fmla="val 1006"/>
                <a:gd name="f17" fmla="val 2"/>
                <a:gd name="f18" fmla="val 972"/>
                <a:gd name="f19" fmla="*/ f0 1 2048"/>
                <a:gd name="f20" fmla="*/ f1 1 2054"/>
                <a:gd name="f21" fmla="val f2"/>
                <a:gd name="f22" fmla="val f3"/>
                <a:gd name="f23" fmla="val f4"/>
                <a:gd name="f24" fmla="+- f23 0 f21"/>
                <a:gd name="f25" fmla="+- f22 0 f21"/>
                <a:gd name="f26" fmla="*/ f25 1 2048"/>
                <a:gd name="f27" fmla="*/ f24 1 2054"/>
                <a:gd name="f28" fmla="*/ f21 1 f26"/>
                <a:gd name="f29" fmla="*/ f22 1 f26"/>
                <a:gd name="f30" fmla="*/ f21 1 f27"/>
                <a:gd name="f31" fmla="*/ f23 1 f27"/>
                <a:gd name="f32" fmla="*/ f28 f19 1"/>
                <a:gd name="f33" fmla="*/ f29 f19 1"/>
                <a:gd name="f34" fmla="*/ f31 f20 1"/>
                <a:gd name="f35" fmla="*/ f30 f20 1"/>
              </a:gdLst>
              <a:ahLst/>
              <a:cxnLst>
                <a:cxn ang="3cd4">
                  <a:pos x="hc" y="t"/>
                </a:cxn>
                <a:cxn ang="0">
                  <a:pos x="r" y="vc"/>
                </a:cxn>
                <a:cxn ang="cd4">
                  <a:pos x="hc" y="b"/>
                </a:cxn>
                <a:cxn ang="cd2">
                  <a:pos x="l" y="vc"/>
                </a:cxn>
              </a:cxnLst>
              <a:rect l="f32" t="f35" r="f33" b="f34"/>
              <a:pathLst>
                <a:path w="2048" h="2054">
                  <a:moveTo>
                    <a:pt x="f5" y="f2"/>
                  </a:moveTo>
                  <a:cubicBezTo>
                    <a:pt x="f6" y="f2"/>
                    <a:pt x="f2" y="f7"/>
                    <a:pt x="f2" y="f8"/>
                  </a:cubicBezTo>
                  <a:cubicBezTo>
                    <a:pt x="f2" y="f9"/>
                    <a:pt x="f10" y="f4"/>
                    <a:pt x="f11" y="f4"/>
                  </a:cubicBezTo>
                  <a:cubicBezTo>
                    <a:pt x="f12" y="f4"/>
                    <a:pt x="f3" y="f13"/>
                    <a:pt x="f3" y="f8"/>
                  </a:cubicBezTo>
                  <a:cubicBezTo>
                    <a:pt x="f3" y="f14"/>
                    <a:pt x="f12" y="f15"/>
                    <a:pt x="f11" y="f15"/>
                  </a:cubicBezTo>
                  <a:cubicBezTo>
                    <a:pt x="f16" y="f17"/>
                    <a:pt x="f1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1" name="Google Shape;6888;p88">
              <a:extLst>
                <a:ext uri="{FF2B5EF4-FFF2-40B4-BE49-F238E27FC236}">
                  <a16:creationId xmlns:a16="http://schemas.microsoft.com/office/drawing/2014/main" id="{057782A1-7F81-728A-EAAC-805908ED8758}"/>
                </a:ext>
              </a:extLst>
            </p:cNvPr>
            <p:cNvSpPr/>
            <p:nvPr/>
          </p:nvSpPr>
          <p:spPr>
            <a:xfrm>
              <a:off x="7576727" y="1190868"/>
              <a:ext cx="247116" cy="176524"/>
            </a:xfrm>
            <a:custGeom>
              <a:avLst/>
              <a:gdLst>
                <a:gd name="f0" fmla="val w"/>
                <a:gd name="f1" fmla="val h"/>
                <a:gd name="f2" fmla="val 0"/>
                <a:gd name="f3" fmla="val 6396"/>
                <a:gd name="f4" fmla="val 4569"/>
                <a:gd name="f5" fmla="val 1954"/>
                <a:gd name="f6" fmla="val 2520"/>
                <a:gd name="f7" fmla="val 4222"/>
                <a:gd name="f8" fmla="val 4411"/>
                <a:gd name="f9" fmla="val 158"/>
                <a:gd name="f10" fmla="val 4568"/>
                <a:gd name="f11" fmla="val 347"/>
                <a:gd name="f12" fmla="val 3781"/>
                <a:gd name="f13" fmla="val 3970"/>
                <a:gd name="f14" fmla="val 4127"/>
                <a:gd name="f15" fmla="val 3875"/>
                <a:gd name="f16" fmla="val 5136"/>
                <a:gd name="f17" fmla="val 5577"/>
                <a:gd name="f18" fmla="val 3844"/>
                <a:gd name="f19" fmla="val 6018"/>
                <a:gd name="f20" fmla="val 3718"/>
                <a:gd name="f21" fmla="val 3434"/>
                <a:gd name="f22" fmla="val 5986"/>
                <a:gd name="f23" fmla="val 3277"/>
                <a:gd name="f24" fmla="val 5608"/>
                <a:gd name="f25" fmla="val 2930"/>
                <a:gd name="f26" fmla="val 5514"/>
                <a:gd name="f27" fmla="val 2489"/>
                <a:gd name="f28" fmla="val 4442"/>
                <a:gd name="f29" fmla="val 3497"/>
                <a:gd name="f30" fmla="val 2741"/>
                <a:gd name="f31" fmla="val 1733"/>
                <a:gd name="f32" fmla="val 788"/>
                <a:gd name="f33" fmla="val 410"/>
                <a:gd name="f34" fmla="val 2426"/>
                <a:gd name="f35" fmla="val 315"/>
                <a:gd name="f36" fmla="val 2206"/>
                <a:gd name="f37" fmla="val 189"/>
                <a:gd name="f38" fmla="*/ f0 1 6396"/>
                <a:gd name="f39" fmla="*/ f1 1 4569"/>
                <a:gd name="f40" fmla="val f2"/>
                <a:gd name="f41" fmla="val f3"/>
                <a:gd name="f42" fmla="val f4"/>
                <a:gd name="f43" fmla="+- f42 0 f40"/>
                <a:gd name="f44" fmla="+- f41 0 f40"/>
                <a:gd name="f45" fmla="*/ f44 1 6396"/>
                <a:gd name="f46" fmla="*/ f43 1 4569"/>
                <a:gd name="f47" fmla="*/ f40 1 f45"/>
                <a:gd name="f48" fmla="*/ f41 1 f45"/>
                <a:gd name="f49" fmla="*/ f40 1 f46"/>
                <a:gd name="f50" fmla="*/ f42 1 f46"/>
                <a:gd name="f51" fmla="*/ f47 f38 1"/>
                <a:gd name="f52" fmla="*/ f48 f38 1"/>
                <a:gd name="f53" fmla="*/ f50 f39 1"/>
                <a:gd name="f54" fmla="*/ f49 f39 1"/>
              </a:gdLst>
              <a:ahLst/>
              <a:cxnLst>
                <a:cxn ang="3cd4">
                  <a:pos x="hc" y="t"/>
                </a:cxn>
                <a:cxn ang="0">
                  <a:pos x="r" y="vc"/>
                </a:cxn>
                <a:cxn ang="cd4">
                  <a:pos x="hc" y="b"/>
                </a:cxn>
                <a:cxn ang="cd2">
                  <a:pos x="l" y="vc"/>
                </a:cxn>
              </a:cxnLst>
              <a:rect l="f51" t="f54" r="f52" b="f53"/>
              <a:pathLst>
                <a:path w="6396" h="4569">
                  <a:moveTo>
                    <a:pt x="f5" y="f2"/>
                  </a:moveTo>
                  <a:lnTo>
                    <a:pt x="f2" y="f6"/>
                  </a:lnTo>
                  <a:lnTo>
                    <a:pt x="f2" y="f7"/>
                  </a:lnTo>
                  <a:cubicBezTo>
                    <a:pt x="f2" y="f8"/>
                    <a:pt x="f9" y="f10"/>
                    <a:pt x="f11" y="f10"/>
                  </a:cubicBezTo>
                  <a:lnTo>
                    <a:pt x="f12" y="f10"/>
                  </a:lnTo>
                  <a:cubicBezTo>
                    <a:pt x="f13" y="f10"/>
                    <a:pt x="f14" y="f8"/>
                    <a:pt x="f14" y="f7"/>
                  </a:cubicBezTo>
                  <a:lnTo>
                    <a:pt x="f14" y="f15"/>
                  </a:lnTo>
                  <a:lnTo>
                    <a:pt x="f16" y="f15"/>
                  </a:lnTo>
                  <a:cubicBezTo>
                    <a:pt x="f17" y="f18"/>
                    <a:pt x="f19" y="f20"/>
                    <a:pt x="f3" y="f21"/>
                  </a:cubicBezTo>
                  <a:cubicBezTo>
                    <a:pt x="f22" y="f23"/>
                    <a:pt x="f24" y="f25"/>
                    <a:pt x="f26" y="f27"/>
                  </a:cubicBezTo>
                  <a:lnTo>
                    <a:pt x="f28" y="f27"/>
                  </a:lnTo>
                  <a:cubicBezTo>
                    <a:pt x="f29" y="f27"/>
                    <a:pt x="f30" y="f31"/>
                    <a:pt x="f30" y="f32"/>
                  </a:cubicBezTo>
                  <a:lnTo>
                    <a:pt x="f30" y="f33"/>
                  </a:lnTo>
                  <a:cubicBezTo>
                    <a:pt x="f34" y="f35"/>
                    <a:pt x="f36" y="f37"/>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2" name="Google Shape;6889;p88">
              <a:extLst>
                <a:ext uri="{FF2B5EF4-FFF2-40B4-BE49-F238E27FC236}">
                  <a16:creationId xmlns:a16="http://schemas.microsoft.com/office/drawing/2014/main" id="{F86D9294-2264-8FE1-FCC4-EE9E7759D8BA}"/>
                </a:ext>
              </a:extLst>
            </p:cNvPr>
            <p:cNvSpPr/>
            <p:nvPr/>
          </p:nvSpPr>
          <p:spPr>
            <a:xfrm>
              <a:off x="7705731" y="1048451"/>
              <a:ext cx="197236" cy="214234"/>
            </a:xfrm>
            <a:custGeom>
              <a:avLst/>
              <a:gdLst>
                <a:gd name="f0" fmla="val w"/>
                <a:gd name="f1" fmla="val h"/>
                <a:gd name="f2" fmla="val 0"/>
                <a:gd name="f3" fmla="val 5105"/>
                <a:gd name="f4" fmla="val 5545"/>
                <a:gd name="f5" fmla="val 4128"/>
                <a:gd name="f6" fmla="val 694"/>
                <a:gd name="f7" fmla="val 662"/>
                <a:gd name="f8" fmla="val 1040"/>
                <a:gd name="f9" fmla="val 1103"/>
                <a:gd name="f10" fmla="val 1355"/>
                <a:gd name="f11" fmla="val 1387"/>
                <a:gd name="f12" fmla="val 1827"/>
                <a:gd name="f13" fmla="val 2426"/>
                <a:gd name="f14" fmla="val 3245"/>
                <a:gd name="f15" fmla="val 788"/>
                <a:gd name="f16" fmla="val 3938"/>
                <a:gd name="f17" fmla="val 1"/>
                <a:gd name="f18" fmla="val 4127"/>
                <a:gd name="f19" fmla="val 4505"/>
                <a:gd name="f20" fmla="val 5072"/>
                <a:gd name="f21" fmla="val 473"/>
                <a:gd name="f22" fmla="val 1009"/>
                <a:gd name="f23" fmla="val 2080"/>
                <a:gd name="f24" fmla="val 2238"/>
                <a:gd name="f25" fmla="val 4946"/>
                <a:gd name="f26" fmla="val 2742"/>
                <a:gd name="f27" fmla="val 3372"/>
                <a:gd name="f28" fmla="val 3624"/>
                <a:gd name="f29" fmla="val 3844"/>
                <a:gd name="f30" fmla="val 4600"/>
                <a:gd name="f31" fmla="val 4065"/>
                <a:gd name="f32" fmla="val 4726"/>
                <a:gd name="f33" fmla="val 4443"/>
                <a:gd name="f34" fmla="val 4064"/>
                <a:gd name="f35" fmla="val 4758"/>
                <a:gd name="f36" fmla="val 4916"/>
                <a:gd name="f37" fmla="val 3655"/>
                <a:gd name="f38" fmla="val 3340"/>
                <a:gd name="f39" fmla="val 2993"/>
                <a:gd name="f40" fmla="val 4947"/>
                <a:gd name="f41" fmla="val 2678"/>
                <a:gd name="f42" fmla="val 1008"/>
                <a:gd name="f43" fmla="*/ f0 1 5105"/>
                <a:gd name="f44" fmla="*/ f1 1 5545"/>
                <a:gd name="f45" fmla="val f2"/>
                <a:gd name="f46" fmla="val f3"/>
                <a:gd name="f47" fmla="val f4"/>
                <a:gd name="f48" fmla="+- f47 0 f45"/>
                <a:gd name="f49" fmla="+- f46 0 f45"/>
                <a:gd name="f50" fmla="*/ f49 1 5105"/>
                <a:gd name="f51" fmla="*/ f48 1 5545"/>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5105" h="5545">
                  <a:moveTo>
                    <a:pt x="f5" y="f2"/>
                  </a:moveTo>
                  <a:lnTo>
                    <a:pt x="f6" y="f7"/>
                  </a:lnTo>
                  <a:lnTo>
                    <a:pt x="f6" y="f8"/>
                  </a:lnTo>
                  <a:cubicBezTo>
                    <a:pt x="f9" y="f10"/>
                    <a:pt x="f11" y="f12"/>
                    <a:pt x="f11" y="f13"/>
                  </a:cubicBezTo>
                  <a:cubicBezTo>
                    <a:pt x="f11" y="f14"/>
                    <a:pt x="f15" y="f16"/>
                    <a:pt x="f17" y="f18"/>
                  </a:cubicBezTo>
                  <a:lnTo>
                    <a:pt x="f17" y="f19"/>
                  </a:lnTo>
                  <a:cubicBezTo>
                    <a:pt x="f17" y="f20"/>
                    <a:pt x="f21" y="f4"/>
                    <a:pt x="f22" y="f4"/>
                  </a:cubicBezTo>
                  <a:lnTo>
                    <a:pt x="f23" y="f4"/>
                  </a:lnTo>
                  <a:cubicBezTo>
                    <a:pt x="f24" y="f25"/>
                    <a:pt x="f26" y="f19"/>
                    <a:pt x="f27" y="f19"/>
                  </a:cubicBezTo>
                  <a:cubicBezTo>
                    <a:pt x="f28" y="f19"/>
                    <a:pt x="f29" y="f30"/>
                    <a:pt x="f31" y="f32"/>
                  </a:cubicBezTo>
                  <a:lnTo>
                    <a:pt x="f31" y="f18"/>
                  </a:lnTo>
                  <a:lnTo>
                    <a:pt x="f5" y="f18"/>
                  </a:lnTo>
                  <a:cubicBezTo>
                    <a:pt x="f33" y="f34"/>
                    <a:pt x="f35" y="f16"/>
                    <a:pt x="f36" y="f37"/>
                  </a:cubicBezTo>
                  <a:cubicBezTo>
                    <a:pt x="f3" y="f38"/>
                    <a:pt x="f3" y="f39"/>
                    <a:pt x="f40" y="f41"/>
                  </a:cubicBezTo>
                  <a:lnTo>
                    <a:pt x="f5" y="f42"/>
                  </a:ln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3" name="Google Shape;6890;p88">
              <a:extLst>
                <a:ext uri="{FF2B5EF4-FFF2-40B4-BE49-F238E27FC236}">
                  <a16:creationId xmlns:a16="http://schemas.microsoft.com/office/drawing/2014/main" id="{1E9E7F3D-67F4-3401-9F08-3DC94807E8DE}"/>
                </a:ext>
              </a:extLst>
            </p:cNvPr>
            <p:cNvSpPr/>
            <p:nvPr/>
          </p:nvSpPr>
          <p:spPr>
            <a:xfrm>
              <a:off x="7734937" y="916356"/>
              <a:ext cx="188741" cy="129698"/>
            </a:xfrm>
            <a:custGeom>
              <a:avLst/>
              <a:gdLst>
                <a:gd name="f0" fmla="val w"/>
                <a:gd name="f1" fmla="val h"/>
                <a:gd name="f2" fmla="val 0"/>
                <a:gd name="f3" fmla="val 4885"/>
                <a:gd name="f4" fmla="val 3357"/>
                <a:gd name="f5" fmla="val 3376"/>
                <a:gd name="f6" fmla="val 1"/>
                <a:gd name="f7" fmla="val 3025"/>
                <a:gd name="f8" fmla="val 2679"/>
                <a:gd name="f9" fmla="val 143"/>
                <a:gd name="f10" fmla="val 2427"/>
                <a:gd name="f11" fmla="val 426"/>
                <a:gd name="f12" fmla="val 2143"/>
                <a:gd name="f13" fmla="val 678"/>
                <a:gd name="f14" fmla="val 3356"/>
                <a:gd name="f15" fmla="val 4191"/>
                <a:gd name="f16" fmla="val 2537"/>
                <a:gd name="f17" fmla="val 4349"/>
                <a:gd name="f18" fmla="val 2379"/>
                <a:gd name="f19" fmla="val 4884"/>
                <a:gd name="f20" fmla="val 1844"/>
                <a:gd name="f21" fmla="val 962"/>
                <a:gd name="f22" fmla="val 4081"/>
                <a:gd name="f23" fmla="val 3726"/>
                <a:gd name="f24" fmla="*/ f0 1 4885"/>
                <a:gd name="f25" fmla="*/ f1 1 3357"/>
                <a:gd name="f26" fmla="val f2"/>
                <a:gd name="f27" fmla="val f3"/>
                <a:gd name="f28" fmla="val f4"/>
                <a:gd name="f29" fmla="+- f28 0 f26"/>
                <a:gd name="f30" fmla="+- f27 0 f26"/>
                <a:gd name="f31" fmla="*/ f30 1 4885"/>
                <a:gd name="f32" fmla="*/ f29 1 3357"/>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885" h="3357">
                  <a:moveTo>
                    <a:pt x="f5" y="f6"/>
                  </a:moveTo>
                  <a:cubicBezTo>
                    <a:pt x="f7" y="f6"/>
                    <a:pt x="f8" y="f9"/>
                    <a:pt x="f10" y="f11"/>
                  </a:cubicBezTo>
                  <a:lnTo>
                    <a:pt x="f12" y="f13"/>
                  </a:lnTo>
                  <a:lnTo>
                    <a:pt x="f6" y="f13"/>
                  </a:lnTo>
                  <a:lnTo>
                    <a:pt x="f6" y="f14"/>
                  </a:lnTo>
                  <a:lnTo>
                    <a:pt x="f15" y="f16"/>
                  </a:lnTo>
                  <a:lnTo>
                    <a:pt x="f17" y="f18"/>
                  </a:lnTo>
                  <a:cubicBezTo>
                    <a:pt x="f19" y="f20"/>
                    <a:pt x="f19" y="f21"/>
                    <a:pt x="f17" y="f11"/>
                  </a:cubicBezTo>
                  <a:cubicBezTo>
                    <a:pt x="f22" y="f9"/>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4" name="Google Shape;6891;p88">
              <a:extLst>
                <a:ext uri="{FF2B5EF4-FFF2-40B4-BE49-F238E27FC236}">
                  <a16:creationId xmlns:a16="http://schemas.microsoft.com/office/drawing/2014/main" id="{AFDDFCA1-FB10-775B-EEF2-9B0194F5E07C}"/>
                </a:ext>
              </a:extLst>
            </p:cNvPr>
            <p:cNvSpPr/>
            <p:nvPr/>
          </p:nvSpPr>
          <p:spPr>
            <a:xfrm>
              <a:off x="7495163" y="944986"/>
              <a:ext cx="158255" cy="306772"/>
            </a:xfrm>
            <a:custGeom>
              <a:avLst/>
              <a:gdLst>
                <a:gd name="f0" fmla="val w"/>
                <a:gd name="f1" fmla="val h"/>
                <a:gd name="f2" fmla="val 0"/>
                <a:gd name="f3" fmla="val 4096"/>
                <a:gd name="f4" fmla="val 7940"/>
                <a:gd name="f5" fmla="val 1828"/>
                <a:gd name="f6" fmla="val 95"/>
                <a:gd name="f7" fmla="val 1985"/>
                <a:gd name="f8" fmla="val 4316"/>
                <a:gd name="f9" fmla="val 5766"/>
                <a:gd name="f10" fmla="val 757"/>
                <a:gd name="f11" fmla="val 7120"/>
                <a:gd name="f12" fmla="val 1954"/>
                <a:gd name="f13" fmla="val 7939"/>
                <a:gd name="f14" fmla="val 3592"/>
                <a:gd name="f15" fmla="val 5829"/>
                <a:gd name="f16" fmla="val 3466"/>
                <a:gd name="f17" fmla="val 5576"/>
                <a:gd name="f18" fmla="val 3434"/>
                <a:gd name="f19" fmla="val 5356"/>
                <a:gd name="f20" fmla="val 5104"/>
                <a:gd name="f21" fmla="val 4568"/>
                <a:gd name="f22" fmla="val 3718"/>
                <a:gd name="f23" fmla="val 4033"/>
                <a:gd name="f24" fmla="*/ f0 1 4096"/>
                <a:gd name="f25" fmla="*/ f1 1 7940"/>
                <a:gd name="f26" fmla="val f2"/>
                <a:gd name="f27" fmla="val f3"/>
                <a:gd name="f28" fmla="val f4"/>
                <a:gd name="f29" fmla="+- f28 0 f26"/>
                <a:gd name="f30" fmla="+- f27 0 f26"/>
                <a:gd name="f31" fmla="*/ f30 1 4096"/>
                <a:gd name="f32" fmla="*/ f29 1 7940"/>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4096" h="7940">
                  <a:moveTo>
                    <a:pt x="f3" y="f2"/>
                  </a:moveTo>
                  <a:cubicBezTo>
                    <a:pt x="f5" y="f6"/>
                    <a:pt x="f2" y="f7"/>
                    <a:pt x="f2" y="f8"/>
                  </a:cubicBezTo>
                  <a:cubicBezTo>
                    <a:pt x="f2" y="f9"/>
                    <a:pt x="f10" y="f11"/>
                    <a:pt x="f12" y="f13"/>
                  </a:cubicBezTo>
                  <a:lnTo>
                    <a:pt x="f14" y="f15"/>
                  </a:lnTo>
                  <a:cubicBezTo>
                    <a:pt x="f16" y="f17"/>
                    <a:pt x="f18" y="f19"/>
                    <a:pt x="f18" y="f20"/>
                  </a:cubicBezTo>
                  <a:cubicBezTo>
                    <a:pt x="f18" y="f21"/>
                    <a:pt x="f22" y="f23"/>
                    <a:pt x="f3" y="f22"/>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85" name="Google Shape;6922;p88">
            <a:extLst>
              <a:ext uri="{FF2B5EF4-FFF2-40B4-BE49-F238E27FC236}">
                <a16:creationId xmlns:a16="http://schemas.microsoft.com/office/drawing/2014/main" id="{92BB1264-72D7-A331-E650-B16679EDBEF0}"/>
              </a:ext>
            </a:extLst>
          </p:cNvPr>
          <p:cNvGrpSpPr/>
          <p:nvPr/>
        </p:nvGrpSpPr>
        <p:grpSpPr>
          <a:xfrm>
            <a:off x="4871355" y="1222518"/>
            <a:ext cx="564795" cy="600565"/>
            <a:chOff x="4970687" y="916887"/>
            <a:chExt cx="423596" cy="450424"/>
          </a:xfrm>
          <a:solidFill>
            <a:schemeClr val="tx1">
              <a:lumMod val="50000"/>
              <a:lumOff val="50000"/>
            </a:schemeClr>
          </a:solidFill>
        </p:grpSpPr>
        <p:sp>
          <p:nvSpPr>
            <p:cNvPr id="86" name="Google Shape;6923;p88">
              <a:extLst>
                <a:ext uri="{FF2B5EF4-FFF2-40B4-BE49-F238E27FC236}">
                  <a16:creationId xmlns:a16="http://schemas.microsoft.com/office/drawing/2014/main" id="{1C2FBC3D-E95E-B234-030C-03B15A66BED7}"/>
                </a:ext>
              </a:extLst>
            </p:cNvPr>
            <p:cNvSpPr/>
            <p:nvPr/>
          </p:nvSpPr>
          <p:spPr>
            <a:xfrm>
              <a:off x="5051008" y="1206587"/>
              <a:ext cx="130283" cy="53592"/>
            </a:xfrm>
            <a:custGeom>
              <a:avLst/>
              <a:gdLst>
                <a:gd name="f0" fmla="val w"/>
                <a:gd name="f1" fmla="val h"/>
                <a:gd name="f2" fmla="val 0"/>
                <a:gd name="f3" fmla="val 3372"/>
                <a:gd name="f4" fmla="val 1387"/>
                <a:gd name="f5" fmla="val 1670"/>
                <a:gd name="f6" fmla="val 1"/>
                <a:gd name="f7" fmla="val 883"/>
                <a:gd name="f8" fmla="val 158"/>
                <a:gd name="f9" fmla="val 599"/>
                <a:gd name="f10" fmla="val 3371"/>
                <a:gd name="f11" fmla="val 3214"/>
                <a:gd name="f12" fmla="val 2489"/>
                <a:gd name="f13" fmla="*/ f0 1 3372"/>
                <a:gd name="f14" fmla="*/ f1 1 1387"/>
                <a:gd name="f15" fmla="val f2"/>
                <a:gd name="f16" fmla="val f3"/>
                <a:gd name="f17" fmla="val f4"/>
                <a:gd name="f18" fmla="+- f17 0 f15"/>
                <a:gd name="f19" fmla="+- f16 0 f15"/>
                <a:gd name="f20" fmla="*/ f19 1 3372"/>
                <a:gd name="f21" fmla="*/ f18 1 1387"/>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3372" h="1387">
                  <a:moveTo>
                    <a:pt x="f5" y="f6"/>
                  </a:moveTo>
                  <a:cubicBezTo>
                    <a:pt x="f7" y="f6"/>
                    <a:pt x="f8" y="f9"/>
                    <a:pt x="f2" y="f4"/>
                  </a:cubicBezTo>
                  <a:lnTo>
                    <a:pt x="f10" y="f4"/>
                  </a:lnTo>
                  <a:cubicBezTo>
                    <a:pt x="f11" y="f9"/>
                    <a:pt x="f1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7" name="Google Shape;6924;p88">
              <a:extLst>
                <a:ext uri="{FF2B5EF4-FFF2-40B4-BE49-F238E27FC236}">
                  <a16:creationId xmlns:a16="http://schemas.microsoft.com/office/drawing/2014/main" id="{ADB29EE3-2C9E-C0DC-D9CA-96C6ADA9015F}"/>
                </a:ext>
              </a:extLst>
            </p:cNvPr>
            <p:cNvSpPr/>
            <p:nvPr/>
          </p:nvSpPr>
          <p:spPr>
            <a:xfrm>
              <a:off x="5154472" y="1143301"/>
              <a:ext cx="107140" cy="116878"/>
            </a:xfrm>
            <a:custGeom>
              <a:avLst/>
              <a:gdLst>
                <a:gd name="f0" fmla="val w"/>
                <a:gd name="f1" fmla="val h"/>
                <a:gd name="f2" fmla="val 0"/>
                <a:gd name="f3" fmla="val 2773"/>
                <a:gd name="f4" fmla="val 3025"/>
                <a:gd name="f5" fmla="val 2111"/>
                <a:gd name="f6" fmla="val 1387"/>
                <a:gd name="f7" fmla="val 221"/>
                <a:gd name="f8" fmla="val 1298"/>
                <a:gd name="f9" fmla="val 265"/>
                <a:gd name="f10" fmla="val 1179"/>
                <a:gd name="f11" fmla="val 290"/>
                <a:gd name="f12" fmla="val 1049"/>
                <a:gd name="f13" fmla="val 808"/>
                <a:gd name="f14" fmla="val 531"/>
                <a:gd name="f15" fmla="val 205"/>
                <a:gd name="f16" fmla="val 347"/>
                <a:gd name="f17" fmla="val 378"/>
                <a:gd name="f18" fmla="val 63"/>
                <a:gd name="f19" fmla="val 189"/>
                <a:gd name="f20" fmla="val 315"/>
                <a:gd name="f21" fmla="val 662"/>
                <a:gd name="f22" fmla="val 977"/>
                <a:gd name="f23" fmla="val 1229"/>
                <a:gd name="f24" fmla="val 725"/>
                <a:gd name="f25" fmla="val 1575"/>
                <a:gd name="f26" fmla="val 2237"/>
                <a:gd name="f27" fmla="val 1355"/>
                <a:gd name="f28" fmla="val 2521"/>
                <a:gd name="f29" fmla="val 2300"/>
                <a:gd name="f30" fmla="val 126"/>
                <a:gd name="f31" fmla="*/ f0 1 2773"/>
                <a:gd name="f32" fmla="*/ f1 1 3025"/>
                <a:gd name="f33" fmla="val f2"/>
                <a:gd name="f34" fmla="val f3"/>
                <a:gd name="f35" fmla="val f4"/>
                <a:gd name="f36" fmla="+- f35 0 f33"/>
                <a:gd name="f37" fmla="+- f34 0 f33"/>
                <a:gd name="f38" fmla="*/ f37 1 2773"/>
                <a:gd name="f39" fmla="*/ f36 1 3025"/>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3025">
                  <a:moveTo>
                    <a:pt x="f5" y="f2"/>
                  </a:moveTo>
                  <a:lnTo>
                    <a:pt x="f6" y="f7"/>
                  </a:lnTo>
                  <a:cubicBezTo>
                    <a:pt x="f8" y="f9"/>
                    <a:pt x="f10" y="f11"/>
                    <a:pt x="f12" y="f11"/>
                  </a:cubicBezTo>
                  <a:cubicBezTo>
                    <a:pt x="f13" y="f11"/>
                    <a:pt x="f14" y="f15"/>
                    <a:pt x="f16" y="f2"/>
                  </a:cubicBezTo>
                  <a:lnTo>
                    <a:pt x="f16" y="f2"/>
                  </a:lnTo>
                  <a:cubicBezTo>
                    <a:pt x="f17" y="f18"/>
                    <a:pt x="f17" y="f19"/>
                    <a:pt x="f17" y="f20"/>
                  </a:cubicBezTo>
                  <a:cubicBezTo>
                    <a:pt x="f17" y="f21"/>
                    <a:pt x="f7" y="f22"/>
                    <a:pt x="f2" y="f23"/>
                  </a:cubicBezTo>
                  <a:cubicBezTo>
                    <a:pt x="f24" y="f25"/>
                    <a:pt x="f23" y="f26"/>
                    <a:pt x="f27" y="f4"/>
                  </a:cubicBezTo>
                  <a:lnTo>
                    <a:pt x="f3" y="f4"/>
                  </a:lnTo>
                  <a:lnTo>
                    <a:pt x="f3" y="f7"/>
                  </a:lnTo>
                  <a:cubicBezTo>
                    <a:pt x="f28" y="f19"/>
                    <a:pt x="f29" y="f30"/>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8" name="Google Shape;6925;p88">
              <a:extLst>
                <a:ext uri="{FF2B5EF4-FFF2-40B4-BE49-F238E27FC236}">
                  <a16:creationId xmlns:a16="http://schemas.microsoft.com/office/drawing/2014/main" id="{035928F5-DC60-C469-DE83-14528732EAA0}"/>
                </a:ext>
              </a:extLst>
            </p:cNvPr>
            <p:cNvSpPr/>
            <p:nvPr/>
          </p:nvSpPr>
          <p:spPr>
            <a:xfrm>
              <a:off x="4974317" y="996019"/>
              <a:ext cx="194803" cy="264151"/>
            </a:xfrm>
            <a:custGeom>
              <a:avLst/>
              <a:gdLst>
                <a:gd name="f0" fmla="val w"/>
                <a:gd name="f1" fmla="val h"/>
                <a:gd name="f2" fmla="val 0"/>
                <a:gd name="f3" fmla="val 5042"/>
                <a:gd name="f4" fmla="val 6837"/>
                <a:gd name="f5" fmla="val 1"/>
                <a:gd name="f6" fmla="val 1418"/>
                <a:gd name="f7" fmla="val 1450"/>
                <a:gd name="f8" fmla="val 6018"/>
                <a:gd name="f9" fmla="val 1954"/>
                <a:gd name="f10" fmla="val 5356"/>
                <a:gd name="f11" fmla="val 2679"/>
                <a:gd name="f12" fmla="val 4978"/>
                <a:gd name="f13" fmla="val 2427"/>
                <a:gd name="f14" fmla="val 4757"/>
                <a:gd name="f15" fmla="val 2301"/>
                <a:gd name="f16" fmla="val 4442"/>
                <a:gd name="f17" fmla="val 4064"/>
                <a:gd name="f18" fmla="val 3340"/>
                <a:gd name="f19" fmla="val 2931"/>
                <a:gd name="f20" fmla="val 2710"/>
                <a:gd name="f21" fmla="val 3687"/>
                <a:gd name="f22" fmla="val 4128"/>
                <a:gd name="f23" fmla="val 4474"/>
                <a:gd name="f24" fmla="val 2899"/>
                <a:gd name="f25" fmla="val 4758"/>
                <a:gd name="f26" fmla="val 3214"/>
                <a:gd name="f27" fmla="val 4726"/>
                <a:gd name="f28" fmla="val 3056"/>
                <a:gd name="f29" fmla="val 4789"/>
                <a:gd name="f30" fmla="val 2741"/>
                <a:gd name="f31" fmla="val 5041"/>
                <a:gd name="f32" fmla="val 2016"/>
                <a:gd name="f33" fmla="val 4821"/>
                <a:gd name="f34" fmla="val 1607"/>
                <a:gd name="f35" fmla="val 1134"/>
                <a:gd name="f36" fmla="val 662"/>
                <a:gd name="f37" fmla="val 410"/>
                <a:gd name="f38" fmla="val 189"/>
                <a:gd name="f39" fmla="*/ f0 1 5042"/>
                <a:gd name="f40" fmla="*/ f1 1 6837"/>
                <a:gd name="f41" fmla="val f2"/>
                <a:gd name="f42" fmla="val f3"/>
                <a:gd name="f43" fmla="val f4"/>
                <a:gd name="f44" fmla="+- f43 0 f41"/>
                <a:gd name="f45" fmla="+- f42 0 f41"/>
                <a:gd name="f46" fmla="*/ f45 1 5042"/>
                <a:gd name="f47" fmla="*/ f44 1 6837"/>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5042" h="6837">
                  <a:moveTo>
                    <a:pt x="f5" y="f2"/>
                  </a:moveTo>
                  <a:lnTo>
                    <a:pt x="f5" y="f4"/>
                  </a:lnTo>
                  <a:lnTo>
                    <a:pt x="f6" y="f4"/>
                  </a:lnTo>
                  <a:cubicBezTo>
                    <a:pt x="f7" y="f8"/>
                    <a:pt x="f9" y="f10"/>
                    <a:pt x="f11" y="f12"/>
                  </a:cubicBezTo>
                  <a:cubicBezTo>
                    <a:pt x="f13" y="f14"/>
                    <a:pt x="f15" y="f16"/>
                    <a:pt x="f15" y="f17"/>
                  </a:cubicBezTo>
                  <a:cubicBezTo>
                    <a:pt x="f15" y="f18"/>
                    <a:pt x="f19" y="f20"/>
                    <a:pt x="f21" y="f20"/>
                  </a:cubicBezTo>
                  <a:cubicBezTo>
                    <a:pt x="f22" y="f20"/>
                    <a:pt x="f23" y="f24"/>
                    <a:pt x="f25" y="f26"/>
                  </a:cubicBezTo>
                  <a:cubicBezTo>
                    <a:pt x="f27" y="f28"/>
                    <a:pt x="f25" y="f24"/>
                    <a:pt x="f29" y="f30"/>
                  </a:cubicBezTo>
                  <a:lnTo>
                    <a:pt x="f31" y="f32"/>
                  </a:lnTo>
                  <a:cubicBezTo>
                    <a:pt x="f33" y="f34"/>
                    <a:pt x="f25" y="f35"/>
                    <a:pt x="f25" y="f36"/>
                  </a:cubicBezTo>
                  <a:cubicBezTo>
                    <a:pt x="f25" y="f37"/>
                    <a:pt x="f29" y="f38"/>
                    <a:pt x="f3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89" name="Google Shape;6926;p88">
              <a:extLst>
                <a:ext uri="{FF2B5EF4-FFF2-40B4-BE49-F238E27FC236}">
                  <a16:creationId xmlns:a16="http://schemas.microsoft.com/office/drawing/2014/main" id="{8AF6498D-826A-4CCF-6FB4-B851BA7025DC}"/>
                </a:ext>
              </a:extLst>
            </p:cNvPr>
            <p:cNvSpPr/>
            <p:nvPr/>
          </p:nvSpPr>
          <p:spPr>
            <a:xfrm>
              <a:off x="5091187" y="1127455"/>
              <a:ext cx="52349" cy="52395"/>
            </a:xfrm>
            <a:custGeom>
              <a:avLst/>
              <a:gdLst>
                <a:gd name="f0" fmla="val w"/>
                <a:gd name="f1" fmla="val h"/>
                <a:gd name="f2" fmla="val 0"/>
                <a:gd name="f3" fmla="val 1355"/>
                <a:gd name="f4" fmla="val 1356"/>
                <a:gd name="f5" fmla="val 662"/>
                <a:gd name="f6" fmla="val 1"/>
                <a:gd name="f7" fmla="val 315"/>
                <a:gd name="f8" fmla="val 316"/>
                <a:gd name="f9" fmla="val 694"/>
                <a:gd name="f10" fmla="val 1040"/>
                <a:gd name="f11" fmla="*/ f0 1 1355"/>
                <a:gd name="f12" fmla="*/ f1 1 1356"/>
                <a:gd name="f13" fmla="val f2"/>
                <a:gd name="f14" fmla="val f3"/>
                <a:gd name="f15" fmla="val f4"/>
                <a:gd name="f16" fmla="+- f15 0 f13"/>
                <a:gd name="f17" fmla="+- f14 0 f13"/>
                <a:gd name="f18" fmla="*/ f17 1 1355"/>
                <a:gd name="f19" fmla="*/ f16 1 1356"/>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1355" h="1356">
                  <a:moveTo>
                    <a:pt x="f5" y="f6"/>
                  </a:moveTo>
                  <a:cubicBezTo>
                    <a:pt x="f7" y="f6"/>
                    <a:pt x="f2" y="f8"/>
                    <a:pt x="f2" y="f9"/>
                  </a:cubicBezTo>
                  <a:cubicBezTo>
                    <a:pt x="f2" y="f10"/>
                    <a:pt x="f7" y="f3"/>
                    <a:pt x="f5" y="f3"/>
                  </a:cubicBezTo>
                  <a:cubicBezTo>
                    <a:pt x="f10" y="f3"/>
                    <a:pt x="f3" y="f10"/>
                    <a:pt x="f3" y="f9"/>
                  </a:cubicBezTo>
                  <a:cubicBezTo>
                    <a:pt x="f3" y="f8"/>
                    <a:pt x="f10"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0" name="Google Shape;6927;p88">
              <a:extLst>
                <a:ext uri="{FF2B5EF4-FFF2-40B4-BE49-F238E27FC236}">
                  <a16:creationId xmlns:a16="http://schemas.microsoft.com/office/drawing/2014/main" id="{FF6A4A51-E9E8-47D9-573A-85DCB3DE0CBA}"/>
                </a:ext>
              </a:extLst>
            </p:cNvPr>
            <p:cNvSpPr/>
            <p:nvPr/>
          </p:nvSpPr>
          <p:spPr>
            <a:xfrm>
              <a:off x="5182444" y="917545"/>
              <a:ext cx="211839" cy="209946"/>
            </a:xfrm>
            <a:custGeom>
              <a:avLst/>
              <a:gdLst>
                <a:gd name="f0" fmla="val w"/>
                <a:gd name="f1" fmla="val h"/>
                <a:gd name="f2" fmla="val 0"/>
                <a:gd name="f3" fmla="val 5483"/>
                <a:gd name="f4" fmla="val 5434"/>
                <a:gd name="f5" fmla="val 2710"/>
                <a:gd name="f6" fmla="val 992"/>
                <a:gd name="f7" fmla="val 2899"/>
                <a:gd name="f8" fmla="val 3057"/>
                <a:gd name="f9" fmla="val 1149"/>
                <a:gd name="f10" fmla="val 1338"/>
                <a:gd name="f11" fmla="val 1559"/>
                <a:gd name="f12" fmla="val 1716"/>
                <a:gd name="f13" fmla="val 2521"/>
                <a:gd name="f14" fmla="val 2364"/>
                <a:gd name="f15" fmla="val 2395"/>
                <a:gd name="f16" fmla="val 2553"/>
                <a:gd name="f17" fmla="val 2742"/>
                <a:gd name="f18" fmla="val 2346"/>
                <a:gd name="f19" fmla="val 2962"/>
                <a:gd name="f20" fmla="val 3120"/>
                <a:gd name="f21" fmla="val 2504"/>
                <a:gd name="f22" fmla="val 2693"/>
                <a:gd name="f23" fmla="val 4079"/>
                <a:gd name="f24" fmla="val 4268"/>
                <a:gd name="f25" fmla="val 4426"/>
                <a:gd name="f26" fmla="val 2646"/>
                <a:gd name="f27" fmla="val 1359"/>
                <a:gd name="f28" fmla="val 1"/>
                <a:gd name="f29" fmla="val 1099"/>
                <a:gd name="f30" fmla="val 2724"/>
                <a:gd name="f31" fmla="val 3197"/>
                <a:gd name="f32" fmla="val 127"/>
                <a:gd name="f33" fmla="val 3638"/>
                <a:gd name="f34" fmla="val 348"/>
                <a:gd name="f35" fmla="val 4016"/>
                <a:gd name="f36" fmla="val 33"/>
                <a:gd name="f37" fmla="val 4961"/>
                <a:gd name="f38" fmla="val 5087"/>
                <a:gd name="f39" fmla="val 5245"/>
                <a:gd name="f40" fmla="val 5339"/>
                <a:gd name="f41" fmla="val 167"/>
                <a:gd name="f42" fmla="val 5399"/>
                <a:gd name="f43" fmla="val 245"/>
                <a:gd name="f44" fmla="val 5421"/>
                <a:gd name="f45" fmla="val 329"/>
                <a:gd name="f46" fmla="val 377"/>
                <a:gd name="f47" fmla="val 427"/>
                <a:gd name="f48" fmla="val 5414"/>
                <a:gd name="f49" fmla="val 474"/>
                <a:gd name="f50" fmla="val 5402"/>
                <a:gd name="f51" fmla="val 1419"/>
                <a:gd name="f52" fmla="val 1797"/>
                <a:gd name="f53" fmla="val 2238"/>
                <a:gd name="f54" fmla="val 4254"/>
                <a:gd name="f55" fmla="val 4237"/>
                <a:gd name="f56" fmla="val 1275"/>
                <a:gd name="f57" fmla="val 4317"/>
                <a:gd name="f58" fmla="val 78"/>
                <a:gd name="f59" fmla="val 15"/>
                <a:gd name="f60" fmla="val 2815"/>
                <a:gd name="f61" fmla="val 5"/>
                <a:gd name="f62" fmla="val 2731"/>
                <a:gd name="f63" fmla="*/ f0 1 5483"/>
                <a:gd name="f64" fmla="*/ f1 1 5434"/>
                <a:gd name="f65" fmla="val f2"/>
                <a:gd name="f66" fmla="val f3"/>
                <a:gd name="f67" fmla="val f4"/>
                <a:gd name="f68" fmla="+- f67 0 f65"/>
                <a:gd name="f69" fmla="+- f66 0 f65"/>
                <a:gd name="f70" fmla="*/ f69 1 5483"/>
                <a:gd name="f71" fmla="*/ f68 1 5434"/>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5483" h="5434">
                  <a:moveTo>
                    <a:pt x="f5" y="f6"/>
                  </a:moveTo>
                  <a:cubicBezTo>
                    <a:pt x="f7" y="f6"/>
                    <a:pt x="f8" y="f9"/>
                    <a:pt x="f8" y="f10"/>
                  </a:cubicBezTo>
                  <a:cubicBezTo>
                    <a:pt x="f8" y="f11"/>
                    <a:pt x="f7" y="f12"/>
                    <a:pt x="f5" y="f12"/>
                  </a:cubicBezTo>
                  <a:cubicBezTo>
                    <a:pt x="f13" y="f12"/>
                    <a:pt x="f14" y="f11"/>
                    <a:pt x="f14" y="f10"/>
                  </a:cubicBezTo>
                  <a:cubicBezTo>
                    <a:pt x="f15" y="f9"/>
                    <a:pt x="f16" y="f6"/>
                    <a:pt x="f5" y="f6"/>
                  </a:cubicBezTo>
                  <a:close/>
                  <a:moveTo>
                    <a:pt x="f17" y="f18"/>
                  </a:moveTo>
                  <a:cubicBezTo>
                    <a:pt x="f19" y="f18"/>
                    <a:pt x="f20" y="f21"/>
                    <a:pt x="f20" y="f22"/>
                  </a:cubicBezTo>
                  <a:lnTo>
                    <a:pt x="f20" y="f23"/>
                  </a:lnTo>
                  <a:cubicBezTo>
                    <a:pt x="f20" y="f24"/>
                    <a:pt x="f19" y="f25"/>
                    <a:pt x="f17" y="f25"/>
                  </a:cubicBezTo>
                  <a:cubicBezTo>
                    <a:pt x="f16" y="f25"/>
                    <a:pt x="f15" y="f24"/>
                    <a:pt x="f15" y="f23"/>
                  </a:cubicBezTo>
                  <a:lnTo>
                    <a:pt x="f15" y="f22"/>
                  </a:lnTo>
                  <a:cubicBezTo>
                    <a:pt x="f15" y="f21"/>
                    <a:pt x="f16" y="f18"/>
                    <a:pt x="f17" y="f18"/>
                  </a:cubicBezTo>
                  <a:close/>
                  <a:moveTo>
                    <a:pt x="f26" y="f2"/>
                  </a:moveTo>
                  <a:cubicBezTo>
                    <a:pt x="f27" y="f2"/>
                    <a:pt x="f28" y="f29"/>
                    <a:pt x="f28" y="f30"/>
                  </a:cubicBezTo>
                  <a:cubicBezTo>
                    <a:pt x="f28" y="f31"/>
                    <a:pt x="f32" y="f33"/>
                    <a:pt x="f34" y="f35"/>
                  </a:cubicBezTo>
                  <a:lnTo>
                    <a:pt x="f36" y="f37"/>
                  </a:lnTo>
                  <a:cubicBezTo>
                    <a:pt x="f28" y="f38"/>
                    <a:pt x="f36" y="f39"/>
                    <a:pt x="f32" y="f40"/>
                  </a:cubicBezTo>
                  <a:cubicBezTo>
                    <a:pt x="f41" y="f42"/>
                    <a:pt x="f43" y="f44"/>
                    <a:pt x="f45" y="f44"/>
                  </a:cubicBezTo>
                  <a:cubicBezTo>
                    <a:pt x="f46" y="f44"/>
                    <a:pt x="f47" y="f48"/>
                    <a:pt x="f49" y="f50"/>
                  </a:cubicBezTo>
                  <a:lnTo>
                    <a:pt x="f51" y="f38"/>
                  </a:lnTo>
                  <a:cubicBezTo>
                    <a:pt x="f52" y="f40"/>
                    <a:pt x="f53" y="f4"/>
                    <a:pt x="f17" y="f4"/>
                  </a:cubicBezTo>
                  <a:cubicBezTo>
                    <a:pt x="f54" y="f4"/>
                    <a:pt x="f3" y="f55"/>
                    <a:pt x="f3" y="f30"/>
                  </a:cubicBezTo>
                  <a:cubicBezTo>
                    <a:pt x="f3" y="f56"/>
                    <a:pt x="f57" y="f58"/>
                    <a:pt x="f7" y="f59"/>
                  </a:cubicBezTo>
                  <a:cubicBezTo>
                    <a:pt x="f60" y="f61"/>
                    <a:pt x="f62" y="f2"/>
                    <a:pt x="f2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1" name="Google Shape;6928;p88">
              <a:extLst>
                <a:ext uri="{FF2B5EF4-FFF2-40B4-BE49-F238E27FC236}">
                  <a16:creationId xmlns:a16="http://schemas.microsoft.com/office/drawing/2014/main" id="{4CF2C2DC-3156-1CFC-D102-B654F45850D5}"/>
                </a:ext>
              </a:extLst>
            </p:cNvPr>
            <p:cNvSpPr/>
            <p:nvPr/>
          </p:nvSpPr>
          <p:spPr>
            <a:xfrm>
              <a:off x="4970687" y="1285710"/>
              <a:ext cx="290934" cy="81601"/>
            </a:xfrm>
            <a:custGeom>
              <a:avLst/>
              <a:gdLst>
                <a:gd name="f0" fmla="val w"/>
                <a:gd name="f1" fmla="val h"/>
                <a:gd name="f2" fmla="val 0"/>
                <a:gd name="f3" fmla="val 7530"/>
                <a:gd name="f4" fmla="val 2112"/>
                <a:gd name="f5" fmla="val 1071"/>
                <a:gd name="f6" fmla="val 1670"/>
                <a:gd name="f7" fmla="val 473"/>
                <a:gd name="f8" fmla="val 2111"/>
                <a:gd name="f9" fmla="val 1040"/>
                <a:gd name="f10" fmla="val 6490"/>
                <a:gd name="f11" fmla="val 7057"/>
                <a:gd name="f12" fmla="val 1639"/>
                <a:gd name="f13" fmla="*/ f0 1 7530"/>
                <a:gd name="f14" fmla="*/ f1 1 2112"/>
                <a:gd name="f15" fmla="val f2"/>
                <a:gd name="f16" fmla="val f3"/>
                <a:gd name="f17" fmla="val f4"/>
                <a:gd name="f18" fmla="+- f17 0 f15"/>
                <a:gd name="f19" fmla="+- f16 0 f15"/>
                <a:gd name="f20" fmla="*/ f19 1 7530"/>
                <a:gd name="f21" fmla="*/ f18 1 2112"/>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7530" h="2112">
                  <a:moveTo>
                    <a:pt x="f2" y="f2"/>
                  </a:moveTo>
                  <a:lnTo>
                    <a:pt x="f2" y="f5"/>
                  </a:lnTo>
                  <a:cubicBezTo>
                    <a:pt x="f2" y="f6"/>
                    <a:pt x="f7" y="f8"/>
                    <a:pt x="f9" y="f8"/>
                  </a:cubicBezTo>
                  <a:lnTo>
                    <a:pt x="f10" y="f8"/>
                  </a:lnTo>
                  <a:cubicBezTo>
                    <a:pt x="f11" y="f8"/>
                    <a:pt x="f3" y="f12"/>
                    <a:pt x="f3" y="f5"/>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2" name="Google Shape;6929;p88">
              <a:extLst>
                <a:ext uri="{FF2B5EF4-FFF2-40B4-BE49-F238E27FC236}">
                  <a16:creationId xmlns:a16="http://schemas.microsoft.com/office/drawing/2014/main" id="{3DDCEF17-6B4C-94AB-95D6-067FCDC82AF0}"/>
                </a:ext>
              </a:extLst>
            </p:cNvPr>
            <p:cNvSpPr/>
            <p:nvPr/>
          </p:nvSpPr>
          <p:spPr>
            <a:xfrm>
              <a:off x="4971885" y="916887"/>
              <a:ext cx="237378" cy="52395"/>
            </a:xfrm>
            <a:custGeom>
              <a:avLst/>
              <a:gdLst>
                <a:gd name="f0" fmla="val w"/>
                <a:gd name="f1" fmla="val h"/>
                <a:gd name="f2" fmla="val 0"/>
                <a:gd name="f3" fmla="val 6144"/>
                <a:gd name="f4" fmla="val 1356"/>
                <a:gd name="f5" fmla="val 1040"/>
                <a:gd name="f6" fmla="val 473"/>
                <a:gd name="f7" fmla="val 1"/>
                <a:gd name="f8" fmla="val 1009"/>
                <a:gd name="f9" fmla="val 1355"/>
                <a:gd name="f10" fmla="val 5104"/>
                <a:gd name="f11" fmla="val 5293"/>
                <a:gd name="f12" fmla="val 819"/>
                <a:gd name="f13" fmla="val 5672"/>
                <a:gd name="f14" fmla="val 347"/>
                <a:gd name="f15" fmla="*/ f0 1 6144"/>
                <a:gd name="f16" fmla="*/ f1 1 1356"/>
                <a:gd name="f17" fmla="val f2"/>
                <a:gd name="f18" fmla="val f3"/>
                <a:gd name="f19" fmla="val f4"/>
                <a:gd name="f20" fmla="+- f19 0 f17"/>
                <a:gd name="f21" fmla="+- f18 0 f17"/>
                <a:gd name="f22" fmla="*/ f21 1 6144"/>
                <a:gd name="f23" fmla="*/ f20 1 135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6144" h="1356">
                  <a:moveTo>
                    <a:pt x="f5" y="f2"/>
                  </a:moveTo>
                  <a:cubicBezTo>
                    <a:pt x="f6" y="f2"/>
                    <a:pt x="f7" y="f6"/>
                    <a:pt x="f7" y="f8"/>
                  </a:cubicBezTo>
                  <a:lnTo>
                    <a:pt x="f7" y="f9"/>
                  </a:lnTo>
                  <a:lnTo>
                    <a:pt x="f10" y="f9"/>
                  </a:lnTo>
                  <a:cubicBezTo>
                    <a:pt x="f11" y="f12"/>
                    <a:pt x="f13" y="f14"/>
                    <a:pt x="f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3" name="Google Shape;6981;p88">
            <a:extLst>
              <a:ext uri="{FF2B5EF4-FFF2-40B4-BE49-F238E27FC236}">
                <a16:creationId xmlns:a16="http://schemas.microsoft.com/office/drawing/2014/main" id="{DAB1659D-BFF9-1822-B4B6-016310BE46C9}"/>
              </a:ext>
            </a:extLst>
          </p:cNvPr>
          <p:cNvGrpSpPr/>
          <p:nvPr/>
        </p:nvGrpSpPr>
        <p:grpSpPr>
          <a:xfrm>
            <a:off x="5597484" y="1222091"/>
            <a:ext cx="608648" cy="601443"/>
            <a:chOff x="5515285" y="916567"/>
            <a:chExt cx="456486" cy="451082"/>
          </a:xfrm>
          <a:solidFill>
            <a:schemeClr val="tx1">
              <a:lumMod val="50000"/>
              <a:lumOff val="50000"/>
            </a:schemeClr>
          </a:solidFill>
        </p:grpSpPr>
        <p:sp>
          <p:nvSpPr>
            <p:cNvPr id="94" name="Google Shape;6982;p88">
              <a:extLst>
                <a:ext uri="{FF2B5EF4-FFF2-40B4-BE49-F238E27FC236}">
                  <a16:creationId xmlns:a16="http://schemas.microsoft.com/office/drawing/2014/main" id="{05793837-5F2D-BFB2-DCDD-9B59D9F84169}"/>
                </a:ext>
              </a:extLst>
            </p:cNvPr>
            <p:cNvSpPr/>
            <p:nvPr/>
          </p:nvSpPr>
          <p:spPr>
            <a:xfrm>
              <a:off x="5722223" y="916567"/>
              <a:ext cx="249548" cy="249548"/>
            </a:xfrm>
            <a:custGeom>
              <a:avLst/>
              <a:gdLst>
                <a:gd name="f0" fmla="val w"/>
                <a:gd name="f1" fmla="val h"/>
                <a:gd name="f2" fmla="val 0"/>
                <a:gd name="f3" fmla="val 6459"/>
                <a:gd name="f4" fmla="val 3718"/>
                <a:gd name="f5" fmla="val 3560"/>
                <a:gd name="f6" fmla="val 3434"/>
                <a:gd name="f7" fmla="val 63"/>
                <a:gd name="f8" fmla="val 3403"/>
                <a:gd name="f9" fmla="val 189"/>
                <a:gd name="f10" fmla="val 3340"/>
                <a:gd name="f11" fmla="val 315"/>
                <a:gd name="f12" fmla="val 473"/>
                <a:gd name="f13" fmla="val 3466"/>
                <a:gd name="f14" fmla="val 536"/>
                <a:gd name="f15" fmla="val 4190"/>
                <a:gd name="f16" fmla="val 1261"/>
                <a:gd name="f17" fmla="val 1260"/>
                <a:gd name="f18" fmla="val 4159"/>
                <a:gd name="f19" fmla="val 567"/>
                <a:gd name="f20" fmla="val 496"/>
                <a:gd name="f21" fmla="val 3395"/>
                <a:gd name="f22" fmla="val 390"/>
                <a:gd name="f23" fmla="val 3360"/>
                <a:gd name="f24" fmla="val 288"/>
                <a:gd name="f25" fmla="val 254"/>
                <a:gd name="f26" fmla="val 221"/>
                <a:gd name="f27" fmla="val 3363"/>
                <a:gd name="f28" fmla="val 3371"/>
                <a:gd name="f29" fmla="val 95"/>
                <a:gd name="f30" fmla="val 3686"/>
                <a:gd name="f31" fmla="val 6081"/>
                <a:gd name="f32" fmla="val 6301"/>
                <a:gd name="f33" fmla="val 158"/>
                <a:gd name="f34" fmla="val 347"/>
                <a:gd name="f35" fmla="val 2773"/>
                <a:gd name="f36" fmla="val 2930"/>
                <a:gd name="f37" fmla="val 3025"/>
                <a:gd name="f38" fmla="val 6364"/>
                <a:gd name="f39" fmla="val 3088"/>
                <a:gd name="f40" fmla="val 6238"/>
                <a:gd name="f41" fmla="val 3119"/>
                <a:gd name="f42" fmla="val 6144"/>
                <a:gd name="f43" fmla="val 5986"/>
                <a:gd name="f44" fmla="val 2993"/>
                <a:gd name="f45" fmla="val 5892"/>
                <a:gd name="f46" fmla="val 2300"/>
                <a:gd name="f47" fmla="val 5199"/>
                <a:gd name="f48" fmla="val 5198"/>
                <a:gd name="f49" fmla="val 2269"/>
                <a:gd name="f50" fmla="val 5923"/>
                <a:gd name="f51" fmla="val 5969"/>
                <a:gd name="f52" fmla="val 3039"/>
                <a:gd name="f53" fmla="val 6066"/>
                <a:gd name="f54" fmla="val 3069"/>
                <a:gd name="f55" fmla="val 6164"/>
                <a:gd name="f56" fmla="val 6200"/>
                <a:gd name="f57" fmla="val 6236"/>
                <a:gd name="f58" fmla="val 3065"/>
                <a:gd name="f59" fmla="val 6270"/>
                <a:gd name="f60" fmla="val 3056"/>
                <a:gd name="f61" fmla="val 6396"/>
                <a:gd name="f62" fmla="val 2867"/>
                <a:gd name="f63" fmla="val 2741"/>
                <a:gd name="f64" fmla="val 6112"/>
                <a:gd name="f65" fmla="*/ f0 1 6459"/>
                <a:gd name="f66" fmla="*/ f1 1 6459"/>
                <a:gd name="f67" fmla="val f2"/>
                <a:gd name="f68" fmla="val f3"/>
                <a:gd name="f69" fmla="+- f68 0 f67"/>
                <a:gd name="f70" fmla="*/ f69 1 6459"/>
                <a:gd name="f71" fmla="*/ f67 1 f70"/>
                <a:gd name="f72" fmla="*/ f68 1 f70"/>
                <a:gd name="f73" fmla="*/ f71 f65 1"/>
                <a:gd name="f74" fmla="*/ f72 f65 1"/>
                <a:gd name="f75" fmla="*/ f72 f66 1"/>
                <a:gd name="f76" fmla="*/ f71 f66 1"/>
              </a:gdLst>
              <a:ahLst/>
              <a:cxnLst>
                <a:cxn ang="3cd4">
                  <a:pos x="hc" y="t"/>
                </a:cxn>
                <a:cxn ang="0">
                  <a:pos x="r" y="vc"/>
                </a:cxn>
                <a:cxn ang="cd4">
                  <a:pos x="hc" y="b"/>
                </a:cxn>
                <a:cxn ang="cd2">
                  <a:pos x="l" y="vc"/>
                </a:cxn>
              </a:cxnLst>
              <a:rect l="f73" t="f76" r="f74" b="f75"/>
              <a:pathLst>
                <a:path w="6459" h="6459">
                  <a:moveTo>
                    <a:pt x="f4" y="f2"/>
                  </a:moveTo>
                  <a:cubicBezTo>
                    <a:pt x="f5" y="f2"/>
                    <a:pt x="f6" y="f7"/>
                    <a:pt x="f8" y="f9"/>
                  </a:cubicBezTo>
                  <a:cubicBezTo>
                    <a:pt x="f10" y="f11"/>
                    <a:pt x="f10" y="f12"/>
                    <a:pt x="f13" y="f14"/>
                  </a:cubicBezTo>
                  <a:lnTo>
                    <a:pt x="f15" y="f16"/>
                  </a:lnTo>
                  <a:lnTo>
                    <a:pt x="f17" y="f18"/>
                  </a:lnTo>
                  <a:lnTo>
                    <a:pt x="f19" y="f13"/>
                  </a:lnTo>
                  <a:cubicBezTo>
                    <a:pt x="f20" y="f21"/>
                    <a:pt x="f22" y="f23"/>
                    <a:pt x="f24" y="f23"/>
                  </a:cubicBezTo>
                  <a:cubicBezTo>
                    <a:pt x="f25" y="f23"/>
                    <a:pt x="f26" y="f27"/>
                    <a:pt x="f9" y="f28"/>
                  </a:cubicBezTo>
                  <a:cubicBezTo>
                    <a:pt x="f29" y="f8"/>
                    <a:pt x="f2" y="f5"/>
                    <a:pt x="f2" y="f30"/>
                  </a:cubicBezTo>
                  <a:lnTo>
                    <a:pt x="f2" y="f31"/>
                  </a:lnTo>
                  <a:cubicBezTo>
                    <a:pt x="f2" y="f32"/>
                    <a:pt x="f33" y="f3"/>
                    <a:pt x="f34" y="f3"/>
                  </a:cubicBezTo>
                  <a:lnTo>
                    <a:pt x="f35" y="f3"/>
                  </a:lnTo>
                  <a:cubicBezTo>
                    <a:pt x="f36" y="f3"/>
                    <a:pt x="f37" y="f38"/>
                    <a:pt x="f39" y="f40"/>
                  </a:cubicBezTo>
                  <a:cubicBezTo>
                    <a:pt x="f41" y="f42"/>
                    <a:pt x="f41" y="f43"/>
                    <a:pt x="f44" y="f45"/>
                  </a:cubicBezTo>
                  <a:lnTo>
                    <a:pt x="f46" y="f47"/>
                  </a:lnTo>
                  <a:lnTo>
                    <a:pt x="f48" y="f49"/>
                  </a:lnTo>
                  <a:lnTo>
                    <a:pt x="f50" y="f44"/>
                  </a:lnTo>
                  <a:cubicBezTo>
                    <a:pt x="f51" y="f52"/>
                    <a:pt x="f53" y="f54"/>
                    <a:pt x="f55" y="f54"/>
                  </a:cubicBezTo>
                  <a:cubicBezTo>
                    <a:pt x="f56" y="f54"/>
                    <a:pt x="f57" y="f58"/>
                    <a:pt x="f59" y="f60"/>
                  </a:cubicBezTo>
                  <a:cubicBezTo>
                    <a:pt x="f61" y="f37"/>
                    <a:pt x="f3" y="f62"/>
                    <a:pt x="f3" y="f63"/>
                  </a:cubicBezTo>
                  <a:lnTo>
                    <a:pt x="f3" y="f34"/>
                  </a:lnTo>
                  <a:cubicBezTo>
                    <a:pt x="f3" y="f33"/>
                    <a:pt x="f32" y="f2"/>
                    <a:pt x="f6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5" name="Google Shape;6983;p88">
              <a:extLst>
                <a:ext uri="{FF2B5EF4-FFF2-40B4-BE49-F238E27FC236}">
                  <a16:creationId xmlns:a16="http://schemas.microsoft.com/office/drawing/2014/main" id="{E3A252C7-E54E-8AD6-1C32-ECF9CCDCC470}"/>
                </a:ext>
              </a:extLst>
            </p:cNvPr>
            <p:cNvSpPr/>
            <p:nvPr/>
          </p:nvSpPr>
          <p:spPr>
            <a:xfrm>
              <a:off x="5561536" y="1010997"/>
              <a:ext cx="118113" cy="113742"/>
            </a:xfrm>
            <a:custGeom>
              <a:avLst/>
              <a:gdLst>
                <a:gd name="f0" fmla="val w"/>
                <a:gd name="f1" fmla="val h"/>
                <a:gd name="f2" fmla="val 0"/>
                <a:gd name="f3" fmla="val 3057"/>
                <a:gd name="f4" fmla="val 2944"/>
                <a:gd name="f5" fmla="val 970"/>
                <a:gd name="f6" fmla="val 1"/>
                <a:gd name="f7" fmla="val 685"/>
                <a:gd name="f8" fmla="val 405"/>
                <a:gd name="f9" fmla="val 114"/>
                <a:gd name="f10" fmla="val 221"/>
                <a:gd name="f11" fmla="val 297"/>
                <a:gd name="f12" fmla="val 549"/>
                <a:gd name="f13" fmla="val 2395"/>
                <a:gd name="f14" fmla="val 2678"/>
                <a:gd name="f15" fmla="val 2755"/>
                <a:gd name="f16" fmla="val 3056"/>
                <a:gd name="f17" fmla="val 2345"/>
                <a:gd name="f18" fmla="val 1683"/>
                <a:gd name="f19" fmla="val 1274"/>
                <a:gd name="f20" fmla="val 1670"/>
                <a:gd name="f21" fmla="val 1478"/>
                <a:gd name="f22" fmla="val 90"/>
                <a:gd name="f23" fmla="val 1222"/>
                <a:gd name="f24" fmla="*/ f0 1 3057"/>
                <a:gd name="f25" fmla="*/ f1 1 2944"/>
                <a:gd name="f26" fmla="val f2"/>
                <a:gd name="f27" fmla="val f3"/>
                <a:gd name="f28" fmla="val f4"/>
                <a:gd name="f29" fmla="+- f28 0 f26"/>
                <a:gd name="f30" fmla="+- f27 0 f26"/>
                <a:gd name="f31" fmla="*/ f30 1 3057"/>
                <a:gd name="f32" fmla="*/ f29 1 2944"/>
                <a:gd name="f33" fmla="*/ f26 1 f31"/>
                <a:gd name="f34" fmla="*/ f27 1 f31"/>
                <a:gd name="f35" fmla="*/ f26 1 f32"/>
                <a:gd name="f36" fmla="*/ f28 1 f32"/>
                <a:gd name="f37" fmla="*/ f33 f24 1"/>
                <a:gd name="f38" fmla="*/ f34 f24 1"/>
                <a:gd name="f39" fmla="*/ f36 f25 1"/>
                <a:gd name="f40" fmla="*/ f35 f25 1"/>
              </a:gdLst>
              <a:ahLst/>
              <a:cxnLst>
                <a:cxn ang="3cd4">
                  <a:pos x="hc" y="t"/>
                </a:cxn>
                <a:cxn ang="0">
                  <a:pos x="r" y="vc"/>
                </a:cxn>
                <a:cxn ang="cd4">
                  <a:pos x="hc" y="b"/>
                </a:cxn>
                <a:cxn ang="cd2">
                  <a:pos x="l" y="vc"/>
                </a:cxn>
              </a:cxnLst>
              <a:rect l="f37" t="f40" r="f38" b="f39"/>
              <a:pathLst>
                <a:path w="3057" h="2944">
                  <a:moveTo>
                    <a:pt x="f5" y="f6"/>
                  </a:moveTo>
                  <a:cubicBezTo>
                    <a:pt x="f7" y="f6"/>
                    <a:pt x="f8" y="f9"/>
                    <a:pt x="f10" y="f11"/>
                  </a:cubicBezTo>
                  <a:lnTo>
                    <a:pt x="f6" y="f12"/>
                  </a:lnTo>
                  <a:lnTo>
                    <a:pt x="f13" y="f4"/>
                  </a:lnTo>
                  <a:lnTo>
                    <a:pt x="f14" y="f15"/>
                  </a:lnTo>
                  <a:cubicBezTo>
                    <a:pt x="f16" y="f17"/>
                    <a:pt x="f16" y="f18"/>
                    <a:pt x="f14" y="f19"/>
                  </a:cubicBezTo>
                  <a:lnTo>
                    <a:pt x="f20" y="f11"/>
                  </a:lnTo>
                  <a:cubicBezTo>
                    <a:pt x="f21" y="f22"/>
                    <a:pt x="f23"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6" name="Google Shape;6984;p88">
              <a:extLst>
                <a:ext uri="{FF2B5EF4-FFF2-40B4-BE49-F238E27FC236}">
                  <a16:creationId xmlns:a16="http://schemas.microsoft.com/office/drawing/2014/main" id="{7C93D1AA-B761-7170-400A-30788D245859}"/>
                </a:ext>
              </a:extLst>
            </p:cNvPr>
            <p:cNvSpPr/>
            <p:nvPr/>
          </p:nvSpPr>
          <p:spPr>
            <a:xfrm>
              <a:off x="5759933" y="1210555"/>
              <a:ext cx="119347" cy="115022"/>
            </a:xfrm>
            <a:custGeom>
              <a:avLst/>
              <a:gdLst>
                <a:gd name="f0" fmla="val w"/>
                <a:gd name="f1" fmla="val h"/>
                <a:gd name="f2" fmla="val 0"/>
                <a:gd name="f3" fmla="val 3089"/>
                <a:gd name="f4" fmla="val 2977"/>
                <a:gd name="f5" fmla="val 999"/>
                <a:gd name="f6" fmla="val 787"/>
                <a:gd name="f7" fmla="val 577"/>
                <a:gd name="f8" fmla="val 66"/>
                <a:gd name="f9" fmla="val 410"/>
                <a:gd name="f10" fmla="val 205"/>
                <a:gd name="f11" fmla="val 379"/>
                <a:gd name="f12" fmla="val 316"/>
                <a:gd name="f13" fmla="val 268"/>
                <a:gd name="f14" fmla="val 284"/>
                <a:gd name="f15" fmla="val 299"/>
                <a:gd name="f16" fmla="val 1"/>
                <a:gd name="f17" fmla="val 583"/>
                <a:gd name="f18" fmla="val 2427"/>
                <a:gd name="f19" fmla="val 2679"/>
                <a:gd name="f20" fmla="val 2693"/>
                <a:gd name="f21" fmla="val 3088"/>
                <a:gd name="f22" fmla="val 2315"/>
                <a:gd name="f23" fmla="val 1622"/>
                <a:gd name="f24" fmla="val 1244"/>
                <a:gd name="f25" fmla="val 1734"/>
                <a:gd name="f26" fmla="val 1540"/>
                <a:gd name="f27" fmla="val 105"/>
                <a:gd name="f28" fmla="val 1267"/>
                <a:gd name="f29" fmla="*/ f0 1 3089"/>
                <a:gd name="f30" fmla="*/ f1 1 2977"/>
                <a:gd name="f31" fmla="val f2"/>
                <a:gd name="f32" fmla="val f3"/>
                <a:gd name="f33" fmla="val f4"/>
                <a:gd name="f34" fmla="+- f33 0 f31"/>
                <a:gd name="f35" fmla="+- f32 0 f31"/>
                <a:gd name="f36" fmla="*/ f35 1 3089"/>
                <a:gd name="f37" fmla="*/ f34 1 2977"/>
                <a:gd name="f38" fmla="*/ f31 1 f36"/>
                <a:gd name="f39" fmla="*/ f32 1 f36"/>
                <a:gd name="f40" fmla="*/ f31 1 f37"/>
                <a:gd name="f41" fmla="*/ f33 1 f37"/>
                <a:gd name="f42" fmla="*/ f38 f29 1"/>
                <a:gd name="f43" fmla="*/ f39 f29 1"/>
                <a:gd name="f44" fmla="*/ f41 f30 1"/>
                <a:gd name="f45" fmla="*/ f40 f30 1"/>
              </a:gdLst>
              <a:ahLst/>
              <a:cxnLst>
                <a:cxn ang="3cd4">
                  <a:pos x="hc" y="t"/>
                </a:cxn>
                <a:cxn ang="0">
                  <a:pos x="r" y="vc"/>
                </a:cxn>
                <a:cxn ang="cd4">
                  <a:pos x="hc" y="b"/>
                </a:cxn>
                <a:cxn ang="cd2">
                  <a:pos x="l" y="vc"/>
                </a:cxn>
              </a:cxnLst>
              <a:rect l="f42" t="f45" r="f43" b="f44"/>
              <a:pathLst>
                <a:path w="3089" h="2977">
                  <a:moveTo>
                    <a:pt x="f5" y="f2"/>
                  </a:moveTo>
                  <a:cubicBezTo>
                    <a:pt x="f6" y="f2"/>
                    <a:pt x="f7" y="f8"/>
                    <a:pt x="f9" y="f10"/>
                  </a:cubicBezTo>
                  <a:cubicBezTo>
                    <a:pt x="f11" y="f10"/>
                    <a:pt x="f12" y="f13"/>
                    <a:pt x="f14" y="f15"/>
                  </a:cubicBezTo>
                  <a:lnTo>
                    <a:pt x="f16" y="f17"/>
                  </a:lnTo>
                  <a:lnTo>
                    <a:pt x="f18" y="f4"/>
                  </a:lnTo>
                  <a:lnTo>
                    <a:pt x="f19" y="f20"/>
                  </a:lnTo>
                  <a:cubicBezTo>
                    <a:pt x="f21" y="f22"/>
                    <a:pt x="f21" y="f23"/>
                    <a:pt x="f19" y="f24"/>
                  </a:cubicBezTo>
                  <a:lnTo>
                    <a:pt x="f25" y="f15"/>
                  </a:lnTo>
                  <a:cubicBezTo>
                    <a:pt x="f26" y="f27"/>
                    <a:pt x="f28"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97" name="Google Shape;6985;p88">
              <a:extLst>
                <a:ext uri="{FF2B5EF4-FFF2-40B4-BE49-F238E27FC236}">
                  <a16:creationId xmlns:a16="http://schemas.microsoft.com/office/drawing/2014/main" id="{18FE7017-A9C5-D048-CB38-43FC3F58BB91}"/>
                </a:ext>
              </a:extLst>
            </p:cNvPr>
            <p:cNvSpPr/>
            <p:nvPr/>
          </p:nvSpPr>
          <p:spPr>
            <a:xfrm>
              <a:off x="5515285" y="1052876"/>
              <a:ext cx="320140" cy="314773"/>
            </a:xfrm>
            <a:custGeom>
              <a:avLst/>
              <a:gdLst>
                <a:gd name="f0" fmla="val w"/>
                <a:gd name="f1" fmla="val h"/>
                <a:gd name="f2" fmla="val 0"/>
                <a:gd name="f3" fmla="val 8286"/>
                <a:gd name="f4" fmla="val 8147"/>
                <a:gd name="f5" fmla="val 725"/>
                <a:gd name="f6" fmla="val 1"/>
                <a:gd name="f7" fmla="val 95"/>
                <a:gd name="f8" fmla="val 631"/>
                <a:gd name="f9" fmla="val 1387"/>
                <a:gd name="f10" fmla="val 284"/>
                <a:gd name="f11" fmla="val 2017"/>
                <a:gd name="f12" fmla="val 4223"/>
                <a:gd name="f13" fmla="val 3938"/>
                <a:gd name="f14" fmla="val 6774"/>
                <a:gd name="f15" fmla="val 6270"/>
                <a:gd name="f16" fmla="val 7972"/>
                <a:gd name="f17" fmla="val 6499"/>
                <a:gd name="f18" fmla="val 8086"/>
                <a:gd name="f19" fmla="val 6745"/>
                <a:gd name="f20" fmla="val 6996"/>
                <a:gd name="f21" fmla="val 7434"/>
                <a:gd name="f22" fmla="val 7886"/>
                <a:gd name="f23" fmla="val 7963"/>
                <a:gd name="f24" fmla="val 7562"/>
                <a:gd name="f25" fmla="*/ f0 1 8286"/>
                <a:gd name="f26" fmla="*/ f1 1 8147"/>
                <a:gd name="f27" fmla="val f2"/>
                <a:gd name="f28" fmla="val f3"/>
                <a:gd name="f29" fmla="val f4"/>
                <a:gd name="f30" fmla="+- f29 0 f27"/>
                <a:gd name="f31" fmla="+- f28 0 f27"/>
                <a:gd name="f32" fmla="*/ f31 1 8286"/>
                <a:gd name="f33" fmla="*/ f30 1 8147"/>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8286" h="8147">
                  <a:moveTo>
                    <a:pt x="f5" y="f6"/>
                  </a:moveTo>
                  <a:cubicBezTo>
                    <a:pt x="f7" y="f8"/>
                    <a:pt x="f2" y="f9"/>
                    <a:pt x="f10" y="f11"/>
                  </a:cubicBezTo>
                  <a:cubicBezTo>
                    <a:pt x="f9" y="f12"/>
                    <a:pt x="f13" y="f14"/>
                    <a:pt x="f15" y="f16"/>
                  </a:cubicBezTo>
                  <a:cubicBezTo>
                    <a:pt x="f17" y="f18"/>
                    <a:pt x="f19" y="f4"/>
                    <a:pt x="f20" y="f4"/>
                  </a:cubicBezTo>
                  <a:cubicBezTo>
                    <a:pt x="f21" y="f4"/>
                    <a:pt x="f22" y="f23"/>
                    <a:pt x="f3" y="f24"/>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98" name="Google Shape;7015;p88">
            <a:extLst>
              <a:ext uri="{FF2B5EF4-FFF2-40B4-BE49-F238E27FC236}">
                <a16:creationId xmlns:a16="http://schemas.microsoft.com/office/drawing/2014/main" id="{23353EB3-C860-5E77-F9BC-56513E907F8C}"/>
              </a:ext>
            </a:extLst>
          </p:cNvPr>
          <p:cNvGrpSpPr/>
          <p:nvPr/>
        </p:nvGrpSpPr>
        <p:grpSpPr>
          <a:xfrm>
            <a:off x="9138178" y="2239466"/>
            <a:ext cx="664804" cy="661855"/>
            <a:chOff x="8170804" y="1679597"/>
            <a:chExt cx="498603" cy="496391"/>
          </a:xfrm>
          <a:solidFill>
            <a:schemeClr val="tx1">
              <a:lumMod val="50000"/>
              <a:lumOff val="50000"/>
            </a:schemeClr>
          </a:solidFill>
        </p:grpSpPr>
        <p:sp>
          <p:nvSpPr>
            <p:cNvPr id="99" name="Google Shape;7016;p88">
              <a:extLst>
                <a:ext uri="{FF2B5EF4-FFF2-40B4-BE49-F238E27FC236}">
                  <a16:creationId xmlns:a16="http://schemas.microsoft.com/office/drawing/2014/main" id="{EAF25219-EF87-2F22-0680-A2D40DD3A9D2}"/>
                </a:ext>
              </a:extLst>
            </p:cNvPr>
            <p:cNvSpPr/>
            <p:nvPr/>
          </p:nvSpPr>
          <p:spPr>
            <a:xfrm>
              <a:off x="8377769" y="1855683"/>
              <a:ext cx="291638" cy="320305"/>
            </a:xfrm>
            <a:custGeom>
              <a:avLst/>
              <a:gdLst>
                <a:gd name="f0" fmla="val w"/>
                <a:gd name="f1" fmla="val h"/>
                <a:gd name="f2" fmla="val 0"/>
                <a:gd name="f3" fmla="val 6837"/>
                <a:gd name="f4" fmla="val 7509"/>
                <a:gd name="f5" fmla="val 5120"/>
                <a:gd name="f6" fmla="val 2079"/>
                <a:gd name="f7" fmla="val 5206"/>
                <a:gd name="f8" fmla="val 5293"/>
                <a:gd name="f9" fmla="val 2111"/>
                <a:gd name="f10" fmla="val 5356"/>
                <a:gd name="f11" fmla="val 2174"/>
                <a:gd name="f12" fmla="val 5451"/>
                <a:gd name="f13" fmla="val 2268"/>
                <a:gd name="f14" fmla="val 2458"/>
                <a:gd name="f15" fmla="val 2647"/>
                <a:gd name="f16" fmla="val 3308"/>
                <a:gd name="f17" fmla="val 4694"/>
                <a:gd name="f18" fmla="val 3214"/>
                <a:gd name="f19" fmla="val 4757"/>
                <a:gd name="f20" fmla="val 3151"/>
                <a:gd name="f21" fmla="val 4789"/>
                <a:gd name="f22" fmla="val 3056"/>
                <a:gd name="f23" fmla="val 2993"/>
                <a:gd name="f24" fmla="val 2899"/>
                <a:gd name="f25" fmla="val 2836"/>
                <a:gd name="f26" fmla="val 4001"/>
                <a:gd name="f27" fmla="val 2048"/>
                <a:gd name="f28" fmla="val 3907"/>
                <a:gd name="f29" fmla="val 3655"/>
                <a:gd name="f30" fmla="val 3529"/>
                <a:gd name="f31" fmla="val 2221"/>
                <a:gd name="f32" fmla="val 3481"/>
                <a:gd name="f33" fmla="val 2308"/>
                <a:gd name="f34" fmla="val 3458"/>
                <a:gd name="f35" fmla="val 2399"/>
                <a:gd name="f36" fmla="val 2489"/>
                <a:gd name="f37" fmla="val 2584"/>
                <a:gd name="f38" fmla="val 3970"/>
                <a:gd name="f39" fmla="val 4883"/>
                <a:gd name="f40" fmla="val 4946"/>
                <a:gd name="f41" fmla="val 5033"/>
                <a:gd name="f42" fmla="val 1701"/>
                <a:gd name="f43" fmla="val 725"/>
                <a:gd name="f44" fmla="val 756"/>
                <a:gd name="f45" fmla="val 4411"/>
                <a:gd name="f46" fmla="val 6112"/>
                <a:gd name="f47" fmla="val 7152"/>
                <a:gd name="f48" fmla="val 7309"/>
                <a:gd name="f49" fmla="val 7435"/>
                <a:gd name="f50" fmla="val 2237"/>
                <a:gd name="f51" fmla="val 7467"/>
                <a:gd name="f52" fmla="val 2289"/>
                <a:gd name="f53" fmla="val 7493"/>
                <a:gd name="f54" fmla="val 2347"/>
                <a:gd name="f55" fmla="val 7508"/>
                <a:gd name="f56" fmla="val 2401"/>
                <a:gd name="f57" fmla="val 2477"/>
                <a:gd name="f58" fmla="val 2547"/>
                <a:gd name="f59" fmla="val 7478"/>
                <a:gd name="f60" fmla="val 7404"/>
                <a:gd name="f61" fmla="val 3844"/>
                <a:gd name="f62" fmla="val 5073"/>
                <a:gd name="f63" fmla="val 6018"/>
                <a:gd name="f64" fmla="val 6805"/>
                <a:gd name="f65" fmla="val 6049"/>
                <a:gd name="f66" fmla="val 5104"/>
                <a:gd name="f67" fmla="*/ f0 1 6837"/>
                <a:gd name="f68" fmla="*/ f1 1 7509"/>
                <a:gd name="f69" fmla="val f2"/>
                <a:gd name="f70" fmla="val f3"/>
                <a:gd name="f71" fmla="val f4"/>
                <a:gd name="f72" fmla="+- f71 0 f69"/>
                <a:gd name="f73" fmla="+- f70 0 f69"/>
                <a:gd name="f74" fmla="*/ f73 1 6837"/>
                <a:gd name="f75" fmla="*/ f72 1 7509"/>
                <a:gd name="f76" fmla="*/ f69 1 f74"/>
                <a:gd name="f77" fmla="*/ f70 1 f74"/>
                <a:gd name="f78" fmla="*/ f69 1 f75"/>
                <a:gd name="f79" fmla="*/ f71 1 f75"/>
                <a:gd name="f80" fmla="*/ f76 f67 1"/>
                <a:gd name="f81" fmla="*/ f77 f67 1"/>
                <a:gd name="f82" fmla="*/ f79 f68 1"/>
                <a:gd name="f83" fmla="*/ f78 f68 1"/>
              </a:gdLst>
              <a:ahLst/>
              <a:cxnLst>
                <a:cxn ang="3cd4">
                  <a:pos x="hc" y="t"/>
                </a:cxn>
                <a:cxn ang="0">
                  <a:pos x="r" y="vc"/>
                </a:cxn>
                <a:cxn ang="cd4">
                  <a:pos x="hc" y="b"/>
                </a:cxn>
                <a:cxn ang="cd2">
                  <a:pos x="l" y="vc"/>
                </a:cxn>
              </a:cxnLst>
              <a:rect l="f80" t="f83" r="f81" b="f82"/>
              <a:pathLst>
                <a:path w="6837" h="7509">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lnTo>
                    <a:pt x="f11" y="f26"/>
                  </a:lnTo>
                  <a:cubicBezTo>
                    <a:pt x="f27" y="f28"/>
                    <a:pt x="f27" y="f29"/>
                    <a:pt x="f11" y="f30"/>
                  </a:cubicBezTo>
                  <a:cubicBezTo>
                    <a:pt x="f31" y="f32"/>
                    <a:pt x="f33" y="f34"/>
                    <a:pt x="f35" y="f34"/>
                  </a:cubicBezTo>
                  <a:cubicBezTo>
                    <a:pt x="f36" y="f34"/>
                    <a:pt x="f37" y="f32"/>
                    <a:pt x="f15" y="f30"/>
                  </a:cubicBezTo>
                  <a:lnTo>
                    <a:pt x="f22" y="f38"/>
                  </a:lnTo>
                  <a:lnTo>
                    <a:pt x="f39" y="f11"/>
                  </a:lnTo>
                  <a:cubicBezTo>
                    <a:pt x="f40" y="f9"/>
                    <a:pt x="f41" y="f6"/>
                    <a:pt x="f5" y="f6"/>
                  </a:cubicBezTo>
                  <a:close/>
                  <a:moveTo>
                    <a:pt x="f42" y="f2"/>
                  </a:moveTo>
                  <a:cubicBezTo>
                    <a:pt x="f43" y="f2"/>
                    <a:pt x="f2" y="f44"/>
                    <a:pt x="f2" y="f42"/>
                  </a:cubicBezTo>
                  <a:lnTo>
                    <a:pt x="f2" y="f45"/>
                  </a:lnTo>
                  <a:cubicBezTo>
                    <a:pt x="f2" y="f10"/>
                    <a:pt x="f43" y="f46"/>
                    <a:pt x="f42" y="f46"/>
                  </a:cubicBezTo>
                  <a:lnTo>
                    <a:pt x="f27" y="f46"/>
                  </a:lnTo>
                  <a:lnTo>
                    <a:pt x="f27" y="f47"/>
                  </a:lnTo>
                  <a:cubicBezTo>
                    <a:pt x="f27" y="f48"/>
                    <a:pt x="f9" y="f49"/>
                    <a:pt x="f50" y="f51"/>
                  </a:cubicBezTo>
                  <a:cubicBezTo>
                    <a:pt x="f52" y="f53"/>
                    <a:pt x="f54" y="f55"/>
                    <a:pt x="f56" y="f55"/>
                  </a:cubicBezTo>
                  <a:cubicBezTo>
                    <a:pt x="f57" y="f55"/>
                    <a:pt x="f58" y="f59"/>
                    <a:pt x="f37" y="f60"/>
                  </a:cubicBezTo>
                  <a:lnTo>
                    <a:pt x="f61" y="f46"/>
                  </a:lnTo>
                  <a:lnTo>
                    <a:pt x="f62" y="f46"/>
                  </a:lnTo>
                  <a:cubicBezTo>
                    <a:pt x="f63" y="f46"/>
                    <a:pt x="f64" y="f10"/>
                    <a:pt x="f64" y="f45"/>
                  </a:cubicBezTo>
                  <a:lnTo>
                    <a:pt x="f64" y="f42"/>
                  </a:lnTo>
                  <a:cubicBezTo>
                    <a:pt x="f3" y="f44"/>
                    <a:pt x="f65" y="f2"/>
                    <a:pt x="f66"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0" name="Google Shape;7017;p88">
              <a:extLst>
                <a:ext uri="{FF2B5EF4-FFF2-40B4-BE49-F238E27FC236}">
                  <a16:creationId xmlns:a16="http://schemas.microsoft.com/office/drawing/2014/main" id="{A1A4B9DC-1521-26B5-8829-8E673C1A63B0}"/>
                </a:ext>
              </a:extLst>
            </p:cNvPr>
            <p:cNvSpPr/>
            <p:nvPr/>
          </p:nvSpPr>
          <p:spPr>
            <a:xfrm>
              <a:off x="8170804" y="1679597"/>
              <a:ext cx="321247" cy="349913"/>
            </a:xfrm>
            <a:custGeom>
              <a:avLst/>
              <a:gdLst>
                <a:gd name="f0" fmla="val w"/>
                <a:gd name="f1" fmla="val h"/>
                <a:gd name="f2" fmla="val 0"/>
                <a:gd name="f3" fmla="val 7531"/>
                <a:gd name="f4" fmla="val 8203"/>
                <a:gd name="f5" fmla="val 3781"/>
                <a:gd name="f6" fmla="val 1356"/>
                <a:gd name="f7" fmla="val 4317"/>
                <a:gd name="f8" fmla="val 4789"/>
                <a:gd name="f9" fmla="val 1828"/>
                <a:gd name="f10" fmla="val 2395"/>
                <a:gd name="f11" fmla="val 2710"/>
                <a:gd name="f12" fmla="val 4632"/>
                <a:gd name="f13" fmla="val 3025"/>
                <a:gd name="f14" fmla="val 4411"/>
                <a:gd name="f15" fmla="val 3214"/>
                <a:gd name="f16" fmla="val 4254"/>
                <a:gd name="f17" fmla="val 3341"/>
                <a:gd name="f18" fmla="val 4128"/>
                <a:gd name="f19" fmla="val 3530"/>
                <a:gd name="f20" fmla="val 3782"/>
                <a:gd name="f21" fmla="val 3971"/>
                <a:gd name="f22" fmla="val 3970"/>
                <a:gd name="f23" fmla="val 3592"/>
                <a:gd name="f24" fmla="val 3434"/>
                <a:gd name="f25" fmla="val 3624"/>
                <a:gd name="f26" fmla="val 2931"/>
                <a:gd name="f27" fmla="val 2679"/>
                <a:gd name="f28" fmla="val 4065"/>
                <a:gd name="f29" fmla="val 2584"/>
                <a:gd name="f30" fmla="val 4096"/>
                <a:gd name="f31" fmla="val 2521"/>
                <a:gd name="f32" fmla="val 2206"/>
                <a:gd name="f33" fmla="val 3939"/>
                <a:gd name="f34" fmla="val 2049"/>
                <a:gd name="f35" fmla="val 3750"/>
                <a:gd name="f36" fmla="val 3529"/>
                <a:gd name="f37" fmla="val 3371"/>
                <a:gd name="f38" fmla="val 2742"/>
                <a:gd name="f39" fmla="val 2836"/>
                <a:gd name="f40" fmla="val 2678"/>
                <a:gd name="f41" fmla="val 2741"/>
                <a:gd name="f42" fmla="val 4758"/>
                <a:gd name="f43" fmla="val 4916"/>
                <a:gd name="f44" fmla="val 5105"/>
                <a:gd name="f45" fmla="val 5294"/>
                <a:gd name="f46" fmla="val 5451"/>
                <a:gd name="f47" fmla="val 1733"/>
                <a:gd name="f48" fmla="val 1"/>
                <a:gd name="f49" fmla="val 788"/>
                <a:gd name="f50" fmla="val 789"/>
                <a:gd name="f51" fmla="val 1734"/>
                <a:gd name="f52" fmla="val 5136"/>
                <a:gd name="f53" fmla="val 5987"/>
                <a:gd name="f54" fmla="val 631"/>
                <a:gd name="f55" fmla="val 6649"/>
                <a:gd name="f56" fmla="val 1418"/>
                <a:gd name="f57" fmla="val 6806"/>
                <a:gd name="f58" fmla="val 7846"/>
                <a:gd name="f59" fmla="val 8003"/>
                <a:gd name="f60" fmla="val 1481"/>
                <a:gd name="f61" fmla="val 8129"/>
                <a:gd name="f62" fmla="val 1607"/>
                <a:gd name="f63" fmla="val 8161"/>
                <a:gd name="f64" fmla="val 1659"/>
                <a:gd name="f65" fmla="val 8187"/>
                <a:gd name="f66" fmla="val 1717"/>
                <a:gd name="f67" fmla="val 8202"/>
                <a:gd name="f68" fmla="val 1771"/>
                <a:gd name="f69" fmla="val 1848"/>
                <a:gd name="f70" fmla="val 1917"/>
                <a:gd name="f71" fmla="val 8172"/>
                <a:gd name="f72" fmla="val 1954"/>
                <a:gd name="f73" fmla="val 8098"/>
                <a:gd name="f74" fmla="val 6838"/>
                <a:gd name="f75" fmla="val 5798"/>
                <a:gd name="f76" fmla="val 4475"/>
                <a:gd name="f77" fmla="val 5167"/>
                <a:gd name="f78" fmla="val 3404"/>
                <a:gd name="f79" fmla="val 6490"/>
                <a:gd name="f80" fmla="val 7530"/>
                <a:gd name="f81" fmla="val 6774"/>
                <a:gd name="f82" fmla="val 5829"/>
                <a:gd name="f83" fmla="*/ f0 1 7531"/>
                <a:gd name="f84" fmla="*/ f1 1 8203"/>
                <a:gd name="f85" fmla="val f2"/>
                <a:gd name="f86" fmla="val f3"/>
                <a:gd name="f87" fmla="val f4"/>
                <a:gd name="f88" fmla="+- f87 0 f85"/>
                <a:gd name="f89" fmla="+- f86 0 f85"/>
                <a:gd name="f90" fmla="*/ f89 1 7531"/>
                <a:gd name="f91" fmla="*/ f88 1 8203"/>
                <a:gd name="f92" fmla="*/ f85 1 f90"/>
                <a:gd name="f93" fmla="*/ f86 1 f90"/>
                <a:gd name="f94" fmla="*/ f85 1 f91"/>
                <a:gd name="f95" fmla="*/ f87 1 f91"/>
                <a:gd name="f96" fmla="*/ f92 f83 1"/>
                <a:gd name="f97" fmla="*/ f93 f83 1"/>
                <a:gd name="f98" fmla="*/ f95 f84 1"/>
                <a:gd name="f99" fmla="*/ f94 f84 1"/>
              </a:gdLst>
              <a:ahLst/>
              <a:cxnLst>
                <a:cxn ang="3cd4">
                  <a:pos x="hc" y="t"/>
                </a:cxn>
                <a:cxn ang="0">
                  <a:pos x="r" y="vc"/>
                </a:cxn>
                <a:cxn ang="cd4">
                  <a:pos x="hc" y="b"/>
                </a:cxn>
                <a:cxn ang="cd2">
                  <a:pos x="l" y="vc"/>
                </a:cxn>
              </a:cxnLst>
              <a:rect l="f96" t="f99" r="f97" b="f98"/>
              <a:pathLst>
                <a:path w="7531" h="8203">
                  <a:moveTo>
                    <a:pt x="f5" y="f6"/>
                  </a:moveTo>
                  <a:cubicBezTo>
                    <a:pt x="f7" y="f6"/>
                    <a:pt x="f8" y="f9"/>
                    <a:pt x="f8" y="f10"/>
                  </a:cubicBezTo>
                  <a:cubicBezTo>
                    <a:pt x="f8" y="f11"/>
                    <a:pt x="f12" y="f13"/>
                    <a:pt x="f14" y="f15"/>
                  </a:cubicBezTo>
                  <a:cubicBezTo>
                    <a:pt x="f16" y="f17"/>
                    <a:pt x="f18" y="f19"/>
                    <a:pt x="f18" y="f20"/>
                  </a:cubicBezTo>
                  <a:cubicBezTo>
                    <a:pt x="f18" y="f21"/>
                    <a:pt x="f22" y="f18"/>
                    <a:pt x="f5" y="f18"/>
                  </a:cubicBezTo>
                  <a:cubicBezTo>
                    <a:pt x="f23" y="f18"/>
                    <a:pt x="f24" y="f21"/>
                    <a:pt x="f24" y="f20"/>
                  </a:cubicBezTo>
                  <a:cubicBezTo>
                    <a:pt x="f24" y="f17"/>
                    <a:pt x="f25" y="f26"/>
                    <a:pt x="f22" y="f27"/>
                  </a:cubicBezTo>
                  <a:cubicBezTo>
                    <a:pt x="f28" y="f29"/>
                    <a:pt x="f30" y="f31"/>
                    <a:pt x="f30" y="f10"/>
                  </a:cubicBezTo>
                  <a:cubicBezTo>
                    <a:pt x="f30" y="f32"/>
                    <a:pt x="f33" y="f34"/>
                    <a:pt x="f35" y="f34"/>
                  </a:cubicBezTo>
                  <a:cubicBezTo>
                    <a:pt x="f36" y="f34"/>
                    <a:pt x="f37" y="f32"/>
                    <a:pt x="f37" y="f10"/>
                  </a:cubicBezTo>
                  <a:cubicBezTo>
                    <a:pt x="f37" y="f29"/>
                    <a:pt x="f15" y="f38"/>
                    <a:pt x="f13" y="f38"/>
                  </a:cubicBezTo>
                  <a:cubicBezTo>
                    <a:pt x="f39" y="f38"/>
                    <a:pt x="f40" y="f29"/>
                    <a:pt x="f40" y="f10"/>
                  </a:cubicBezTo>
                  <a:cubicBezTo>
                    <a:pt x="f41" y="f9"/>
                    <a:pt x="f15" y="f6"/>
                    <a:pt x="f5" y="f6"/>
                  </a:cubicBezTo>
                  <a:close/>
                  <a:moveTo>
                    <a:pt x="f5" y="f42"/>
                  </a:moveTo>
                  <a:cubicBezTo>
                    <a:pt x="f22" y="f42"/>
                    <a:pt x="f18" y="f43"/>
                    <a:pt x="f18" y="f44"/>
                  </a:cubicBezTo>
                  <a:cubicBezTo>
                    <a:pt x="f18" y="f45"/>
                    <a:pt x="f22" y="f46"/>
                    <a:pt x="f5" y="f46"/>
                  </a:cubicBezTo>
                  <a:cubicBezTo>
                    <a:pt x="f23" y="f46"/>
                    <a:pt x="f24" y="f45"/>
                    <a:pt x="f24" y="f44"/>
                  </a:cubicBezTo>
                  <a:cubicBezTo>
                    <a:pt x="f24" y="f43"/>
                    <a:pt x="f23" y="f42"/>
                    <a:pt x="f5" y="f42"/>
                  </a:cubicBezTo>
                  <a:close/>
                  <a:moveTo>
                    <a:pt x="f47" y="f48"/>
                  </a:moveTo>
                  <a:cubicBezTo>
                    <a:pt x="f49" y="f48"/>
                    <a:pt x="f2" y="f50"/>
                    <a:pt x="f2" y="f51"/>
                  </a:cubicBezTo>
                  <a:lnTo>
                    <a:pt x="f2" y="f52"/>
                  </a:lnTo>
                  <a:cubicBezTo>
                    <a:pt x="f2" y="f53"/>
                    <a:pt x="f54" y="f55"/>
                    <a:pt x="f56" y="f57"/>
                  </a:cubicBezTo>
                  <a:lnTo>
                    <a:pt x="f56" y="f58"/>
                  </a:lnTo>
                  <a:cubicBezTo>
                    <a:pt x="f56" y="f59"/>
                    <a:pt x="f60" y="f61"/>
                    <a:pt x="f62" y="f63"/>
                  </a:cubicBezTo>
                  <a:cubicBezTo>
                    <a:pt x="f64" y="f65"/>
                    <a:pt x="f66" y="f67"/>
                    <a:pt x="f68" y="f67"/>
                  </a:cubicBezTo>
                  <a:cubicBezTo>
                    <a:pt x="f69" y="f67"/>
                    <a:pt x="f70" y="f71"/>
                    <a:pt x="f72" y="f73"/>
                  </a:cubicBezTo>
                  <a:lnTo>
                    <a:pt x="f15" y="f74"/>
                  </a:lnTo>
                  <a:lnTo>
                    <a:pt x="f30" y="f74"/>
                  </a:lnTo>
                  <a:lnTo>
                    <a:pt x="f30" y="f75"/>
                  </a:lnTo>
                  <a:cubicBezTo>
                    <a:pt x="f30" y="f76"/>
                    <a:pt x="f77" y="f78"/>
                    <a:pt x="f79" y="f78"/>
                  </a:cubicBezTo>
                  <a:lnTo>
                    <a:pt x="f80" y="f78"/>
                  </a:lnTo>
                  <a:lnTo>
                    <a:pt x="f80" y="f51"/>
                  </a:lnTo>
                  <a:cubicBezTo>
                    <a:pt x="f80" y="f50"/>
                    <a:pt x="f81" y="f48"/>
                    <a:pt x="f82" y="f48"/>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01" name="Google Shape;6799;p88">
            <a:extLst>
              <a:ext uri="{FF2B5EF4-FFF2-40B4-BE49-F238E27FC236}">
                <a16:creationId xmlns:a16="http://schemas.microsoft.com/office/drawing/2014/main" id="{B6F5272E-579F-0CED-DB34-73E8E24B60DD}"/>
              </a:ext>
            </a:extLst>
          </p:cNvPr>
          <p:cNvSpPr/>
          <p:nvPr/>
        </p:nvSpPr>
        <p:spPr>
          <a:xfrm>
            <a:off x="4039239" y="2277211"/>
            <a:ext cx="593616" cy="595200"/>
          </a:xfrm>
          <a:custGeom>
            <a:avLst/>
            <a:gdLst>
              <a:gd name="f0" fmla="val w"/>
              <a:gd name="f1" fmla="val h"/>
              <a:gd name="f2" fmla="val 0"/>
              <a:gd name="f3" fmla="val 11658"/>
              <a:gd name="f4" fmla="val 11689"/>
              <a:gd name="f5" fmla="val 7877"/>
              <a:gd name="f6" fmla="val 1386"/>
              <a:gd name="f7" fmla="val 9232"/>
              <a:gd name="f8" fmla="val 10303"/>
              <a:gd name="f9" fmla="val 2458"/>
              <a:gd name="f10" fmla="val 3781"/>
              <a:gd name="f11" fmla="val 4883"/>
              <a:gd name="f12" fmla="val 10240"/>
              <a:gd name="f13" fmla="val 10209"/>
              <a:gd name="f14" fmla="val 4946"/>
              <a:gd name="f15" fmla="val 10177"/>
              <a:gd name="f16" fmla="val 10019"/>
              <a:gd name="f17" fmla="val 4190"/>
              <a:gd name="f18" fmla="val 9704"/>
              <a:gd name="f19" fmla="val 3529"/>
              <a:gd name="f20" fmla="val 9200"/>
              <a:gd name="f21" fmla="val 2962"/>
              <a:gd name="f22" fmla="val 7720"/>
              <a:gd name="f23" fmla="val 4442"/>
              <a:gd name="f24" fmla="val 8192"/>
              <a:gd name="f25" fmla="val 5072"/>
              <a:gd name="f26" fmla="val 8318"/>
              <a:gd name="f27" fmla="val 5860"/>
              <a:gd name="f28" fmla="val 8098"/>
              <a:gd name="f29" fmla="val 6648"/>
              <a:gd name="f30" fmla="val 8003"/>
              <a:gd name="f31" fmla="val 6868"/>
              <a:gd name="f32" fmla="val 7057"/>
              <a:gd name="f33" fmla="val 7278"/>
              <a:gd name="f34" fmla="val 8727"/>
              <a:gd name="f35" fmla="val 9673"/>
              <a:gd name="f36" fmla="val 8160"/>
              <a:gd name="f37" fmla="val 7498"/>
              <a:gd name="f38" fmla="val 6742"/>
              <a:gd name="f39" fmla="val 6805"/>
              <a:gd name="f40" fmla="val 7908"/>
              <a:gd name="f41" fmla="val 9231"/>
              <a:gd name="f42" fmla="val 10302"/>
              <a:gd name="f43" fmla="val 6774"/>
              <a:gd name="f44" fmla="val 10271"/>
              <a:gd name="f45" fmla="val 6743"/>
              <a:gd name="f46" fmla="val 10208"/>
              <a:gd name="f47" fmla="val 10176"/>
              <a:gd name="f48" fmla="val 7499"/>
              <a:gd name="f49" fmla="val 8161"/>
              <a:gd name="f50" fmla="val 8728"/>
              <a:gd name="f51" fmla="val 7279"/>
              <a:gd name="f52" fmla="val 7750"/>
              <a:gd name="f53" fmla="val 7058"/>
              <a:gd name="f54" fmla="val 6869"/>
              <a:gd name="f55" fmla="val 8002"/>
              <a:gd name="f56" fmla="val 8097"/>
              <a:gd name="f57" fmla="val 6365"/>
              <a:gd name="f58" fmla="val 6081"/>
              <a:gd name="f59" fmla="val 8223"/>
              <a:gd name="f60" fmla="val 5861"/>
              <a:gd name="f61" fmla="val 5325"/>
              <a:gd name="f62" fmla="val 4821"/>
              <a:gd name="f63" fmla="val 8065"/>
              <a:gd name="f64" fmla="val 4443"/>
              <a:gd name="f65" fmla="val 9672"/>
              <a:gd name="f66" fmla="val 4191"/>
              <a:gd name="f67" fmla="val 4947"/>
              <a:gd name="f68" fmla="val 4916"/>
              <a:gd name="f69" fmla="val 3813"/>
              <a:gd name="f70" fmla="val 1387"/>
              <a:gd name="f71" fmla="val 1450"/>
              <a:gd name="f72" fmla="val 1482"/>
              <a:gd name="f73" fmla="val 1513"/>
              <a:gd name="f74" fmla="val 1671"/>
              <a:gd name="f75" fmla="val 1986"/>
              <a:gd name="f76" fmla="val 2490"/>
              <a:gd name="f77" fmla="val 3971"/>
              <a:gd name="f78" fmla="val 3498"/>
              <a:gd name="f79" fmla="val 3372"/>
              <a:gd name="f80" fmla="val 3592"/>
              <a:gd name="f81" fmla="val 3687"/>
              <a:gd name="f82" fmla="val 4820"/>
              <a:gd name="f83" fmla="val 4631"/>
              <a:gd name="f84" fmla="val 2017"/>
              <a:gd name="f85" fmla="val 1418"/>
              <a:gd name="f86" fmla="val 1481"/>
              <a:gd name="f87" fmla="val 1512"/>
              <a:gd name="f88" fmla="val 1670"/>
              <a:gd name="f89" fmla="val 1985"/>
              <a:gd name="f90" fmla="val 2489"/>
              <a:gd name="f91" fmla="val 3938"/>
              <a:gd name="f92" fmla="val 4632"/>
              <a:gd name="f93" fmla="val 3686"/>
              <a:gd name="f94" fmla="val 5073"/>
              <a:gd name="f95" fmla="val 5339"/>
              <a:gd name="f96" fmla="val 3496"/>
              <a:gd name="f97" fmla="val 5605"/>
              <a:gd name="f98" fmla="val 3451"/>
              <a:gd name="f99" fmla="val 5865"/>
              <a:gd name="f100" fmla="val 6375"/>
              <a:gd name="f101" fmla="val 6861"/>
              <a:gd name="f102" fmla="val 3625"/>
              <a:gd name="f103" fmla="val 2016"/>
              <a:gd name="f104" fmla="val 5829"/>
              <a:gd name="f105" fmla="val 5420"/>
              <a:gd name="f106" fmla="val 5010"/>
              <a:gd name="f107" fmla="val 315"/>
              <a:gd name="f108" fmla="val 4884"/>
              <a:gd name="f109" fmla="val 725"/>
              <a:gd name="f110" fmla="val 3782"/>
              <a:gd name="f111" fmla="val 2112"/>
              <a:gd name="f112" fmla="val 726"/>
              <a:gd name="f113" fmla="val 2111"/>
              <a:gd name="f114" fmla="val 316"/>
              <a:gd name="f115" fmla="val 5041"/>
              <a:gd name="f116" fmla="val 1"/>
              <a:gd name="f117" fmla="val 5419"/>
              <a:gd name="f118" fmla="val 6270"/>
              <a:gd name="f119" fmla="val 6679"/>
              <a:gd name="f120" fmla="val 7876"/>
              <a:gd name="f121" fmla="val 9578"/>
              <a:gd name="f122" fmla="val 10964"/>
              <a:gd name="f123" fmla="val 5042"/>
              <a:gd name="f124" fmla="val 11342"/>
              <a:gd name="f125" fmla="val 11688"/>
              <a:gd name="f126" fmla="val 6680"/>
              <a:gd name="f127" fmla="val 10965"/>
              <a:gd name="f128" fmla="val 11343"/>
              <a:gd name="f129" fmla="val 6616"/>
              <a:gd name="f130" fmla="val 6617"/>
              <a:gd name="f131" fmla="*/ f0 1 11658"/>
              <a:gd name="f132" fmla="*/ f1 1 11689"/>
              <a:gd name="f133" fmla="val f2"/>
              <a:gd name="f134" fmla="val f3"/>
              <a:gd name="f135" fmla="val f4"/>
              <a:gd name="f136" fmla="+- f135 0 f133"/>
              <a:gd name="f137" fmla="+- f134 0 f133"/>
              <a:gd name="f138" fmla="*/ f137 1 11658"/>
              <a:gd name="f139" fmla="*/ f136 1 11689"/>
              <a:gd name="f140" fmla="*/ f133 1 f138"/>
              <a:gd name="f141" fmla="*/ f134 1 f138"/>
              <a:gd name="f142" fmla="*/ f133 1 f139"/>
              <a:gd name="f143" fmla="*/ f135 1 f139"/>
              <a:gd name="f144" fmla="*/ f140 f131 1"/>
              <a:gd name="f145" fmla="*/ f141 f131 1"/>
              <a:gd name="f146" fmla="*/ f143 f132 1"/>
              <a:gd name="f147" fmla="*/ f142 f132 1"/>
            </a:gdLst>
            <a:ahLst/>
            <a:cxnLst>
              <a:cxn ang="3cd4">
                <a:pos x="hc" y="t"/>
              </a:cxn>
              <a:cxn ang="0">
                <a:pos x="r" y="vc"/>
              </a:cxn>
              <a:cxn ang="cd4">
                <a:pos x="hc" y="b"/>
              </a:cxn>
              <a:cxn ang="cd2">
                <a:pos x="l" y="vc"/>
              </a:cxn>
            </a:cxnLst>
            <a:rect l="f144" t="f147" r="f145" b="f146"/>
            <a:pathLst>
              <a:path w="11658" h="11689">
                <a:moveTo>
                  <a:pt x="f5" y="f6"/>
                </a:moveTo>
                <a:cubicBezTo>
                  <a:pt x="f7" y="f6"/>
                  <a:pt x="f8" y="f9"/>
                  <a:pt x="f8" y="f10"/>
                </a:cubicBezTo>
                <a:lnTo>
                  <a:pt x="f8" y="f11"/>
                </a:lnTo>
                <a:cubicBezTo>
                  <a:pt x="f12" y="f11"/>
                  <a:pt x="f13" y="f14"/>
                  <a:pt x="f15" y="f14"/>
                </a:cubicBezTo>
                <a:cubicBezTo>
                  <a:pt x="f16" y="f17"/>
                  <a:pt x="f18" y="f19"/>
                  <a:pt x="f20" y="f21"/>
                </a:cubicBezTo>
                <a:lnTo>
                  <a:pt x="f22" y="f23"/>
                </a:lnTo>
                <a:cubicBezTo>
                  <a:pt x="f24" y="f25"/>
                  <a:pt x="f26" y="f27"/>
                  <a:pt x="f28" y="f29"/>
                </a:cubicBezTo>
                <a:cubicBezTo>
                  <a:pt x="f30" y="f31"/>
                  <a:pt x="f5" y="f32"/>
                  <a:pt x="f22" y="f33"/>
                </a:cubicBezTo>
                <a:lnTo>
                  <a:pt x="f20" y="f34"/>
                </a:lnTo>
                <a:cubicBezTo>
                  <a:pt x="f35" y="f36"/>
                  <a:pt x="f16" y="f37"/>
                  <a:pt x="f15" y="f38"/>
                </a:cubicBezTo>
                <a:cubicBezTo>
                  <a:pt x="f13" y="f38"/>
                  <a:pt x="f12" y="f39"/>
                  <a:pt x="f8" y="f39"/>
                </a:cubicBezTo>
                <a:lnTo>
                  <a:pt x="f8" y="f40"/>
                </a:lnTo>
                <a:cubicBezTo>
                  <a:pt x="f8" y="f41"/>
                  <a:pt x="f7" y="f42"/>
                  <a:pt x="f5" y="f42"/>
                </a:cubicBezTo>
                <a:lnTo>
                  <a:pt x="f43" y="f42"/>
                </a:lnTo>
                <a:cubicBezTo>
                  <a:pt x="f43" y="f44"/>
                  <a:pt x="f45" y="f46"/>
                  <a:pt x="f45" y="f47"/>
                </a:cubicBezTo>
                <a:cubicBezTo>
                  <a:pt x="f48" y="f16"/>
                  <a:pt x="f49" y="f18"/>
                  <a:pt x="f50" y="f20"/>
                </a:cubicBezTo>
                <a:lnTo>
                  <a:pt x="f51" y="f52"/>
                </a:lnTo>
                <a:cubicBezTo>
                  <a:pt x="f53" y="f40"/>
                  <a:pt x="f54" y="f55"/>
                  <a:pt x="f29" y="f56"/>
                </a:cubicBezTo>
                <a:cubicBezTo>
                  <a:pt x="f57" y="f36"/>
                  <a:pt x="f58" y="f59"/>
                  <a:pt x="f60" y="f59"/>
                </a:cubicBezTo>
                <a:cubicBezTo>
                  <a:pt x="f61" y="f59"/>
                  <a:pt x="f62" y="f63"/>
                  <a:pt x="f64" y="f52"/>
                </a:cubicBezTo>
                <a:lnTo>
                  <a:pt x="f21" y="f20"/>
                </a:lnTo>
                <a:cubicBezTo>
                  <a:pt x="f19" y="f65"/>
                  <a:pt x="f66" y="f16"/>
                  <a:pt x="f67" y="f47"/>
                </a:cubicBezTo>
                <a:cubicBezTo>
                  <a:pt x="f67" y="f46"/>
                  <a:pt x="f68" y="f44"/>
                  <a:pt x="f68" y="f42"/>
                </a:cubicBezTo>
                <a:lnTo>
                  <a:pt x="f69" y="f42"/>
                </a:lnTo>
                <a:cubicBezTo>
                  <a:pt x="f9" y="f42"/>
                  <a:pt x="f70" y="f41"/>
                  <a:pt x="f70" y="f40"/>
                </a:cubicBezTo>
                <a:lnTo>
                  <a:pt x="f70" y="f39"/>
                </a:lnTo>
                <a:cubicBezTo>
                  <a:pt x="f71" y="f39"/>
                  <a:pt x="f72" y="f38"/>
                  <a:pt x="f73" y="f38"/>
                </a:cubicBezTo>
                <a:cubicBezTo>
                  <a:pt x="f74" y="f37"/>
                  <a:pt x="f75" y="f36"/>
                  <a:pt x="f76" y="f34"/>
                </a:cubicBezTo>
                <a:lnTo>
                  <a:pt x="f77" y="f33"/>
                </a:lnTo>
                <a:cubicBezTo>
                  <a:pt x="f78" y="f29"/>
                  <a:pt x="f79" y="f27"/>
                  <a:pt x="f80" y="f25"/>
                </a:cubicBezTo>
                <a:cubicBezTo>
                  <a:pt x="f81" y="f82"/>
                  <a:pt x="f69" y="f83"/>
                  <a:pt x="f77" y="f23"/>
                </a:cubicBezTo>
                <a:lnTo>
                  <a:pt x="f76" y="f21"/>
                </a:lnTo>
                <a:cubicBezTo>
                  <a:pt x="f84" y="f19"/>
                  <a:pt x="f74" y="f17"/>
                  <a:pt x="f73" y="f14"/>
                </a:cubicBezTo>
                <a:cubicBezTo>
                  <a:pt x="f72" y="f14"/>
                  <a:pt x="f71" y="f11"/>
                  <a:pt x="f70" y="f11"/>
                </a:cubicBezTo>
                <a:lnTo>
                  <a:pt x="f70" y="f10"/>
                </a:lnTo>
                <a:cubicBezTo>
                  <a:pt x="f70" y="f9"/>
                  <a:pt x="f9" y="f6"/>
                  <a:pt x="f69" y="f6"/>
                </a:cubicBezTo>
                <a:lnTo>
                  <a:pt x="f68" y="f6"/>
                </a:lnTo>
                <a:cubicBezTo>
                  <a:pt x="f68" y="f85"/>
                  <a:pt x="f67" y="f86"/>
                  <a:pt x="f67" y="f87"/>
                </a:cubicBezTo>
                <a:cubicBezTo>
                  <a:pt x="f66" y="f88"/>
                  <a:pt x="f19" y="f89"/>
                  <a:pt x="f21" y="f90"/>
                </a:cubicBezTo>
                <a:lnTo>
                  <a:pt x="f64" y="f91"/>
                </a:lnTo>
                <a:cubicBezTo>
                  <a:pt x="f92" y="f10"/>
                  <a:pt x="f62" y="f93"/>
                  <a:pt x="f94" y="f80"/>
                </a:cubicBezTo>
                <a:cubicBezTo>
                  <a:pt x="f95" y="f96"/>
                  <a:pt x="f97" y="f98"/>
                  <a:pt x="f99" y="f98"/>
                </a:cubicBezTo>
                <a:cubicBezTo>
                  <a:pt x="f100" y="f98"/>
                  <a:pt x="f101" y="f102"/>
                  <a:pt x="f51" y="f91"/>
                </a:cubicBezTo>
                <a:lnTo>
                  <a:pt x="f50" y="f90"/>
                </a:lnTo>
                <a:cubicBezTo>
                  <a:pt x="f49" y="f103"/>
                  <a:pt x="f48" y="f88"/>
                  <a:pt x="f45" y="f87"/>
                </a:cubicBezTo>
                <a:cubicBezTo>
                  <a:pt x="f45" y="f86"/>
                  <a:pt x="f43" y="f85"/>
                  <a:pt x="f43" y="f6"/>
                </a:cubicBezTo>
                <a:close/>
                <a:moveTo>
                  <a:pt x="f104" y="f2"/>
                </a:moveTo>
                <a:cubicBezTo>
                  <a:pt x="f105" y="f2"/>
                  <a:pt x="f106" y="f107"/>
                  <a:pt x="f108" y="f109"/>
                </a:cubicBezTo>
                <a:lnTo>
                  <a:pt x="f110" y="f109"/>
                </a:lnTo>
                <a:cubicBezTo>
                  <a:pt x="f111" y="f109"/>
                  <a:pt x="f112" y="f113"/>
                  <a:pt x="f112" y="f10"/>
                </a:cubicBezTo>
                <a:lnTo>
                  <a:pt x="f112" y="f11"/>
                </a:lnTo>
                <a:cubicBezTo>
                  <a:pt x="f114" y="f115"/>
                  <a:pt x="f116" y="f117"/>
                  <a:pt x="f116" y="f104"/>
                </a:cubicBezTo>
                <a:cubicBezTo>
                  <a:pt x="f116" y="f118"/>
                  <a:pt x="f114" y="f119"/>
                  <a:pt x="f112" y="f43"/>
                </a:cubicBezTo>
                <a:lnTo>
                  <a:pt x="f112" y="f120"/>
                </a:lnTo>
                <a:cubicBezTo>
                  <a:pt x="f112" y="f121"/>
                  <a:pt x="f111" y="f122"/>
                  <a:pt x="f110" y="f122"/>
                </a:cubicBezTo>
                <a:lnTo>
                  <a:pt x="f108" y="f122"/>
                </a:lnTo>
                <a:cubicBezTo>
                  <a:pt x="f123" y="f124"/>
                  <a:pt x="f105" y="f125"/>
                  <a:pt x="f104" y="f125"/>
                </a:cubicBezTo>
                <a:cubicBezTo>
                  <a:pt x="f118" y="f125"/>
                  <a:pt x="f126" y="f124"/>
                  <a:pt x="f43" y="f122"/>
                </a:cubicBezTo>
                <a:lnTo>
                  <a:pt x="f5" y="f122"/>
                </a:lnTo>
                <a:cubicBezTo>
                  <a:pt x="f121" y="f122"/>
                  <a:pt x="f127" y="f121"/>
                  <a:pt x="f127" y="f120"/>
                </a:cubicBezTo>
                <a:lnTo>
                  <a:pt x="f127" y="f43"/>
                </a:lnTo>
                <a:cubicBezTo>
                  <a:pt x="f128" y="f129"/>
                  <a:pt x="f3" y="f118"/>
                  <a:pt x="f3" y="f104"/>
                </a:cubicBezTo>
                <a:cubicBezTo>
                  <a:pt x="f3" y="f117"/>
                  <a:pt x="f128" y="f25"/>
                  <a:pt x="f127" y="f11"/>
                </a:cubicBezTo>
                <a:lnTo>
                  <a:pt x="f127" y="f10"/>
                </a:lnTo>
                <a:cubicBezTo>
                  <a:pt x="f127" y="f113"/>
                  <a:pt x="f121" y="f109"/>
                  <a:pt x="f5" y="f109"/>
                </a:cubicBezTo>
                <a:lnTo>
                  <a:pt x="f43" y="f109"/>
                </a:lnTo>
                <a:cubicBezTo>
                  <a:pt x="f130" y="f107"/>
                  <a:pt x="f118" y="f2"/>
                  <a:pt x="f104" y="f2"/>
                </a:cubicBezTo>
                <a:close/>
              </a:path>
            </a:pathLst>
          </a:custGeom>
          <a:solidFill>
            <a:schemeClr val="tx1">
              <a:lumMod val="50000"/>
              <a:lumOff val="50000"/>
            </a:schemeClr>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102" name="Google Shape;6862;p88">
            <a:extLst>
              <a:ext uri="{FF2B5EF4-FFF2-40B4-BE49-F238E27FC236}">
                <a16:creationId xmlns:a16="http://schemas.microsoft.com/office/drawing/2014/main" id="{69DAB319-B696-3ABF-CE8B-81975505511E}"/>
              </a:ext>
            </a:extLst>
          </p:cNvPr>
          <p:cNvGrpSpPr/>
          <p:nvPr/>
        </p:nvGrpSpPr>
        <p:grpSpPr>
          <a:xfrm>
            <a:off x="4787351" y="2275189"/>
            <a:ext cx="614440" cy="598967"/>
            <a:chOff x="4907685" y="1706389"/>
            <a:chExt cx="460830" cy="449225"/>
          </a:xfrm>
          <a:solidFill>
            <a:schemeClr val="tx1">
              <a:lumMod val="50000"/>
              <a:lumOff val="50000"/>
            </a:schemeClr>
          </a:solidFill>
        </p:grpSpPr>
        <p:sp>
          <p:nvSpPr>
            <p:cNvPr id="103" name="Google Shape;6863;p88">
              <a:extLst>
                <a:ext uri="{FF2B5EF4-FFF2-40B4-BE49-F238E27FC236}">
                  <a16:creationId xmlns:a16="http://schemas.microsoft.com/office/drawing/2014/main" id="{70FCDDF2-8D7C-72E6-62E3-DA17252F2E95}"/>
                </a:ext>
              </a:extLst>
            </p:cNvPr>
            <p:cNvSpPr/>
            <p:nvPr/>
          </p:nvSpPr>
          <p:spPr>
            <a:xfrm>
              <a:off x="4907685" y="1708720"/>
              <a:ext cx="460830" cy="446894"/>
            </a:xfrm>
            <a:custGeom>
              <a:avLst/>
              <a:gdLst>
                <a:gd name="f0" fmla="val w"/>
                <a:gd name="f1" fmla="val h"/>
                <a:gd name="f2" fmla="val 0"/>
                <a:gd name="f3" fmla="val 12067"/>
                <a:gd name="f4" fmla="val 11702"/>
                <a:gd name="f5" fmla="val 2558"/>
                <a:gd name="f6" fmla="val 2357"/>
                <a:gd name="f7" fmla="val 2155"/>
                <a:gd name="f8" fmla="val 24"/>
                <a:gd name="f9" fmla="val 1954"/>
                <a:gd name="f10" fmla="val 70"/>
                <a:gd name="f11" fmla="val 1828"/>
                <a:gd name="f12" fmla="val 102"/>
                <a:gd name="f13" fmla="val 1733"/>
                <a:gd name="f14" fmla="val 196"/>
                <a:gd name="f15" fmla="val 1702"/>
                <a:gd name="f16" fmla="val 322"/>
                <a:gd name="f17" fmla="val 1670"/>
                <a:gd name="f18" fmla="val 448"/>
                <a:gd name="f19" fmla="val 543"/>
                <a:gd name="f20" fmla="val 1796"/>
                <a:gd name="f21" fmla="val 637"/>
                <a:gd name="f22" fmla="val 2679"/>
                <a:gd name="f23" fmla="val 1551"/>
                <a:gd name="f24" fmla="val 2962"/>
                <a:gd name="f25" fmla="val 1803"/>
                <a:gd name="f26" fmla="val 2244"/>
                <a:gd name="f27" fmla="val 2528"/>
                <a:gd name="f28" fmla="val 2553"/>
                <a:gd name="f29" fmla="val 2669"/>
                <a:gd name="f30" fmla="val 2379"/>
                <a:gd name="f31" fmla="val 2740"/>
                <a:gd name="f32" fmla="val 2202"/>
                <a:gd name="f33" fmla="val 2025"/>
                <a:gd name="f34" fmla="val 1844"/>
                <a:gd name="f35" fmla="val 788"/>
                <a:gd name="f36" fmla="val 1614"/>
                <a:gd name="f37" fmla="val 744"/>
                <a:gd name="f38" fmla="val 1569"/>
                <a:gd name="f39" fmla="val 668"/>
                <a:gd name="f40" fmla="val 1525"/>
                <a:gd name="f41" fmla="val 582"/>
                <a:gd name="f42" fmla="val 547"/>
                <a:gd name="f43" fmla="val 510"/>
                <a:gd name="f44" fmla="val 1532"/>
                <a:gd name="f45" fmla="val 473"/>
                <a:gd name="f46" fmla="val 347"/>
                <a:gd name="f47" fmla="val 1582"/>
                <a:gd name="f48" fmla="val 284"/>
                <a:gd name="f49" fmla="val 1645"/>
                <a:gd name="f50" fmla="val 253"/>
                <a:gd name="f51" fmla="val 1771"/>
                <a:gd name="f52" fmla="val 1"/>
                <a:gd name="f53" fmla="val 2591"/>
                <a:gd name="f54" fmla="val 3473"/>
                <a:gd name="f55" fmla="val 883"/>
                <a:gd name="f56" fmla="val 4103"/>
                <a:gd name="f57" fmla="val 1366"/>
                <a:gd name="f58" fmla="val 4494"/>
                <a:gd name="f59" fmla="val 1932"/>
                <a:gd name="f60" fmla="val 4750"/>
                <a:gd name="f61" fmla="val 2619"/>
                <a:gd name="f62" fmla="val 2874"/>
                <a:gd name="f63" fmla="val 3145"/>
                <a:gd name="f64" fmla="val 4715"/>
                <a:gd name="f65" fmla="val 3435"/>
                <a:gd name="f66" fmla="val 4638"/>
                <a:gd name="f67" fmla="val 7247"/>
                <a:gd name="f68" fmla="val 8482"/>
                <a:gd name="f69" fmla="val 6963"/>
                <a:gd name="f70" fmla="val 9522"/>
                <a:gd name="f71" fmla="val 7215"/>
                <a:gd name="f72" fmla="val 10372"/>
                <a:gd name="f73" fmla="val 7814"/>
                <a:gd name="f74" fmla="val 10971"/>
                <a:gd name="f75" fmla="val 8291"/>
                <a:gd name="f76" fmla="val 11472"/>
                <a:gd name="f77" fmla="val 8895"/>
                <a:gd name="f78" fmla="val 9516"/>
                <a:gd name="f79" fmla="val 9714"/>
                <a:gd name="f80" fmla="val 9915"/>
                <a:gd name="f81" fmla="val 11678"/>
                <a:gd name="f82" fmla="val 10114"/>
                <a:gd name="f83" fmla="val 11632"/>
                <a:gd name="f84" fmla="val 10240"/>
                <a:gd name="f85" fmla="val 11569"/>
                <a:gd name="f86" fmla="val 10334"/>
                <a:gd name="f87" fmla="val 11506"/>
                <a:gd name="f88" fmla="val 10366"/>
                <a:gd name="f89" fmla="val 11380"/>
                <a:gd name="f90" fmla="val 10397"/>
                <a:gd name="f91" fmla="val 11254"/>
                <a:gd name="f92" fmla="val 11128"/>
                <a:gd name="f93" fmla="val 10271"/>
                <a:gd name="f94" fmla="val 11065"/>
                <a:gd name="f95" fmla="val 9389"/>
                <a:gd name="f96" fmla="val 10152"/>
                <a:gd name="f97" fmla="val 9106"/>
                <a:gd name="f98" fmla="val 9868"/>
                <a:gd name="f99" fmla="val 9459"/>
                <a:gd name="f100" fmla="val 9175"/>
                <a:gd name="f101" fmla="val 9515"/>
                <a:gd name="f102" fmla="val 9033"/>
                <a:gd name="f103" fmla="val 9688"/>
                <a:gd name="f104" fmla="val 8962"/>
                <a:gd name="f105" fmla="val 9866"/>
                <a:gd name="f106" fmla="val 10043"/>
                <a:gd name="f107" fmla="val 10224"/>
                <a:gd name="f108" fmla="val 11279"/>
                <a:gd name="f109" fmla="val 10089"/>
                <a:gd name="f110" fmla="val 11326"/>
                <a:gd name="f111" fmla="val 10135"/>
                <a:gd name="f112" fmla="val 11405"/>
                <a:gd name="f113" fmla="val 10164"/>
                <a:gd name="f114" fmla="val 11494"/>
                <a:gd name="f115" fmla="val 11527"/>
                <a:gd name="f116" fmla="val 11561"/>
                <a:gd name="f117" fmla="val 10160"/>
                <a:gd name="f118" fmla="val 11594"/>
                <a:gd name="f119" fmla="val 11720"/>
                <a:gd name="f120" fmla="val 10120"/>
                <a:gd name="f121" fmla="val 11783"/>
                <a:gd name="f122" fmla="val 10026"/>
                <a:gd name="f123" fmla="val 11815"/>
                <a:gd name="f124" fmla="val 9931"/>
                <a:gd name="f125" fmla="val 9081"/>
                <a:gd name="f126" fmla="val 8230"/>
                <a:gd name="f127" fmla="val 11185"/>
                <a:gd name="f128" fmla="val 7600"/>
                <a:gd name="f129" fmla="val 10778"/>
                <a:gd name="f130" fmla="val 7170"/>
                <a:gd name="f131" fmla="val 6903"/>
                <a:gd name="f132" fmla="val 9537"/>
                <a:gd name="f133" fmla="val 9266"/>
                <a:gd name="f134" fmla="val 8975"/>
                <a:gd name="f135" fmla="val 6944"/>
                <a:gd name="f136" fmla="val 8665"/>
                <a:gd name="f137" fmla="val 7033"/>
                <a:gd name="f138" fmla="val 4852"/>
                <a:gd name="f139" fmla="val 3221"/>
                <a:gd name="f140" fmla="val 4884"/>
                <a:gd name="f141" fmla="val 3032"/>
                <a:gd name="f142" fmla="val 5136"/>
                <a:gd name="f143" fmla="val 2213"/>
                <a:gd name="f144" fmla="val 1330"/>
                <a:gd name="f145" fmla="val 4254"/>
                <a:gd name="f146" fmla="val 700"/>
                <a:gd name="f147" fmla="val 3778"/>
                <a:gd name="f148" fmla="val 225"/>
                <a:gd name="f149" fmla="val 3177"/>
                <a:gd name="f150" fmla="*/ f0 1 12067"/>
                <a:gd name="f151" fmla="*/ f1 1 11702"/>
                <a:gd name="f152" fmla="val f2"/>
                <a:gd name="f153" fmla="val f3"/>
                <a:gd name="f154" fmla="val f4"/>
                <a:gd name="f155" fmla="+- f154 0 f152"/>
                <a:gd name="f156" fmla="+- f153 0 f152"/>
                <a:gd name="f157" fmla="*/ f156 1 12067"/>
                <a:gd name="f158" fmla="*/ f155 1 11702"/>
                <a:gd name="f159" fmla="*/ f152 1 f157"/>
                <a:gd name="f160" fmla="*/ f153 1 f157"/>
                <a:gd name="f161" fmla="*/ f152 1 f158"/>
                <a:gd name="f162" fmla="*/ f154 1 f158"/>
                <a:gd name="f163" fmla="*/ f159 f150 1"/>
                <a:gd name="f164" fmla="*/ f160 f150 1"/>
                <a:gd name="f165" fmla="*/ f162 f151 1"/>
                <a:gd name="f166" fmla="*/ f161 f151 1"/>
              </a:gdLst>
              <a:ahLst/>
              <a:cxnLst>
                <a:cxn ang="3cd4">
                  <a:pos x="hc" y="t"/>
                </a:cxn>
                <a:cxn ang="0">
                  <a:pos x="r" y="vc"/>
                </a:cxn>
                <a:cxn ang="cd4">
                  <a:pos x="hc" y="b"/>
                </a:cxn>
                <a:cxn ang="cd2">
                  <a:pos x="l" y="vc"/>
                </a:cxn>
              </a:cxnLst>
              <a:rect l="f163" t="f166" r="f164" b="f165"/>
              <a:pathLst>
                <a:path w="12067" h="11702">
                  <a:moveTo>
                    <a:pt x="f5" y="f2"/>
                  </a:moveTo>
                  <a:cubicBezTo>
                    <a:pt x="f6" y="f2"/>
                    <a:pt x="f7" y="f8"/>
                    <a:pt x="f9" y="f10"/>
                  </a:cubicBezTo>
                  <a:cubicBezTo>
                    <a:pt x="f11" y="f12"/>
                    <a:pt x="f13" y="f14"/>
                    <a:pt x="f15" y="f16"/>
                  </a:cubicBezTo>
                  <a:cubicBezTo>
                    <a:pt x="f17" y="f18"/>
                    <a:pt x="f15" y="f19"/>
                    <a:pt x="f20" y="f21"/>
                  </a:cubicBezTo>
                  <a:lnTo>
                    <a:pt x="f22" y="f23"/>
                  </a:lnTo>
                  <a:cubicBezTo>
                    <a:pt x="f24" y="f25"/>
                    <a:pt x="f24" y="f26"/>
                    <a:pt x="f22" y="f27"/>
                  </a:cubicBezTo>
                  <a:cubicBezTo>
                    <a:pt x="f28" y="f29"/>
                    <a:pt x="f30" y="f31"/>
                    <a:pt x="f32" y="f31"/>
                  </a:cubicBezTo>
                  <a:cubicBezTo>
                    <a:pt x="f33" y="f31"/>
                    <a:pt x="f34" y="f29"/>
                    <a:pt x="f15" y="f27"/>
                  </a:cubicBezTo>
                  <a:lnTo>
                    <a:pt x="f35" y="f36"/>
                  </a:lnTo>
                  <a:cubicBezTo>
                    <a:pt x="f37" y="f38"/>
                    <a:pt x="f39" y="f40"/>
                    <a:pt x="f41" y="f40"/>
                  </a:cubicBezTo>
                  <a:cubicBezTo>
                    <a:pt x="f42" y="f40"/>
                    <a:pt x="f43" y="f44"/>
                    <a:pt x="f45" y="f23"/>
                  </a:cubicBezTo>
                  <a:cubicBezTo>
                    <a:pt x="f46" y="f47"/>
                    <a:pt x="f48" y="f49"/>
                    <a:pt x="f50" y="f51"/>
                  </a:cubicBezTo>
                  <a:cubicBezTo>
                    <a:pt x="f52" y="f53"/>
                    <a:pt x="f50" y="f54"/>
                    <a:pt x="f55" y="f56"/>
                  </a:cubicBezTo>
                  <a:cubicBezTo>
                    <a:pt x="f57" y="f58"/>
                    <a:pt x="f59" y="f60"/>
                    <a:pt x="f61" y="f60"/>
                  </a:cubicBezTo>
                  <a:cubicBezTo>
                    <a:pt x="f62" y="f60"/>
                    <a:pt x="f63" y="f64"/>
                    <a:pt x="f65" y="f66"/>
                  </a:cubicBezTo>
                  <a:lnTo>
                    <a:pt x="f67" y="f68"/>
                  </a:lnTo>
                  <a:cubicBezTo>
                    <a:pt x="f69" y="f70"/>
                    <a:pt x="f71" y="f72"/>
                    <a:pt x="f73" y="f74"/>
                  </a:cubicBezTo>
                  <a:cubicBezTo>
                    <a:pt x="f75" y="f76"/>
                    <a:pt x="f77" y="f4"/>
                    <a:pt x="f78" y="f4"/>
                  </a:cubicBezTo>
                  <a:cubicBezTo>
                    <a:pt x="f79" y="f4"/>
                    <a:pt x="f80" y="f81"/>
                    <a:pt x="f82" y="f83"/>
                  </a:cubicBezTo>
                  <a:cubicBezTo>
                    <a:pt x="f84" y="f85"/>
                    <a:pt x="f86" y="f87"/>
                    <a:pt x="f88" y="f89"/>
                  </a:cubicBezTo>
                  <a:cubicBezTo>
                    <a:pt x="f90" y="f91"/>
                    <a:pt x="f88" y="f92"/>
                    <a:pt x="f93" y="f94"/>
                  </a:cubicBezTo>
                  <a:lnTo>
                    <a:pt x="f95" y="f96"/>
                  </a:lnTo>
                  <a:cubicBezTo>
                    <a:pt x="f97" y="f98"/>
                    <a:pt x="f97" y="f99"/>
                    <a:pt x="f95" y="f100"/>
                  </a:cubicBezTo>
                  <a:cubicBezTo>
                    <a:pt x="f101" y="f102"/>
                    <a:pt x="f103" y="f104"/>
                    <a:pt x="f105" y="f104"/>
                  </a:cubicBezTo>
                  <a:cubicBezTo>
                    <a:pt x="f106" y="f104"/>
                    <a:pt x="f107" y="f102"/>
                    <a:pt x="f88" y="f100"/>
                  </a:cubicBezTo>
                  <a:lnTo>
                    <a:pt x="f108" y="f109"/>
                  </a:lnTo>
                  <a:cubicBezTo>
                    <a:pt x="f110" y="f111"/>
                    <a:pt x="f112" y="f113"/>
                    <a:pt x="f114" y="f113"/>
                  </a:cubicBezTo>
                  <a:cubicBezTo>
                    <a:pt x="f115" y="f113"/>
                    <a:pt x="f116" y="f117"/>
                    <a:pt x="f118" y="f96"/>
                  </a:cubicBezTo>
                  <a:cubicBezTo>
                    <a:pt x="f119" y="f120"/>
                    <a:pt x="f121" y="f122"/>
                    <a:pt x="f123" y="f124"/>
                  </a:cubicBezTo>
                  <a:cubicBezTo>
                    <a:pt x="f3" y="f125"/>
                    <a:pt x="f123" y="f126"/>
                    <a:pt x="f127" y="f128"/>
                  </a:cubicBezTo>
                  <a:cubicBezTo>
                    <a:pt x="f129" y="f130"/>
                    <a:pt x="f107" y="f131"/>
                    <a:pt x="f132" y="f131"/>
                  </a:cubicBezTo>
                  <a:cubicBezTo>
                    <a:pt x="f133" y="f131"/>
                    <a:pt x="f134" y="f135"/>
                    <a:pt x="f136" y="f137"/>
                  </a:cubicBezTo>
                  <a:lnTo>
                    <a:pt x="f138" y="f139"/>
                  </a:lnTo>
                  <a:lnTo>
                    <a:pt x="f140" y="f141"/>
                  </a:lnTo>
                  <a:cubicBezTo>
                    <a:pt x="f142" y="f143"/>
                    <a:pt x="f140" y="f144"/>
                    <a:pt x="f145" y="f146"/>
                  </a:cubicBezTo>
                  <a:cubicBezTo>
                    <a:pt x="f147" y="f148"/>
                    <a:pt x="f14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4" name="Google Shape;6864;p88">
              <a:extLst>
                <a:ext uri="{FF2B5EF4-FFF2-40B4-BE49-F238E27FC236}">
                  <a16:creationId xmlns:a16="http://schemas.microsoft.com/office/drawing/2014/main" id="{7D27B4EE-D6F8-4D1B-BB40-4B2D79F6D0D5}"/>
                </a:ext>
              </a:extLst>
            </p:cNvPr>
            <p:cNvSpPr/>
            <p:nvPr/>
          </p:nvSpPr>
          <p:spPr>
            <a:xfrm>
              <a:off x="4908901" y="1940000"/>
              <a:ext cx="220196" cy="214783"/>
            </a:xfrm>
            <a:custGeom>
              <a:avLst/>
              <a:gdLst>
                <a:gd name="f0" fmla="val w"/>
                <a:gd name="f1" fmla="val h"/>
                <a:gd name="f2" fmla="val 0"/>
                <a:gd name="f3" fmla="val 5766"/>
                <a:gd name="f4" fmla="val 5624"/>
                <a:gd name="f5" fmla="val 4080"/>
                <a:gd name="f6" fmla="val 1504"/>
                <a:gd name="f7" fmla="val 4167"/>
                <a:gd name="f8" fmla="val 4253"/>
                <a:gd name="f9" fmla="val 1528"/>
                <a:gd name="f10" fmla="val 4316"/>
                <a:gd name="f11" fmla="val 1575"/>
                <a:gd name="f12" fmla="val 4442"/>
                <a:gd name="f13" fmla="val 1701"/>
                <a:gd name="f14" fmla="val 1953"/>
                <a:gd name="f15" fmla="val 2048"/>
                <a:gd name="f16" fmla="val 2205"/>
                <a:gd name="f17" fmla="val 4159"/>
                <a:gd name="f18" fmla="val 2158"/>
                <a:gd name="f19" fmla="val 4206"/>
                <a:gd name="f20" fmla="val 2072"/>
                <a:gd name="f21" fmla="val 4230"/>
                <a:gd name="f22" fmla="val 1985"/>
                <a:gd name="f23" fmla="val 1898"/>
                <a:gd name="f24" fmla="val 1812"/>
                <a:gd name="f25" fmla="val 1764"/>
                <a:gd name="f26" fmla="val 1638"/>
                <a:gd name="f27" fmla="val 4033"/>
                <a:gd name="f28" fmla="val 3781"/>
                <a:gd name="f29" fmla="val 3686"/>
                <a:gd name="f30" fmla="val 3844"/>
                <a:gd name="f31" fmla="val 3907"/>
                <a:gd name="f32" fmla="val 3993"/>
                <a:gd name="f33" fmla="val 567"/>
                <a:gd name="f34" fmla="val 3277"/>
                <a:gd name="f35" fmla="val 4694"/>
                <a:gd name="f36" fmla="val 5198"/>
                <a:gd name="f37" fmla="val 835"/>
                <a:gd name="f38" fmla="val 5482"/>
                <a:gd name="f39" fmla="val 1189"/>
                <a:gd name="f40" fmla="val 1540"/>
                <a:gd name="f41" fmla="val 1890"/>
                <a:gd name="f42" fmla="val 2237"/>
                <a:gd name="f43" fmla="val 2489"/>
                <a:gd name="f44" fmla="*/ f0 1 5766"/>
                <a:gd name="f45" fmla="*/ f1 1 5624"/>
                <a:gd name="f46" fmla="val f2"/>
                <a:gd name="f47" fmla="val f3"/>
                <a:gd name="f48" fmla="val f4"/>
                <a:gd name="f49" fmla="+- f48 0 f46"/>
                <a:gd name="f50" fmla="+- f47 0 f46"/>
                <a:gd name="f51" fmla="*/ f50 1 5766"/>
                <a:gd name="f52" fmla="*/ f49 1 5624"/>
                <a:gd name="f53" fmla="*/ f46 1 f51"/>
                <a:gd name="f54" fmla="*/ f47 1 f51"/>
                <a:gd name="f55" fmla="*/ f46 1 f52"/>
                <a:gd name="f56" fmla="*/ f48 1 f52"/>
                <a:gd name="f57" fmla="*/ f53 f44 1"/>
                <a:gd name="f58" fmla="*/ f54 f44 1"/>
                <a:gd name="f59" fmla="*/ f56 f45 1"/>
                <a:gd name="f60" fmla="*/ f55 f45 1"/>
              </a:gdLst>
              <a:ahLst/>
              <a:cxnLst>
                <a:cxn ang="3cd4">
                  <a:pos x="hc" y="t"/>
                </a:cxn>
                <a:cxn ang="0">
                  <a:pos x="r" y="vc"/>
                </a:cxn>
                <a:cxn ang="cd4">
                  <a:pos x="hc" y="b"/>
                </a:cxn>
                <a:cxn ang="cd2">
                  <a:pos x="l" y="vc"/>
                </a:cxn>
              </a:cxnLst>
              <a:rect l="f57" t="f60" r="f58" b="f59"/>
              <a:pathLst>
                <a:path w="5766" h="5624">
                  <a:moveTo>
                    <a:pt x="f5" y="f6"/>
                  </a:moveTo>
                  <a:cubicBezTo>
                    <a:pt x="f7" y="f6"/>
                    <a:pt x="f8" y="f9"/>
                    <a:pt x="f10" y="f11"/>
                  </a:cubicBezTo>
                  <a:cubicBezTo>
                    <a:pt x="f12" y="f13"/>
                    <a:pt x="f12" y="f14"/>
                    <a:pt x="f10" y="f15"/>
                  </a:cubicBezTo>
                  <a:lnTo>
                    <a:pt x="f16" y="f17"/>
                  </a:lnTo>
                  <a:cubicBezTo>
                    <a:pt x="f18" y="f19"/>
                    <a:pt x="f20" y="f21"/>
                    <a:pt x="f22" y="f21"/>
                  </a:cubicBezTo>
                  <a:cubicBezTo>
                    <a:pt x="f23" y="f21"/>
                    <a:pt x="f24" y="f19"/>
                    <a:pt x="f25" y="f17"/>
                  </a:cubicBezTo>
                  <a:cubicBezTo>
                    <a:pt x="f26" y="f27"/>
                    <a:pt x="f26" y="f28"/>
                    <a:pt x="f25" y="f29"/>
                  </a:cubicBezTo>
                  <a:lnTo>
                    <a:pt x="f30" y="f11"/>
                  </a:lnTo>
                  <a:cubicBezTo>
                    <a:pt x="f31" y="f9"/>
                    <a:pt x="f32" y="f6"/>
                    <a:pt x="f5" y="f6"/>
                  </a:cubicBezTo>
                  <a:close/>
                  <a:moveTo>
                    <a:pt x="f30" y="f2"/>
                  </a:moveTo>
                  <a:lnTo>
                    <a:pt x="f33" y="f34"/>
                  </a:lnTo>
                  <a:cubicBezTo>
                    <a:pt x="f2" y="f30"/>
                    <a:pt x="f2" y="f35"/>
                    <a:pt x="f33" y="f36"/>
                  </a:cubicBezTo>
                  <a:cubicBezTo>
                    <a:pt x="f37" y="f38"/>
                    <a:pt x="f39" y="f4"/>
                    <a:pt x="f40" y="f4"/>
                  </a:cubicBezTo>
                  <a:cubicBezTo>
                    <a:pt x="f41" y="f4"/>
                    <a:pt x="f42" y="f38"/>
                    <a:pt x="f43" y="f36"/>
                  </a:cubicBezTo>
                  <a:lnTo>
                    <a:pt x="f3" y="f14"/>
                  </a:lnTo>
                  <a:lnTo>
                    <a:pt x="f30"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5" name="Google Shape;6865;p88">
              <a:extLst>
                <a:ext uri="{FF2B5EF4-FFF2-40B4-BE49-F238E27FC236}">
                  <a16:creationId xmlns:a16="http://schemas.microsoft.com/office/drawing/2014/main" id="{74D0E279-6966-DA1F-9933-11E320641A05}"/>
                </a:ext>
              </a:extLst>
            </p:cNvPr>
            <p:cNvSpPr/>
            <p:nvPr/>
          </p:nvSpPr>
          <p:spPr>
            <a:xfrm>
              <a:off x="5166378" y="1706389"/>
              <a:ext cx="197327" cy="195114"/>
            </a:xfrm>
            <a:custGeom>
              <a:avLst/>
              <a:gdLst>
                <a:gd name="f0" fmla="val w"/>
                <a:gd name="f1" fmla="val h"/>
                <a:gd name="f2" fmla="val 0"/>
                <a:gd name="f3" fmla="val 5167"/>
                <a:gd name="f4" fmla="val 5109"/>
                <a:gd name="f5" fmla="val 4249"/>
                <a:gd name="f6" fmla="val 1"/>
                <a:gd name="f7" fmla="val 4179"/>
                <a:gd name="f8" fmla="val 4106"/>
                <a:gd name="f9" fmla="val 24"/>
                <a:gd name="f10" fmla="val 4033"/>
                <a:gd name="f11" fmla="val 68"/>
                <a:gd name="f12" fmla="val 2206"/>
                <a:gd name="f13" fmla="val 1171"/>
                <a:gd name="f14" fmla="val 2017"/>
                <a:gd name="f15" fmla="val 1265"/>
                <a:gd name="f16" fmla="val 1985"/>
                <a:gd name="f17" fmla="val 1549"/>
                <a:gd name="f18" fmla="val 2143"/>
                <a:gd name="f19" fmla="val 1706"/>
                <a:gd name="f20" fmla="val 2300"/>
                <a:gd name="f21" fmla="val 1864"/>
                <a:gd name="f22" fmla="val 4164"/>
                <a:gd name="f23" fmla="val 945"/>
                <a:gd name="f24" fmla="val 3245"/>
                <a:gd name="f25" fmla="val 2809"/>
                <a:gd name="f26" fmla="val 3434"/>
                <a:gd name="f27" fmla="val 2998"/>
                <a:gd name="f28" fmla="val 3502"/>
                <a:gd name="f29" fmla="val 3066"/>
                <a:gd name="f30" fmla="val 3594"/>
                <a:gd name="f31" fmla="val 3099"/>
                <a:gd name="f32" fmla="val 3684"/>
                <a:gd name="f33" fmla="val 3802"/>
                <a:gd name="f34" fmla="val 3916"/>
                <a:gd name="f35" fmla="val 3042"/>
                <a:gd name="f36" fmla="val 3970"/>
                <a:gd name="f37" fmla="val 2935"/>
                <a:gd name="f38" fmla="val 5073"/>
                <a:gd name="f39" fmla="val 1108"/>
                <a:gd name="f40" fmla="val 1013"/>
                <a:gd name="f41" fmla="val 793"/>
                <a:gd name="f42" fmla="val 5041"/>
                <a:gd name="f43" fmla="val 698"/>
                <a:gd name="f44" fmla="val 4474"/>
                <a:gd name="f45" fmla="val 100"/>
                <a:gd name="f46" fmla="val 4406"/>
                <a:gd name="f47" fmla="val 32"/>
                <a:gd name="f48" fmla="val 4330"/>
                <a:gd name="f49" fmla="*/ f0 1 5167"/>
                <a:gd name="f50" fmla="*/ f1 1 5109"/>
                <a:gd name="f51" fmla="val f2"/>
                <a:gd name="f52" fmla="val f3"/>
                <a:gd name="f53" fmla="val f4"/>
                <a:gd name="f54" fmla="+- f53 0 f51"/>
                <a:gd name="f55" fmla="+- f52 0 f51"/>
                <a:gd name="f56" fmla="*/ f55 1 5167"/>
                <a:gd name="f57" fmla="*/ f54 1 5109"/>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5167" h="5109">
                  <a:moveTo>
                    <a:pt x="f5" y="f6"/>
                  </a:moveTo>
                  <a:cubicBezTo>
                    <a:pt x="f7" y="f6"/>
                    <a:pt x="f8" y="f9"/>
                    <a:pt x="f10" y="f11"/>
                  </a:cubicBezTo>
                  <a:lnTo>
                    <a:pt x="f12" y="f13"/>
                  </a:lnTo>
                  <a:cubicBezTo>
                    <a:pt x="f14" y="f15"/>
                    <a:pt x="f16" y="f17"/>
                    <a:pt x="f18" y="f19"/>
                  </a:cubicBezTo>
                  <a:lnTo>
                    <a:pt x="f20" y="f21"/>
                  </a:lnTo>
                  <a:lnTo>
                    <a:pt x="f2" y="f22"/>
                  </a:lnTo>
                  <a:lnTo>
                    <a:pt x="f23" y="f4"/>
                  </a:lnTo>
                  <a:lnTo>
                    <a:pt x="f24" y="f25"/>
                  </a:lnTo>
                  <a:lnTo>
                    <a:pt x="f26" y="f27"/>
                  </a:lnTo>
                  <a:cubicBezTo>
                    <a:pt x="f28" y="f29"/>
                    <a:pt x="f30" y="f31"/>
                    <a:pt x="f32" y="f31"/>
                  </a:cubicBezTo>
                  <a:cubicBezTo>
                    <a:pt x="f33" y="f31"/>
                    <a:pt x="f34" y="f35"/>
                    <a:pt x="f36" y="f37"/>
                  </a:cubicBezTo>
                  <a:lnTo>
                    <a:pt x="f38" y="f39"/>
                  </a:lnTo>
                  <a:cubicBezTo>
                    <a:pt x="f3" y="f40"/>
                    <a:pt x="f3" y="f41"/>
                    <a:pt x="f42" y="f43"/>
                  </a:cubicBezTo>
                  <a:lnTo>
                    <a:pt x="f44" y="f45"/>
                  </a:lnTo>
                  <a:cubicBezTo>
                    <a:pt x="f46" y="f47"/>
                    <a:pt x="f48"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6" name="Google Shape;6913;p88">
            <a:extLst>
              <a:ext uri="{FF2B5EF4-FFF2-40B4-BE49-F238E27FC236}">
                <a16:creationId xmlns:a16="http://schemas.microsoft.com/office/drawing/2014/main" id="{F4170EE7-631D-623B-76BD-EFCC3130E429}"/>
              </a:ext>
            </a:extLst>
          </p:cNvPr>
          <p:cNvGrpSpPr/>
          <p:nvPr/>
        </p:nvGrpSpPr>
        <p:grpSpPr>
          <a:xfrm>
            <a:off x="5544269" y="2275469"/>
            <a:ext cx="600028" cy="598407"/>
            <a:chOff x="5475372" y="1706599"/>
            <a:chExt cx="450021" cy="448805"/>
          </a:xfrm>
          <a:solidFill>
            <a:schemeClr val="tx1">
              <a:lumMod val="50000"/>
              <a:lumOff val="50000"/>
            </a:schemeClr>
          </a:solidFill>
        </p:grpSpPr>
        <p:sp>
          <p:nvSpPr>
            <p:cNvPr id="107" name="Google Shape;6914;p88">
              <a:extLst>
                <a:ext uri="{FF2B5EF4-FFF2-40B4-BE49-F238E27FC236}">
                  <a16:creationId xmlns:a16="http://schemas.microsoft.com/office/drawing/2014/main" id="{41E955B4-3FB5-F17C-9AD0-EF2643C9796C}"/>
                </a:ext>
              </a:extLst>
            </p:cNvPr>
            <p:cNvSpPr/>
            <p:nvPr/>
          </p:nvSpPr>
          <p:spPr>
            <a:xfrm>
              <a:off x="5475372" y="1706599"/>
              <a:ext cx="450021" cy="448805"/>
            </a:xfrm>
            <a:custGeom>
              <a:avLst/>
              <a:gdLst>
                <a:gd name="f0" fmla="val w"/>
                <a:gd name="f1" fmla="val h"/>
                <a:gd name="f2" fmla="val 0"/>
                <a:gd name="f3" fmla="val 11784"/>
                <a:gd name="f4" fmla="val 11752"/>
                <a:gd name="f5" fmla="val 5199"/>
                <a:gd name="f6" fmla="val 1"/>
                <a:gd name="f7" fmla="val 5042"/>
                <a:gd name="f8" fmla="val 4916"/>
                <a:gd name="f9" fmla="val 127"/>
                <a:gd name="f10" fmla="val 4884"/>
                <a:gd name="f11" fmla="val 284"/>
                <a:gd name="f12" fmla="val 4727"/>
                <a:gd name="f13" fmla="val 883"/>
                <a:gd name="f14" fmla="val 4191"/>
                <a:gd name="f15" fmla="val 977"/>
                <a:gd name="f16" fmla="val 3655"/>
                <a:gd name="f17" fmla="val 1229"/>
                <a:gd name="f18" fmla="val 3151"/>
                <a:gd name="f19" fmla="val 1513"/>
                <a:gd name="f20" fmla="val 2647"/>
                <a:gd name="f21" fmla="val 2599"/>
                <a:gd name="f22" fmla="val 1205"/>
                <a:gd name="f23" fmla="val 2542"/>
                <a:gd name="f24" fmla="val 1195"/>
                <a:gd name="f25" fmla="val 2482"/>
                <a:gd name="f26" fmla="val 2386"/>
                <a:gd name="f27" fmla="val 2284"/>
                <a:gd name="f28" fmla="val 1222"/>
                <a:gd name="f29" fmla="val 2206"/>
                <a:gd name="f30" fmla="val 1261"/>
                <a:gd name="f31" fmla="val 1135"/>
                <a:gd name="f32" fmla="val 2332"/>
                <a:gd name="f33" fmla="val 2490"/>
                <a:gd name="f34" fmla="val 1230"/>
                <a:gd name="f35" fmla="val 1198"/>
                <a:gd name="f36" fmla="val 3624"/>
                <a:gd name="f37" fmla="val 978"/>
                <a:gd name="f38" fmla="val 4726"/>
                <a:gd name="f39" fmla="val 4947"/>
                <a:gd name="f40" fmla="val 5041"/>
                <a:gd name="f41" fmla="val 6585"/>
                <a:gd name="f42" fmla="val 6743"/>
                <a:gd name="f43" fmla="val 6869"/>
                <a:gd name="f44" fmla="val 6900"/>
                <a:gd name="f45" fmla="val 7058"/>
                <a:gd name="f46" fmla="val 946"/>
                <a:gd name="f47" fmla="val 7404"/>
                <a:gd name="f48" fmla="val 1072"/>
                <a:gd name="f49" fmla="val 7782"/>
                <a:gd name="f50" fmla="val 8129"/>
                <a:gd name="f51" fmla="val 1504"/>
                <a:gd name="f52" fmla="val 7854"/>
                <a:gd name="f53" fmla="val 2843"/>
                <a:gd name="f54" fmla="val 6486"/>
                <a:gd name="f55" fmla="val 2841"/>
                <a:gd name="f56" fmla="val 2839"/>
                <a:gd name="f57" fmla="val 6488"/>
                <a:gd name="f58" fmla="val 2836"/>
                <a:gd name="f59" fmla="val 6491"/>
                <a:gd name="f60" fmla="val 6459"/>
                <a:gd name="f61" fmla="val 2805"/>
                <a:gd name="f62" fmla="val 6050"/>
                <a:gd name="f63" fmla="val 5955"/>
                <a:gd name="f64" fmla="val 2773"/>
                <a:gd name="f65" fmla="val 4222"/>
                <a:gd name="f66" fmla="val 5861"/>
                <a:gd name="f67" fmla="val 7562"/>
                <a:gd name="f68" fmla="val 8948"/>
                <a:gd name="f69" fmla="val 5924"/>
                <a:gd name="f70" fmla="val 7499"/>
                <a:gd name="f71" fmla="val 7751"/>
                <a:gd name="f72" fmla="val 8822"/>
                <a:gd name="f73" fmla="val 6113"/>
                <a:gd name="f74" fmla="val 6066"/>
                <a:gd name="f75" fmla="val 5963"/>
                <a:gd name="f76" fmla="val 8956"/>
                <a:gd name="f77" fmla="val 5821"/>
                <a:gd name="f78" fmla="val 5680"/>
                <a:gd name="f79" fmla="val 5499"/>
                <a:gd name="f80" fmla="val 5294"/>
                <a:gd name="f81" fmla="val 8917"/>
                <a:gd name="f82" fmla="val 10523"/>
                <a:gd name="f83" fmla="val 4034"/>
                <a:gd name="f84" fmla="val 10681"/>
                <a:gd name="f85" fmla="val 4349"/>
                <a:gd name="f86" fmla="val 10807"/>
                <a:gd name="f87" fmla="val 10870"/>
                <a:gd name="f88" fmla="val 11468"/>
                <a:gd name="f89" fmla="val 11626"/>
                <a:gd name="f90" fmla="val 6901"/>
                <a:gd name="f91" fmla="val 7594"/>
                <a:gd name="f92" fmla="val 10775"/>
                <a:gd name="f93" fmla="val 8633"/>
                <a:gd name="f94" fmla="val 10240"/>
                <a:gd name="f95" fmla="val 9137"/>
                <a:gd name="f96" fmla="val 9185"/>
                <a:gd name="f97" fmla="val 10547"/>
                <a:gd name="f98" fmla="val 9243"/>
                <a:gd name="f99" fmla="val 10558"/>
                <a:gd name="f100" fmla="val 9302"/>
                <a:gd name="f101" fmla="val 9399"/>
                <a:gd name="f102" fmla="val 9501"/>
                <a:gd name="f103" fmla="val 10531"/>
                <a:gd name="f104" fmla="val 9578"/>
                <a:gd name="f105" fmla="val 10492"/>
                <a:gd name="f106" fmla="val 10524"/>
                <a:gd name="f107" fmla="val 9547"/>
                <a:gd name="f108" fmla="val 10650"/>
                <a:gd name="f109" fmla="val 9421"/>
                <a:gd name="f110" fmla="val 9263"/>
                <a:gd name="f111" fmla="val 10555"/>
                <a:gd name="f112" fmla="val 9106"/>
                <a:gd name="f113" fmla="val 10303"/>
                <a:gd name="f114" fmla="val 8601"/>
                <a:gd name="f115" fmla="val 10618"/>
                <a:gd name="f116" fmla="val 10933"/>
                <a:gd name="f117" fmla="val 7026"/>
                <a:gd name="f118" fmla="val 11500"/>
                <a:gd name="f119" fmla="val 11658"/>
                <a:gd name="f120" fmla="val 6806"/>
                <a:gd name="f121" fmla="val 6711"/>
                <a:gd name="f122" fmla="val 6554"/>
                <a:gd name="f123" fmla="val 5167"/>
                <a:gd name="f124" fmla="val 4915"/>
                <a:gd name="f125" fmla="val 10902"/>
                <a:gd name="f126" fmla="val 3687"/>
                <a:gd name="f127" fmla="val 10272"/>
                <a:gd name="f128" fmla="val 2521"/>
                <a:gd name="f129" fmla="val 10587"/>
                <a:gd name="f130" fmla="val 9509"/>
                <a:gd name="f131" fmla="val 1209"/>
                <a:gd name="f132" fmla="val 9430"/>
                <a:gd name="f133" fmla="val 1185"/>
                <a:gd name="f134" fmla="val 9347"/>
                <a:gd name="f135" fmla="val 9279"/>
                <a:gd name="f136" fmla="val 9208"/>
                <a:gd name="f137" fmla="val 1201"/>
                <a:gd name="f138" fmla="val 8161"/>
                <a:gd name="f139" fmla="*/ f0 1 11784"/>
                <a:gd name="f140" fmla="*/ f1 1 11752"/>
                <a:gd name="f141" fmla="val f2"/>
                <a:gd name="f142" fmla="val f3"/>
                <a:gd name="f143" fmla="val f4"/>
                <a:gd name="f144" fmla="+- f143 0 f141"/>
                <a:gd name="f145" fmla="+- f142 0 f141"/>
                <a:gd name="f146" fmla="*/ f145 1 11784"/>
                <a:gd name="f147" fmla="*/ f144 1 11752"/>
                <a:gd name="f148" fmla="*/ f141 1 f146"/>
                <a:gd name="f149" fmla="*/ f142 1 f146"/>
                <a:gd name="f150" fmla="*/ f141 1 f147"/>
                <a:gd name="f151" fmla="*/ f143 1 f147"/>
                <a:gd name="f152" fmla="*/ f148 f139 1"/>
                <a:gd name="f153" fmla="*/ f149 f139 1"/>
                <a:gd name="f154" fmla="*/ f151 f140 1"/>
                <a:gd name="f155" fmla="*/ f150 f140 1"/>
              </a:gdLst>
              <a:ahLst/>
              <a:cxnLst>
                <a:cxn ang="3cd4">
                  <a:pos x="hc" y="t"/>
                </a:cxn>
                <a:cxn ang="0">
                  <a:pos x="r" y="vc"/>
                </a:cxn>
                <a:cxn ang="cd4">
                  <a:pos x="hc" y="b"/>
                </a:cxn>
                <a:cxn ang="cd2">
                  <a:pos x="l" y="vc"/>
                </a:cxn>
              </a:cxnLst>
              <a:rect l="f152" t="f155" r="f153" b="f154"/>
              <a:pathLst>
                <a:path w="11784" h="11752">
                  <a:moveTo>
                    <a:pt x="f5" y="f6"/>
                  </a:moveTo>
                  <a:cubicBezTo>
                    <a:pt x="f7" y="f6"/>
                    <a:pt x="f8" y="f9"/>
                    <a:pt x="f10" y="f11"/>
                  </a:cubicBezTo>
                  <a:lnTo>
                    <a:pt x="f12" y="f13"/>
                  </a:lnTo>
                  <a:cubicBezTo>
                    <a:pt x="f14" y="f15"/>
                    <a:pt x="f16" y="f17"/>
                    <a:pt x="f18" y="f19"/>
                  </a:cubicBezTo>
                  <a:lnTo>
                    <a:pt x="f20" y="f17"/>
                  </a:lnTo>
                  <a:cubicBezTo>
                    <a:pt x="f21" y="f22"/>
                    <a:pt x="f23" y="f24"/>
                    <a:pt x="f25" y="f24"/>
                  </a:cubicBezTo>
                  <a:cubicBezTo>
                    <a:pt x="f26" y="f24"/>
                    <a:pt x="f27" y="f28"/>
                    <a:pt x="f29" y="f30"/>
                  </a:cubicBezTo>
                  <a:lnTo>
                    <a:pt x="f30" y="f29"/>
                  </a:lnTo>
                  <a:cubicBezTo>
                    <a:pt x="f31" y="f32"/>
                    <a:pt x="f31" y="f33"/>
                    <a:pt x="f34" y="f20"/>
                  </a:cubicBezTo>
                  <a:lnTo>
                    <a:pt x="f19" y="f18"/>
                  </a:lnTo>
                  <a:cubicBezTo>
                    <a:pt x="f35" y="f36"/>
                    <a:pt x="f37" y="f14"/>
                    <a:pt x="f13" y="f38"/>
                  </a:cubicBezTo>
                  <a:lnTo>
                    <a:pt x="f11" y="f10"/>
                  </a:lnTo>
                  <a:cubicBezTo>
                    <a:pt x="f9" y="f39"/>
                    <a:pt x="f6" y="f40"/>
                    <a:pt x="f6" y="f5"/>
                  </a:cubicBezTo>
                  <a:lnTo>
                    <a:pt x="f6" y="f41"/>
                  </a:lnTo>
                  <a:cubicBezTo>
                    <a:pt x="f6" y="f42"/>
                    <a:pt x="f9" y="f43"/>
                    <a:pt x="f11" y="f44"/>
                  </a:cubicBezTo>
                  <a:lnTo>
                    <a:pt x="f13" y="f45"/>
                  </a:lnTo>
                  <a:cubicBezTo>
                    <a:pt x="f46" y="f47"/>
                    <a:pt x="f48" y="f49"/>
                    <a:pt x="f34" y="f50"/>
                  </a:cubicBezTo>
                  <a:cubicBezTo>
                    <a:pt x="f51" y="f52"/>
                    <a:pt x="f53" y="f54"/>
                    <a:pt x="f55" y="f54"/>
                  </a:cubicBezTo>
                  <a:lnTo>
                    <a:pt x="f55" y="f54"/>
                  </a:lnTo>
                  <a:cubicBezTo>
                    <a:pt x="f55" y="f54"/>
                    <a:pt x="f56" y="f57"/>
                    <a:pt x="f58" y="f59"/>
                  </a:cubicBezTo>
                  <a:cubicBezTo>
                    <a:pt x="f58" y="f60"/>
                    <a:pt x="f61" y="f62"/>
                    <a:pt x="f61" y="f63"/>
                  </a:cubicBezTo>
                  <a:cubicBezTo>
                    <a:pt x="f64" y="f65"/>
                    <a:pt x="f14" y="f58"/>
                    <a:pt x="f66" y="f58"/>
                  </a:cubicBezTo>
                  <a:cubicBezTo>
                    <a:pt x="f67" y="f58"/>
                    <a:pt x="f68" y="f65"/>
                    <a:pt x="f68" y="f69"/>
                  </a:cubicBezTo>
                  <a:cubicBezTo>
                    <a:pt x="f68" y="f70"/>
                    <a:pt x="f71" y="f72"/>
                    <a:pt x="f73" y="f68"/>
                  </a:cubicBezTo>
                  <a:cubicBezTo>
                    <a:pt x="f74" y="f68"/>
                    <a:pt x="f75" y="f76"/>
                    <a:pt x="f77" y="f76"/>
                  </a:cubicBezTo>
                  <a:cubicBezTo>
                    <a:pt x="f78" y="f76"/>
                    <a:pt x="f79" y="f68"/>
                    <a:pt x="f80" y="f81"/>
                  </a:cubicBezTo>
                  <a:lnTo>
                    <a:pt x="f16" y="f82"/>
                  </a:lnTo>
                  <a:cubicBezTo>
                    <a:pt x="f83" y="f84"/>
                    <a:pt x="f85" y="f86"/>
                    <a:pt x="f12" y="f87"/>
                  </a:cubicBezTo>
                  <a:lnTo>
                    <a:pt x="f10" y="f88"/>
                  </a:lnTo>
                  <a:cubicBezTo>
                    <a:pt x="f8" y="f89"/>
                    <a:pt x="f7" y="f4"/>
                    <a:pt x="f5" y="f4"/>
                  </a:cubicBezTo>
                  <a:lnTo>
                    <a:pt x="f41" y="f4"/>
                  </a:lnTo>
                  <a:cubicBezTo>
                    <a:pt x="f42" y="f4"/>
                    <a:pt x="f43" y="f89"/>
                    <a:pt x="f90" y="f88"/>
                  </a:cubicBezTo>
                  <a:lnTo>
                    <a:pt x="f45" y="f87"/>
                  </a:lnTo>
                  <a:cubicBezTo>
                    <a:pt x="f91" y="f92"/>
                    <a:pt x="f50" y="f82"/>
                    <a:pt x="f93" y="f94"/>
                  </a:cubicBezTo>
                  <a:lnTo>
                    <a:pt x="f95" y="f82"/>
                  </a:lnTo>
                  <a:cubicBezTo>
                    <a:pt x="f96" y="f97"/>
                    <a:pt x="f98" y="f99"/>
                    <a:pt x="f100" y="f99"/>
                  </a:cubicBezTo>
                  <a:cubicBezTo>
                    <a:pt x="f101" y="f99"/>
                    <a:pt x="f102" y="f103"/>
                    <a:pt x="f104" y="f105"/>
                  </a:cubicBezTo>
                  <a:lnTo>
                    <a:pt x="f106" y="f107"/>
                  </a:lnTo>
                  <a:cubicBezTo>
                    <a:pt x="f108" y="f109"/>
                    <a:pt x="f108" y="f110"/>
                    <a:pt x="f111" y="f112"/>
                  </a:cubicBezTo>
                  <a:lnTo>
                    <a:pt x="f113" y="f114"/>
                  </a:lnTo>
                  <a:cubicBezTo>
                    <a:pt x="f115" y="f50"/>
                    <a:pt x="f86" y="f67"/>
                    <a:pt x="f116" y="f117"/>
                  </a:cubicBezTo>
                  <a:lnTo>
                    <a:pt x="f118" y="f43"/>
                  </a:lnTo>
                  <a:cubicBezTo>
                    <a:pt x="f119" y="f120"/>
                    <a:pt x="f3" y="f121"/>
                    <a:pt x="f3" y="f122"/>
                  </a:cubicBezTo>
                  <a:lnTo>
                    <a:pt x="f3" y="f123"/>
                  </a:lnTo>
                  <a:cubicBezTo>
                    <a:pt x="f4" y="f40"/>
                    <a:pt x="f119" y="f124"/>
                    <a:pt x="f118" y="f10"/>
                  </a:cubicBezTo>
                  <a:lnTo>
                    <a:pt x="f125" y="f38"/>
                  </a:lnTo>
                  <a:cubicBezTo>
                    <a:pt x="f86" y="f14"/>
                    <a:pt x="f111" y="f126"/>
                    <a:pt x="f127" y="f18"/>
                  </a:cubicBezTo>
                  <a:lnTo>
                    <a:pt x="f111" y="f20"/>
                  </a:lnTo>
                  <a:cubicBezTo>
                    <a:pt x="f108" y="f128"/>
                    <a:pt x="f129" y="f32"/>
                    <a:pt x="f106" y="f29"/>
                  </a:cubicBezTo>
                  <a:lnTo>
                    <a:pt x="f104" y="f30"/>
                  </a:lnTo>
                  <a:cubicBezTo>
                    <a:pt x="f130" y="f131"/>
                    <a:pt x="f132" y="f133"/>
                    <a:pt x="f134" y="f133"/>
                  </a:cubicBezTo>
                  <a:cubicBezTo>
                    <a:pt x="f135" y="f133"/>
                    <a:pt x="f136" y="f137"/>
                    <a:pt x="f95" y="f17"/>
                  </a:cubicBezTo>
                  <a:lnTo>
                    <a:pt x="f93" y="f19"/>
                  </a:lnTo>
                  <a:cubicBezTo>
                    <a:pt x="f138" y="f35"/>
                    <a:pt x="f91" y="f15"/>
                    <a:pt x="f45" y="f13"/>
                  </a:cubicBezTo>
                  <a:lnTo>
                    <a:pt x="f90" y="f11"/>
                  </a:lnTo>
                  <a:cubicBezTo>
                    <a:pt x="f43" y="f9"/>
                    <a:pt x="f42" y="f6"/>
                    <a:pt x="f41"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08" name="Google Shape;6915;p88">
              <a:extLst>
                <a:ext uri="{FF2B5EF4-FFF2-40B4-BE49-F238E27FC236}">
                  <a16:creationId xmlns:a16="http://schemas.microsoft.com/office/drawing/2014/main" id="{D4460630-60C0-B517-EE6A-8E8CF53FBD5B}"/>
                </a:ext>
              </a:extLst>
            </p:cNvPr>
            <p:cNvSpPr/>
            <p:nvPr/>
          </p:nvSpPr>
          <p:spPr>
            <a:xfrm>
              <a:off x="5475372" y="1841025"/>
              <a:ext cx="328507" cy="313191"/>
            </a:xfrm>
            <a:custGeom>
              <a:avLst/>
              <a:gdLst>
                <a:gd name="f0" fmla="val w"/>
                <a:gd name="f1" fmla="val h"/>
                <a:gd name="f2" fmla="val 0"/>
                <a:gd name="f3" fmla="val 8602"/>
                <a:gd name="f4" fmla="val 8201"/>
                <a:gd name="f5" fmla="val 5939"/>
                <a:gd name="f6" fmla="val 4729"/>
                <a:gd name="f7" fmla="val 3750"/>
                <a:gd name="f8" fmla="val 854"/>
                <a:gd name="f9" fmla="val 3561"/>
                <a:gd name="f10" fmla="val 1963"/>
                <a:gd name="f11" fmla="val 3466"/>
                <a:gd name="f12" fmla="val 2404"/>
                <a:gd name="f13" fmla="val 3498"/>
                <a:gd name="f14" fmla="val 2813"/>
                <a:gd name="f15" fmla="val 3624"/>
                <a:gd name="f16" fmla="val 3223"/>
                <a:gd name="f17" fmla="val 410"/>
                <a:gd name="f18" fmla="val 6468"/>
                <a:gd name="f19" fmla="val 1"/>
                <a:gd name="f20" fmla="val 6846"/>
                <a:gd name="f21" fmla="val 7507"/>
                <a:gd name="f22" fmla="val 7917"/>
                <a:gd name="f23" fmla="val 600"/>
                <a:gd name="f24" fmla="val 8106"/>
                <a:gd name="f25" fmla="val 852"/>
                <a:gd name="f26" fmla="val 8200"/>
                <a:gd name="f27" fmla="val 1111"/>
                <a:gd name="f28" fmla="val 1371"/>
                <a:gd name="f29" fmla="val 1639"/>
                <a:gd name="f30" fmla="val 1860"/>
                <a:gd name="f31" fmla="val 5136"/>
                <a:gd name="f32" fmla="val 4640"/>
                <a:gd name="f33" fmla="val 5388"/>
                <a:gd name="f34" fmla="val 4735"/>
                <a:gd name="f35" fmla="val 5664"/>
                <a:gd name="f36" fmla="val 4782"/>
                <a:gd name="f37" fmla="val 5947"/>
                <a:gd name="f38" fmla="val 6231"/>
                <a:gd name="f39" fmla="val 6522"/>
                <a:gd name="f40" fmla="val 6806"/>
                <a:gd name="f41" fmla="val 7846"/>
                <a:gd name="f42" fmla="val 4294"/>
                <a:gd name="f43" fmla="val 3065"/>
                <a:gd name="f44" fmla="val 8224"/>
                <a:gd name="f45" fmla="val 1773"/>
                <a:gd name="f46" fmla="val 8192"/>
                <a:gd name="f47" fmla="val 1647"/>
                <a:gd name="f48" fmla="val 8129"/>
                <a:gd name="f49" fmla="val 1553"/>
                <a:gd name="f50" fmla="val 8003"/>
                <a:gd name="f51" fmla="val 1521"/>
                <a:gd name="f52" fmla="val 7972"/>
                <a:gd name="f53" fmla="val 1514"/>
                <a:gd name="f54" fmla="val 7942"/>
                <a:gd name="f55" fmla="val 1510"/>
                <a:gd name="f56" fmla="val 7914"/>
                <a:gd name="f57" fmla="val 7830"/>
                <a:gd name="f58" fmla="val 7759"/>
                <a:gd name="f59" fmla="val 1545"/>
                <a:gd name="f60" fmla="val 7688"/>
                <a:gd name="f61" fmla="val 1616"/>
                <a:gd name="f62" fmla="val 6901"/>
                <a:gd name="f63" fmla="val 6759"/>
                <a:gd name="f64" fmla="val 2530"/>
                <a:gd name="f65" fmla="val 6578"/>
                <a:gd name="f66" fmla="val 2593"/>
                <a:gd name="f67" fmla="val 6400"/>
                <a:gd name="f68" fmla="val 6223"/>
                <a:gd name="f69" fmla="val 6050"/>
                <a:gd name="f70" fmla="val 5924"/>
                <a:gd name="f71" fmla="val 5640"/>
                <a:gd name="f72" fmla="val 2120"/>
                <a:gd name="f73" fmla="val 1679"/>
                <a:gd name="f74" fmla="val 1395"/>
                <a:gd name="f75" fmla="val 6711"/>
                <a:gd name="f76" fmla="val 608"/>
                <a:gd name="f77" fmla="val 6774"/>
                <a:gd name="f78" fmla="val 545"/>
                <a:gd name="f79" fmla="val 419"/>
                <a:gd name="f80" fmla="val 293"/>
                <a:gd name="f81" fmla="val 6743"/>
                <a:gd name="f82" fmla="val 198"/>
                <a:gd name="f83" fmla="val 6648"/>
                <a:gd name="f84" fmla="val 104"/>
                <a:gd name="f85" fmla="val 6554"/>
                <a:gd name="f86" fmla="val 72"/>
                <a:gd name="f87" fmla="val 6344"/>
                <a:gd name="f88" fmla="val 23"/>
                <a:gd name="f89" fmla="val 6139"/>
                <a:gd name="f90" fmla="*/ f0 1 8602"/>
                <a:gd name="f91" fmla="*/ f1 1 8201"/>
                <a:gd name="f92" fmla="val f2"/>
                <a:gd name="f93" fmla="val f3"/>
                <a:gd name="f94" fmla="val f4"/>
                <a:gd name="f95" fmla="+- f94 0 f92"/>
                <a:gd name="f96" fmla="+- f93 0 f92"/>
                <a:gd name="f97" fmla="*/ f96 1 8602"/>
                <a:gd name="f98" fmla="*/ f95 1 8201"/>
                <a:gd name="f99" fmla="*/ f92 1 f97"/>
                <a:gd name="f100" fmla="*/ f93 1 f97"/>
                <a:gd name="f101" fmla="*/ f92 1 f98"/>
                <a:gd name="f102" fmla="*/ f94 1 f98"/>
                <a:gd name="f103" fmla="*/ f99 f90 1"/>
                <a:gd name="f104" fmla="*/ f100 f90 1"/>
                <a:gd name="f105" fmla="*/ f102 f91 1"/>
                <a:gd name="f106" fmla="*/ f101 f91 1"/>
              </a:gdLst>
              <a:ahLst/>
              <a:cxnLst>
                <a:cxn ang="3cd4">
                  <a:pos x="hc" y="t"/>
                </a:cxn>
                <a:cxn ang="0">
                  <a:pos x="r" y="vc"/>
                </a:cxn>
                <a:cxn ang="cd4">
                  <a:pos x="hc" y="b"/>
                </a:cxn>
                <a:cxn ang="cd2">
                  <a:pos x="l" y="vc"/>
                </a:cxn>
              </a:cxnLst>
              <a:rect l="f103" t="f106" r="f104" b="f105"/>
              <a:pathLst>
                <a:path w="8602" h="8201">
                  <a:moveTo>
                    <a:pt x="f5" y="f2"/>
                  </a:moveTo>
                  <a:cubicBezTo>
                    <a:pt x="f6" y="f2"/>
                    <a:pt x="f7" y="f8"/>
                    <a:pt x="f9" y="f10"/>
                  </a:cubicBezTo>
                  <a:cubicBezTo>
                    <a:pt x="f11" y="f12"/>
                    <a:pt x="f13" y="f14"/>
                    <a:pt x="f15" y="f16"/>
                  </a:cubicBezTo>
                  <a:lnTo>
                    <a:pt x="f17" y="f18"/>
                  </a:lnTo>
                  <a:cubicBezTo>
                    <a:pt x="f19" y="f20"/>
                    <a:pt x="f19" y="f21"/>
                    <a:pt x="f17" y="f22"/>
                  </a:cubicBezTo>
                  <a:cubicBezTo>
                    <a:pt x="f23" y="f24"/>
                    <a:pt x="f25" y="f26"/>
                    <a:pt x="f27" y="f26"/>
                  </a:cubicBezTo>
                  <a:cubicBezTo>
                    <a:pt x="f28" y="f26"/>
                    <a:pt x="f29" y="f24"/>
                    <a:pt x="f30" y="f22"/>
                  </a:cubicBezTo>
                  <a:lnTo>
                    <a:pt x="f31" y="f32"/>
                  </a:lnTo>
                  <a:cubicBezTo>
                    <a:pt x="f33" y="f34"/>
                    <a:pt x="f35" y="f36"/>
                    <a:pt x="f37" y="f36"/>
                  </a:cubicBezTo>
                  <a:cubicBezTo>
                    <a:pt x="f38" y="f36"/>
                    <a:pt x="f39" y="f34"/>
                    <a:pt x="f40" y="f32"/>
                  </a:cubicBezTo>
                  <a:cubicBezTo>
                    <a:pt x="f41" y="f42"/>
                    <a:pt x="f3" y="f43"/>
                    <a:pt x="f44" y="f45"/>
                  </a:cubicBezTo>
                  <a:cubicBezTo>
                    <a:pt x="f46" y="f47"/>
                    <a:pt x="f48" y="f49"/>
                    <a:pt x="f50" y="f51"/>
                  </a:cubicBezTo>
                  <a:cubicBezTo>
                    <a:pt x="f52" y="f53"/>
                    <a:pt x="f54" y="f55"/>
                    <a:pt x="f56" y="f55"/>
                  </a:cubicBezTo>
                  <a:cubicBezTo>
                    <a:pt x="f57" y="f55"/>
                    <a:pt x="f58" y="f59"/>
                    <a:pt x="f60" y="f61"/>
                  </a:cubicBezTo>
                  <a:lnTo>
                    <a:pt x="f62" y="f12"/>
                  </a:lnTo>
                  <a:cubicBezTo>
                    <a:pt x="f63" y="f64"/>
                    <a:pt x="f65" y="f66"/>
                    <a:pt x="f67" y="f66"/>
                  </a:cubicBezTo>
                  <a:cubicBezTo>
                    <a:pt x="f68" y="f66"/>
                    <a:pt x="f69" y="f64"/>
                    <a:pt x="f70" y="f12"/>
                  </a:cubicBezTo>
                  <a:cubicBezTo>
                    <a:pt x="f71" y="f72"/>
                    <a:pt x="f71" y="f73"/>
                    <a:pt x="f70" y="f74"/>
                  </a:cubicBezTo>
                  <a:lnTo>
                    <a:pt x="f75" y="f76"/>
                  </a:lnTo>
                  <a:cubicBezTo>
                    <a:pt x="f77" y="f78"/>
                    <a:pt x="f40" y="f79"/>
                    <a:pt x="f77" y="f80"/>
                  </a:cubicBezTo>
                  <a:cubicBezTo>
                    <a:pt x="f81" y="f82"/>
                    <a:pt x="f83" y="f84"/>
                    <a:pt x="f85" y="f86"/>
                  </a:cubicBezTo>
                  <a:cubicBezTo>
                    <a:pt x="f87" y="f88"/>
                    <a:pt x="f8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09" name="Google Shape;6947;p88">
            <a:extLst>
              <a:ext uri="{FF2B5EF4-FFF2-40B4-BE49-F238E27FC236}">
                <a16:creationId xmlns:a16="http://schemas.microsoft.com/office/drawing/2014/main" id="{31BDF681-DEC1-3A5A-4193-F5D20982196A}"/>
              </a:ext>
            </a:extLst>
          </p:cNvPr>
          <p:cNvGrpSpPr/>
          <p:nvPr/>
        </p:nvGrpSpPr>
        <p:grpSpPr>
          <a:xfrm>
            <a:off x="2440905" y="2301047"/>
            <a:ext cx="595188" cy="596823"/>
            <a:chOff x="3147849" y="1725783"/>
            <a:chExt cx="446391" cy="447617"/>
          </a:xfrm>
          <a:solidFill>
            <a:schemeClr val="tx1">
              <a:lumMod val="50000"/>
              <a:lumOff val="50000"/>
            </a:schemeClr>
          </a:solidFill>
        </p:grpSpPr>
        <p:sp>
          <p:nvSpPr>
            <p:cNvPr id="110" name="Google Shape;6948;p88">
              <a:extLst>
                <a:ext uri="{FF2B5EF4-FFF2-40B4-BE49-F238E27FC236}">
                  <a16:creationId xmlns:a16="http://schemas.microsoft.com/office/drawing/2014/main" id="{1CE2B992-FE04-4416-2791-B5E4349FF3F3}"/>
                </a:ext>
              </a:extLst>
            </p:cNvPr>
            <p:cNvSpPr/>
            <p:nvPr/>
          </p:nvSpPr>
          <p:spPr>
            <a:xfrm>
              <a:off x="3147849" y="1725783"/>
              <a:ext cx="105896" cy="446400"/>
            </a:xfrm>
            <a:custGeom>
              <a:avLst/>
              <a:gdLst>
                <a:gd name="f0" fmla="val w"/>
                <a:gd name="f1" fmla="val h"/>
                <a:gd name="f2" fmla="val 0"/>
                <a:gd name="f3" fmla="val 2773"/>
                <a:gd name="f4" fmla="val 11689"/>
                <a:gd name="f5" fmla="val 1418"/>
                <a:gd name="f6" fmla="val 1072"/>
                <a:gd name="f7" fmla="val 757"/>
                <a:gd name="f8" fmla="val 315"/>
                <a:gd name="f9" fmla="val 662"/>
                <a:gd name="f10" fmla="val 9578"/>
                <a:gd name="f11" fmla="val 9830"/>
                <a:gd name="f12" fmla="val 914"/>
                <a:gd name="f13" fmla="val 10050"/>
                <a:gd name="f14" fmla="val 1103"/>
                <a:gd name="f15" fmla="val 10176"/>
                <a:gd name="f16" fmla="val 10996"/>
                <a:gd name="f17" fmla="val 347"/>
                <a:gd name="f18" fmla="val 158"/>
                <a:gd name="f19" fmla="val 1"/>
                <a:gd name="f20" fmla="val 11153"/>
                <a:gd name="f21" fmla="val 11342"/>
                <a:gd name="f22" fmla="val 11531"/>
                <a:gd name="f23" fmla="val 2395"/>
                <a:gd name="f24" fmla="val 2616"/>
                <a:gd name="f25" fmla="val 1733"/>
                <a:gd name="f26" fmla="val 1922"/>
                <a:gd name="f27" fmla="val 2080"/>
                <a:gd name="f28" fmla="val 9861"/>
                <a:gd name="f29" fmla="val 284"/>
                <a:gd name="f30" fmla="val 1765"/>
                <a:gd name="f31" fmla="*/ f0 1 2773"/>
                <a:gd name="f32" fmla="*/ f1 1 11689"/>
                <a:gd name="f33" fmla="val f2"/>
                <a:gd name="f34" fmla="val f3"/>
                <a:gd name="f35" fmla="val f4"/>
                <a:gd name="f36" fmla="+- f35 0 f33"/>
                <a:gd name="f37" fmla="+- f34 0 f33"/>
                <a:gd name="f38" fmla="*/ f37 1 2773"/>
                <a:gd name="f39" fmla="*/ f36 1 11689"/>
                <a:gd name="f40" fmla="*/ f33 1 f38"/>
                <a:gd name="f41" fmla="*/ f34 1 f38"/>
                <a:gd name="f42" fmla="*/ f33 1 f39"/>
                <a:gd name="f43" fmla="*/ f35 1 f39"/>
                <a:gd name="f44" fmla="*/ f40 f31 1"/>
                <a:gd name="f45" fmla="*/ f41 f31 1"/>
                <a:gd name="f46" fmla="*/ f43 f32 1"/>
                <a:gd name="f47" fmla="*/ f42 f32 1"/>
              </a:gdLst>
              <a:ahLst/>
              <a:cxnLst>
                <a:cxn ang="3cd4">
                  <a:pos x="hc" y="t"/>
                </a:cxn>
                <a:cxn ang="0">
                  <a:pos x="r" y="vc"/>
                </a:cxn>
                <a:cxn ang="cd4">
                  <a:pos x="hc" y="b"/>
                </a:cxn>
                <a:cxn ang="cd2">
                  <a:pos x="l" y="vc"/>
                </a:cxn>
              </a:cxnLst>
              <a:rect l="f44" t="f47" r="f45" b="f46"/>
              <a:pathLst>
                <a:path w="2773" h="11689">
                  <a:moveTo>
                    <a:pt x="f5" y="f2"/>
                  </a:moveTo>
                  <a:cubicBezTo>
                    <a:pt x="f6" y="f2"/>
                    <a:pt x="f7" y="f8"/>
                    <a:pt x="f7" y="f9"/>
                  </a:cubicBezTo>
                  <a:lnTo>
                    <a:pt x="f7" y="f10"/>
                  </a:lnTo>
                  <a:cubicBezTo>
                    <a:pt x="f7" y="f11"/>
                    <a:pt x="f12" y="f13"/>
                    <a:pt x="f14" y="f15"/>
                  </a:cubicBezTo>
                  <a:lnTo>
                    <a:pt x="f14" y="f16"/>
                  </a:lnTo>
                  <a:lnTo>
                    <a:pt x="f17" y="f16"/>
                  </a:lnTo>
                  <a:cubicBezTo>
                    <a:pt x="f18" y="f16"/>
                    <a:pt x="f19" y="f20"/>
                    <a:pt x="f19" y="f21"/>
                  </a:cubicBezTo>
                  <a:cubicBezTo>
                    <a:pt x="f19" y="f22"/>
                    <a:pt x="f18" y="f4"/>
                    <a:pt x="f17" y="f4"/>
                  </a:cubicBezTo>
                  <a:lnTo>
                    <a:pt x="f23" y="f4"/>
                  </a:lnTo>
                  <a:cubicBezTo>
                    <a:pt x="f24" y="f4"/>
                    <a:pt x="f3" y="f22"/>
                    <a:pt x="f3" y="f21"/>
                  </a:cubicBezTo>
                  <a:cubicBezTo>
                    <a:pt x="f3" y="f20"/>
                    <a:pt x="f24" y="f16"/>
                    <a:pt x="f23" y="f16"/>
                  </a:cubicBezTo>
                  <a:lnTo>
                    <a:pt x="f25" y="f16"/>
                  </a:lnTo>
                  <a:lnTo>
                    <a:pt x="f25" y="f15"/>
                  </a:lnTo>
                  <a:cubicBezTo>
                    <a:pt x="f26" y="f13"/>
                    <a:pt x="f27" y="f28"/>
                    <a:pt x="f27" y="f10"/>
                  </a:cubicBezTo>
                  <a:lnTo>
                    <a:pt x="f27" y="f9"/>
                  </a:lnTo>
                  <a:cubicBezTo>
                    <a:pt x="f27" y="f29"/>
                    <a:pt x="f3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1" name="Google Shape;6949;p88">
              <a:extLst>
                <a:ext uri="{FF2B5EF4-FFF2-40B4-BE49-F238E27FC236}">
                  <a16:creationId xmlns:a16="http://schemas.microsoft.com/office/drawing/2014/main" id="{0A597280-BD8C-D943-99C5-42496F81CF88}"/>
                </a:ext>
              </a:extLst>
            </p:cNvPr>
            <p:cNvSpPr/>
            <p:nvPr/>
          </p:nvSpPr>
          <p:spPr>
            <a:xfrm>
              <a:off x="3464286" y="1897828"/>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val 190"/>
                <a:gd name="f12" fmla="*/ f0 1 3403"/>
                <a:gd name="f13" fmla="*/ f1 1 1009"/>
                <a:gd name="f14" fmla="val f2"/>
                <a:gd name="f15" fmla="val f3"/>
                <a:gd name="f16" fmla="val f4"/>
                <a:gd name="f17" fmla="+- f16 0 f14"/>
                <a:gd name="f18" fmla="+- f15 0 f14"/>
                <a:gd name="f19" fmla="*/ f18 1 3403"/>
                <a:gd name="f20" fmla="*/ f17 1 1009"/>
                <a:gd name="f21" fmla="*/ f14 1 f19"/>
                <a:gd name="f22" fmla="*/ f15 1 f19"/>
                <a:gd name="f23" fmla="*/ f14 1 f20"/>
                <a:gd name="f24" fmla="*/ f16 1 f20"/>
                <a:gd name="f25" fmla="*/ f21 f12 1"/>
                <a:gd name="f26" fmla="*/ f22 f12 1"/>
                <a:gd name="f27" fmla="*/ f24 f13 1"/>
                <a:gd name="f28" fmla="*/ f23 f13 1"/>
              </a:gdLst>
              <a:ahLst/>
              <a:cxnLst>
                <a:cxn ang="3cd4">
                  <a:pos x="hc" y="t"/>
                </a:cxn>
                <a:cxn ang="0">
                  <a:pos x="r" y="vc"/>
                </a:cxn>
                <a:cxn ang="cd4">
                  <a:pos x="hc" y="b"/>
                </a:cxn>
                <a:cxn ang="cd2">
                  <a:pos x="l" y="vc"/>
                </a:cxn>
              </a:cxnLst>
              <a:rect l="f25" t="f28" r="f26" b="f27"/>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11"/>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2" name="Google Shape;6950;p88">
              <a:extLst>
                <a:ext uri="{FF2B5EF4-FFF2-40B4-BE49-F238E27FC236}">
                  <a16:creationId xmlns:a16="http://schemas.microsoft.com/office/drawing/2014/main" id="{A52BD454-B8F6-C52C-27A7-7C9540A5664B}"/>
                </a:ext>
              </a:extLst>
            </p:cNvPr>
            <p:cNvSpPr/>
            <p:nvPr/>
          </p:nvSpPr>
          <p:spPr>
            <a:xfrm>
              <a:off x="3464286" y="1962787"/>
              <a:ext cx="129954" cy="38532"/>
            </a:xfrm>
            <a:custGeom>
              <a:avLst/>
              <a:gdLst>
                <a:gd name="f0" fmla="val w"/>
                <a:gd name="f1" fmla="val h"/>
                <a:gd name="f2" fmla="val 0"/>
                <a:gd name="f3" fmla="val 3403"/>
                <a:gd name="f4" fmla="val 1009"/>
                <a:gd name="f5" fmla="val 505"/>
                <a:gd name="f6" fmla="val 1"/>
                <a:gd name="f7" fmla="val 221"/>
                <a:gd name="f8" fmla="val 788"/>
                <a:gd name="f9" fmla="val 2899"/>
                <a:gd name="f10" fmla="val 3182"/>
                <a:gd name="f11" fmla="*/ f0 1 3403"/>
                <a:gd name="f12" fmla="*/ f1 1 1009"/>
                <a:gd name="f13" fmla="val f2"/>
                <a:gd name="f14" fmla="val f3"/>
                <a:gd name="f15" fmla="val f4"/>
                <a:gd name="f16" fmla="+- f15 0 f13"/>
                <a:gd name="f17" fmla="+- f14 0 f13"/>
                <a:gd name="f18" fmla="*/ f17 1 3403"/>
                <a:gd name="f19" fmla="*/ f16 1 1009"/>
                <a:gd name="f20" fmla="*/ f13 1 f18"/>
                <a:gd name="f21" fmla="*/ f14 1 f18"/>
                <a:gd name="f22" fmla="*/ f13 1 f19"/>
                <a:gd name="f23" fmla="*/ f15 1 f19"/>
                <a:gd name="f24" fmla="*/ f20 f11 1"/>
                <a:gd name="f25" fmla="*/ f21 f11 1"/>
                <a:gd name="f26" fmla="*/ f23 f12 1"/>
                <a:gd name="f27" fmla="*/ f22 f12 1"/>
              </a:gdLst>
              <a:ahLst/>
              <a:cxnLst>
                <a:cxn ang="3cd4">
                  <a:pos x="hc" y="t"/>
                </a:cxn>
                <a:cxn ang="0">
                  <a:pos x="r" y="vc"/>
                </a:cxn>
                <a:cxn ang="cd4">
                  <a:pos x="hc" y="b"/>
                </a:cxn>
                <a:cxn ang="cd2">
                  <a:pos x="l" y="vc"/>
                </a:cxn>
              </a:cxnLst>
              <a:rect l="f24" t="f27" r="f25" b="f26"/>
              <a:pathLst>
                <a:path w="3403" h="1009">
                  <a:moveTo>
                    <a:pt x="f5" y="f6"/>
                  </a:moveTo>
                  <a:cubicBezTo>
                    <a:pt x="f7" y="f6"/>
                    <a:pt x="f2" y="f7"/>
                    <a:pt x="f2" y="f5"/>
                  </a:cubicBezTo>
                  <a:cubicBezTo>
                    <a:pt x="f2" y="f8"/>
                    <a:pt x="f7" y="f4"/>
                    <a:pt x="f5" y="f4"/>
                  </a:cubicBezTo>
                  <a:lnTo>
                    <a:pt x="f9" y="f4"/>
                  </a:lnTo>
                  <a:cubicBezTo>
                    <a:pt x="f10" y="f4"/>
                    <a:pt x="f3" y="f8"/>
                    <a:pt x="f3" y="f5"/>
                  </a:cubicBezTo>
                  <a:cubicBezTo>
                    <a:pt x="f3" y="f7"/>
                    <a:pt x="f10" y="f6"/>
                    <a:pt x="f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3" name="Google Shape;6951;p88">
              <a:extLst>
                <a:ext uri="{FF2B5EF4-FFF2-40B4-BE49-F238E27FC236}">
                  <a16:creationId xmlns:a16="http://schemas.microsoft.com/office/drawing/2014/main" id="{4577B49E-0039-CD92-400E-A472D09DD0B4}"/>
                </a:ext>
              </a:extLst>
            </p:cNvPr>
            <p:cNvSpPr/>
            <p:nvPr/>
          </p:nvSpPr>
          <p:spPr>
            <a:xfrm>
              <a:off x="3464286" y="2026566"/>
              <a:ext cx="103491" cy="39758"/>
            </a:xfrm>
            <a:custGeom>
              <a:avLst/>
              <a:gdLst>
                <a:gd name="f0" fmla="val w"/>
                <a:gd name="f1" fmla="val h"/>
                <a:gd name="f2" fmla="val 0"/>
                <a:gd name="f3" fmla="val 2710"/>
                <a:gd name="f4" fmla="val 1041"/>
                <a:gd name="f5" fmla="val 505"/>
                <a:gd name="f6" fmla="val 1"/>
                <a:gd name="f7" fmla="val 221"/>
                <a:gd name="f8" fmla="val 253"/>
                <a:gd name="f9" fmla="val 536"/>
                <a:gd name="f10" fmla="val 788"/>
                <a:gd name="f11" fmla="val 1040"/>
                <a:gd name="f12" fmla="val 2206"/>
                <a:gd name="f13" fmla="val 2458"/>
                <a:gd name="f14" fmla="val 2521"/>
                <a:gd name="f15" fmla="*/ f0 1 2710"/>
                <a:gd name="f16" fmla="*/ f1 1 1041"/>
                <a:gd name="f17" fmla="val f2"/>
                <a:gd name="f18" fmla="val f3"/>
                <a:gd name="f19" fmla="val f4"/>
                <a:gd name="f20" fmla="+- f19 0 f17"/>
                <a:gd name="f21" fmla="+- f18 0 f17"/>
                <a:gd name="f22" fmla="*/ f21 1 2710"/>
                <a:gd name="f23" fmla="*/ f20 1 1041"/>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2710" h="1041">
                  <a:moveTo>
                    <a:pt x="f5" y="f6"/>
                  </a:moveTo>
                  <a:cubicBezTo>
                    <a:pt x="f7" y="f6"/>
                    <a:pt x="f2" y="f8"/>
                    <a:pt x="f2" y="f9"/>
                  </a:cubicBezTo>
                  <a:cubicBezTo>
                    <a:pt x="f2" y="f10"/>
                    <a:pt x="f7" y="f11"/>
                    <a:pt x="f5" y="f11"/>
                  </a:cubicBezTo>
                  <a:lnTo>
                    <a:pt x="f12" y="f11"/>
                  </a:lnTo>
                  <a:cubicBezTo>
                    <a:pt x="f13" y="f11"/>
                    <a:pt x="f3" y="f10"/>
                    <a:pt x="f3" y="f9"/>
                  </a:cubicBezTo>
                  <a:cubicBezTo>
                    <a:pt x="f3" y="f8"/>
                    <a:pt x="f14" y="f6"/>
                    <a:pt x="f12"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4" name="Google Shape;6952;p88">
              <a:extLst>
                <a:ext uri="{FF2B5EF4-FFF2-40B4-BE49-F238E27FC236}">
                  <a16:creationId xmlns:a16="http://schemas.microsoft.com/office/drawing/2014/main" id="{8F4C4075-5711-1586-C3A3-D364662C4863}"/>
                </a:ext>
              </a:extLst>
            </p:cNvPr>
            <p:cNvSpPr/>
            <p:nvPr/>
          </p:nvSpPr>
          <p:spPr>
            <a:xfrm>
              <a:off x="3412540" y="1725783"/>
              <a:ext cx="78254" cy="79433"/>
            </a:xfrm>
            <a:custGeom>
              <a:avLst/>
              <a:gdLst>
                <a:gd name="f0" fmla="val w"/>
                <a:gd name="f1" fmla="val h"/>
                <a:gd name="f2" fmla="val 0"/>
                <a:gd name="f3" fmla="val 2049"/>
                <a:gd name="f4" fmla="val 2080"/>
                <a:gd name="f5" fmla="val 1702"/>
                <a:gd name="f6" fmla="val 757"/>
                <a:gd name="f7" fmla="val 1"/>
                <a:gd name="f8" fmla="val 788"/>
                <a:gd name="f9" fmla="val 1733"/>
                <a:gd name="f10" fmla="*/ f0 1 2049"/>
                <a:gd name="f11" fmla="*/ f1 1 2080"/>
                <a:gd name="f12" fmla="val f2"/>
                <a:gd name="f13" fmla="val f3"/>
                <a:gd name="f14" fmla="val f4"/>
                <a:gd name="f15" fmla="+- f14 0 f12"/>
                <a:gd name="f16" fmla="+- f13 0 f12"/>
                <a:gd name="f17" fmla="*/ f16 1 2049"/>
                <a:gd name="f18" fmla="*/ f15 1 2080"/>
                <a:gd name="f19" fmla="*/ f12 1 f17"/>
                <a:gd name="f20" fmla="*/ f13 1 f17"/>
                <a:gd name="f21" fmla="*/ f12 1 f18"/>
                <a:gd name="f22" fmla="*/ f14 1 f18"/>
                <a:gd name="f23" fmla="*/ f19 f10 1"/>
                <a:gd name="f24" fmla="*/ f20 f10 1"/>
                <a:gd name="f25" fmla="*/ f22 f11 1"/>
                <a:gd name="f26" fmla="*/ f21 f11 1"/>
              </a:gdLst>
              <a:ahLst/>
              <a:cxnLst>
                <a:cxn ang="3cd4">
                  <a:pos x="hc" y="t"/>
                </a:cxn>
                <a:cxn ang="0">
                  <a:pos x="r" y="vc"/>
                </a:cxn>
                <a:cxn ang="cd4">
                  <a:pos x="hc" y="b"/>
                </a:cxn>
                <a:cxn ang="cd2">
                  <a:pos x="l" y="vc"/>
                </a:cxn>
              </a:cxnLst>
              <a:rect l="f23" t="f26" r="f24" b="f25"/>
              <a:pathLst>
                <a:path w="2049" h="2080">
                  <a:moveTo>
                    <a:pt x="f5" y="f2"/>
                  </a:moveTo>
                  <a:cubicBezTo>
                    <a:pt x="f6" y="f2"/>
                    <a:pt x="f7" y="f8"/>
                    <a:pt x="f7" y="f9"/>
                  </a:cubicBezTo>
                  <a:lnTo>
                    <a:pt x="f7" y="f4"/>
                  </a:lnTo>
                  <a:lnTo>
                    <a:pt x="f3" y="f4"/>
                  </a:ln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5" name="Google Shape;6953;p88">
              <a:extLst>
                <a:ext uri="{FF2B5EF4-FFF2-40B4-BE49-F238E27FC236}">
                  <a16:creationId xmlns:a16="http://schemas.microsoft.com/office/drawing/2014/main" id="{8D5F10EA-D10E-057C-7D6F-6713B9CD894F}"/>
                </a:ext>
              </a:extLst>
            </p:cNvPr>
            <p:cNvSpPr/>
            <p:nvPr/>
          </p:nvSpPr>
          <p:spPr>
            <a:xfrm>
              <a:off x="3514816" y="1725783"/>
              <a:ext cx="52971" cy="84243"/>
            </a:xfrm>
            <a:custGeom>
              <a:avLst/>
              <a:gdLst>
                <a:gd name="f0" fmla="val w"/>
                <a:gd name="f1" fmla="val h"/>
                <a:gd name="f2" fmla="val 0"/>
                <a:gd name="f3" fmla="val 1387"/>
                <a:gd name="f4" fmla="val 2206"/>
                <a:gd name="f5" fmla="val 1"/>
                <a:gd name="f6" fmla="val 2111"/>
                <a:gd name="f7" fmla="val 883"/>
                <a:gd name="f8" fmla="val 1072"/>
                <a:gd name="f9" fmla="val 1261"/>
                <a:gd name="f10" fmla="val 2143"/>
                <a:gd name="f11" fmla="val 1040"/>
                <a:gd name="f12" fmla="val 473"/>
                <a:gd name="f13" fmla="val 914"/>
                <a:gd name="f14" fmla="val 347"/>
                <a:gd name="f15" fmla="*/ f0 1 1387"/>
                <a:gd name="f16" fmla="*/ f1 1 2206"/>
                <a:gd name="f17" fmla="val f2"/>
                <a:gd name="f18" fmla="val f3"/>
                <a:gd name="f19" fmla="val f4"/>
                <a:gd name="f20" fmla="+- f19 0 f17"/>
                <a:gd name="f21" fmla="+- f18 0 f17"/>
                <a:gd name="f22" fmla="*/ f21 1 1387"/>
                <a:gd name="f23" fmla="*/ f20 1 2206"/>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387" h="2206">
                  <a:moveTo>
                    <a:pt x="f5" y="f2"/>
                  </a:moveTo>
                  <a:lnTo>
                    <a:pt x="f5" y="f6"/>
                  </a:lnTo>
                  <a:lnTo>
                    <a:pt x="f7" y="f6"/>
                  </a:lnTo>
                  <a:cubicBezTo>
                    <a:pt x="f8" y="f6"/>
                    <a:pt x="f9" y="f10"/>
                    <a:pt x="f3" y="f4"/>
                  </a:cubicBezTo>
                  <a:lnTo>
                    <a:pt x="f3" y="f11"/>
                  </a:lnTo>
                  <a:cubicBezTo>
                    <a:pt x="f3" y="f12"/>
                    <a:pt x="f13" y="f2"/>
                    <a:pt x="f14"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6" name="Google Shape;6954;p88">
              <a:extLst>
                <a:ext uri="{FF2B5EF4-FFF2-40B4-BE49-F238E27FC236}">
                  <a16:creationId xmlns:a16="http://schemas.microsoft.com/office/drawing/2014/main" id="{045152BE-6EAE-1E26-52CA-52B179A9814C}"/>
                </a:ext>
              </a:extLst>
            </p:cNvPr>
            <p:cNvSpPr/>
            <p:nvPr/>
          </p:nvSpPr>
          <p:spPr>
            <a:xfrm>
              <a:off x="3251350" y="1831643"/>
              <a:ext cx="316437" cy="234671"/>
            </a:xfrm>
            <a:custGeom>
              <a:avLst/>
              <a:gdLst>
                <a:gd name="f0" fmla="val w"/>
                <a:gd name="f1" fmla="val h"/>
                <a:gd name="f2" fmla="val 0"/>
                <a:gd name="f3" fmla="val 8286"/>
                <a:gd name="f4" fmla="val 6145"/>
                <a:gd name="f5" fmla="val 1"/>
                <a:gd name="f6" fmla="val 6144"/>
                <a:gd name="f7" fmla="val 378"/>
                <a:gd name="f8" fmla="val 756"/>
                <a:gd name="f9" fmla="val 1071"/>
                <a:gd name="f10" fmla="val 5892"/>
                <a:gd name="f11" fmla="val 1260"/>
                <a:gd name="f12" fmla="val 5577"/>
                <a:gd name="f13" fmla="val 2016"/>
                <a:gd name="f14" fmla="val 5955"/>
                <a:gd name="f15" fmla="val 2268"/>
                <a:gd name="f16" fmla="val 6050"/>
                <a:gd name="f17" fmla="val 2552"/>
                <a:gd name="f18" fmla="val 2773"/>
                <a:gd name="f19" fmla="val 3497"/>
                <a:gd name="f20" fmla="val 3057"/>
                <a:gd name="f21" fmla="val 3214"/>
                <a:gd name="f22" fmla="val 3309"/>
                <a:gd name="f23" fmla="val 2867"/>
                <a:gd name="f24" fmla="val 3435"/>
                <a:gd name="f25" fmla="val 2457"/>
                <a:gd name="f26" fmla="val 2111"/>
                <a:gd name="f27" fmla="val 3277"/>
                <a:gd name="f28" fmla="val 2868"/>
                <a:gd name="f29" fmla="val 2710"/>
                <a:gd name="f30" fmla="val 3025"/>
                <a:gd name="f31" fmla="val 2238"/>
                <a:gd name="f32" fmla="val 1702"/>
                <a:gd name="f33" fmla="val 1009"/>
                <a:gd name="f34" fmla="val 7782"/>
                <a:gd name="f35" fmla="val 8065"/>
                <a:gd name="f36" fmla="val 788"/>
                <a:gd name="f37" fmla="val 505"/>
                <a:gd name="f38" fmla="val 221"/>
                <a:gd name="f39" fmla="val 3560"/>
                <a:gd name="f40" fmla="val 3308"/>
                <a:gd name="f41" fmla="val 2899"/>
                <a:gd name="f42" fmla="val 158"/>
                <a:gd name="f43" fmla="val 2583"/>
                <a:gd name="f44" fmla="val 442"/>
                <a:gd name="f45" fmla="val 2426"/>
                <a:gd name="f46" fmla="val 599"/>
                <a:gd name="f47" fmla="val 2205"/>
                <a:gd name="f48" fmla="val 662"/>
                <a:gd name="f49" fmla="val 1985"/>
                <a:gd name="f50" fmla="val 1323"/>
                <a:gd name="f51" fmla="val 1166"/>
                <a:gd name="f52" fmla="val 284"/>
                <a:gd name="f53" fmla="*/ f0 1 8286"/>
                <a:gd name="f54" fmla="*/ f1 1 6145"/>
                <a:gd name="f55" fmla="val f2"/>
                <a:gd name="f56" fmla="val f3"/>
                <a:gd name="f57" fmla="val f4"/>
                <a:gd name="f58" fmla="+- f57 0 f55"/>
                <a:gd name="f59" fmla="+- f56 0 f55"/>
                <a:gd name="f60" fmla="*/ f59 1 8286"/>
                <a:gd name="f61" fmla="*/ f58 1 614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8286" h="6145">
                  <a:moveTo>
                    <a:pt x="f2" y="f5"/>
                  </a:moveTo>
                  <a:lnTo>
                    <a:pt x="f2" y="f6"/>
                  </a:lnTo>
                  <a:lnTo>
                    <a:pt x="f7" y="f6"/>
                  </a:lnTo>
                  <a:cubicBezTo>
                    <a:pt x="f8" y="f6"/>
                    <a:pt x="f9" y="f10"/>
                    <a:pt x="f11" y="f12"/>
                  </a:cubicBezTo>
                  <a:lnTo>
                    <a:pt x="f13" y="f14"/>
                  </a:lnTo>
                  <a:cubicBezTo>
                    <a:pt x="f15" y="f16"/>
                    <a:pt x="f17" y="f6"/>
                    <a:pt x="f18" y="f6"/>
                  </a:cubicBezTo>
                  <a:lnTo>
                    <a:pt x="f19" y="f6"/>
                  </a:lnTo>
                  <a:lnTo>
                    <a:pt x="f19" y="f20"/>
                  </a:lnTo>
                  <a:cubicBezTo>
                    <a:pt x="f21" y="f22"/>
                    <a:pt x="f23" y="f24"/>
                    <a:pt x="f25" y="f24"/>
                  </a:cubicBezTo>
                  <a:cubicBezTo>
                    <a:pt x="f15" y="f24"/>
                    <a:pt x="f26" y="f27"/>
                    <a:pt x="f26" y="f20"/>
                  </a:cubicBezTo>
                  <a:cubicBezTo>
                    <a:pt x="f26" y="f28"/>
                    <a:pt x="f15" y="f29"/>
                    <a:pt x="f25" y="f29"/>
                  </a:cubicBezTo>
                  <a:cubicBezTo>
                    <a:pt x="f30" y="f29"/>
                    <a:pt x="f19" y="f31"/>
                    <a:pt x="f19" y="f32"/>
                  </a:cubicBezTo>
                  <a:lnTo>
                    <a:pt x="f19" y="f33"/>
                  </a:lnTo>
                  <a:lnTo>
                    <a:pt x="f34" y="f33"/>
                  </a:lnTo>
                  <a:cubicBezTo>
                    <a:pt x="f35" y="f33"/>
                    <a:pt x="f3" y="f36"/>
                    <a:pt x="f3" y="f37"/>
                  </a:cubicBezTo>
                  <a:cubicBezTo>
                    <a:pt x="f3" y="f38"/>
                    <a:pt x="f35" y="f5"/>
                    <a:pt x="f34" y="f5"/>
                  </a:cubicBezTo>
                  <a:lnTo>
                    <a:pt x="f39" y="f5"/>
                  </a:lnTo>
                  <a:cubicBezTo>
                    <a:pt x="f40" y="f5"/>
                    <a:pt x="f41" y="f42"/>
                    <a:pt x="f43" y="f44"/>
                  </a:cubicBezTo>
                  <a:cubicBezTo>
                    <a:pt x="f45" y="f46"/>
                    <a:pt x="f47" y="f48"/>
                    <a:pt x="f49" y="f48"/>
                  </a:cubicBezTo>
                  <a:lnTo>
                    <a:pt x="f50" y="f48"/>
                  </a:lnTo>
                  <a:cubicBezTo>
                    <a:pt x="f51" y="f52"/>
                    <a:pt x="f36" y="f5"/>
                    <a:pt x="f7"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7" name="Google Shape;6955;p88">
              <a:extLst>
                <a:ext uri="{FF2B5EF4-FFF2-40B4-BE49-F238E27FC236}">
                  <a16:creationId xmlns:a16="http://schemas.microsoft.com/office/drawing/2014/main" id="{C45546BD-8A71-3223-D6CF-59C8E8A336EB}"/>
                </a:ext>
              </a:extLst>
            </p:cNvPr>
            <p:cNvSpPr/>
            <p:nvPr/>
          </p:nvSpPr>
          <p:spPr>
            <a:xfrm>
              <a:off x="3411361" y="1895423"/>
              <a:ext cx="78208" cy="276761"/>
            </a:xfrm>
            <a:custGeom>
              <a:avLst/>
              <a:gdLst>
                <a:gd name="f0" fmla="val w"/>
                <a:gd name="f1" fmla="val h"/>
                <a:gd name="f2" fmla="val 0"/>
                <a:gd name="f3" fmla="val 2048"/>
                <a:gd name="f4" fmla="val 7247"/>
                <a:gd name="f5" fmla="val 1"/>
                <a:gd name="f6" fmla="val 64"/>
                <a:gd name="f7" fmla="val 5514"/>
                <a:gd name="f8" fmla="val 6459"/>
                <a:gd name="f9" fmla="val 756"/>
                <a:gd name="f10" fmla="val 1701"/>
                <a:gd name="f11" fmla="val 5167"/>
                <a:gd name="f12" fmla="val 1891"/>
                <a:gd name="f13" fmla="val 1229"/>
                <a:gd name="f14" fmla="val 725"/>
                <a:gd name="f15" fmla="val 4632"/>
                <a:gd name="f16" fmla="val 4002"/>
                <a:gd name="f17" fmla="val 3624"/>
                <a:gd name="f18" fmla="val 882"/>
                <a:gd name="f19" fmla="val 3372"/>
                <a:gd name="f20" fmla="val 1071"/>
                <a:gd name="f21" fmla="val 3120"/>
                <a:gd name="f22" fmla="val 819"/>
                <a:gd name="f23" fmla="val 2899"/>
                <a:gd name="f24" fmla="val 2615"/>
                <a:gd name="f25" fmla="val 2269"/>
                <a:gd name="f26" fmla="val 1922"/>
                <a:gd name="f27" fmla="val 1639"/>
                <a:gd name="f28" fmla="val 1387"/>
                <a:gd name="f29" fmla="val 1166"/>
                <a:gd name="f30" fmla="val 883"/>
                <a:gd name="f31" fmla="val 536"/>
                <a:gd name="f32" fmla="val 316"/>
                <a:gd name="f33" fmla="val 190"/>
                <a:gd name="f34" fmla="*/ f0 1 2048"/>
                <a:gd name="f35" fmla="*/ f1 1 7247"/>
                <a:gd name="f36" fmla="val f2"/>
                <a:gd name="f37" fmla="val f3"/>
                <a:gd name="f38" fmla="val f4"/>
                <a:gd name="f39" fmla="+- f38 0 f36"/>
                <a:gd name="f40" fmla="+- f37 0 f36"/>
                <a:gd name="f41" fmla="*/ f40 1 2048"/>
                <a:gd name="f42" fmla="*/ f39 1 72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2048" h="7247">
                  <a:moveTo>
                    <a:pt x="f2" y="f5"/>
                  </a:moveTo>
                  <a:lnTo>
                    <a:pt x="f2" y="f6"/>
                  </a:lnTo>
                  <a:lnTo>
                    <a:pt x="f2" y="f7"/>
                  </a:lnTo>
                  <a:cubicBezTo>
                    <a:pt x="f2" y="f8"/>
                    <a:pt x="f9" y="f4"/>
                    <a:pt x="f10" y="f4"/>
                  </a:cubicBezTo>
                  <a:lnTo>
                    <a:pt x="f3" y="f4"/>
                  </a:lnTo>
                  <a:lnTo>
                    <a:pt x="f3" y="f11"/>
                  </a:lnTo>
                  <a:lnTo>
                    <a:pt x="f12" y="f11"/>
                  </a:lnTo>
                  <a:cubicBezTo>
                    <a:pt x="f13" y="f11"/>
                    <a:pt x="f14" y="f15"/>
                    <a:pt x="f14" y="f16"/>
                  </a:cubicBezTo>
                  <a:cubicBezTo>
                    <a:pt x="f14" y="f17"/>
                    <a:pt x="f18" y="f19"/>
                    <a:pt x="f20" y="f21"/>
                  </a:cubicBezTo>
                  <a:cubicBezTo>
                    <a:pt x="f22" y="f23"/>
                    <a:pt x="f14" y="f24"/>
                    <a:pt x="f14" y="f25"/>
                  </a:cubicBezTo>
                  <a:cubicBezTo>
                    <a:pt x="f14" y="f26"/>
                    <a:pt x="f18" y="f27"/>
                    <a:pt x="f20" y="f28"/>
                  </a:cubicBezTo>
                  <a:cubicBezTo>
                    <a:pt x="f22" y="f29"/>
                    <a:pt x="f14" y="f30"/>
                    <a:pt x="f14" y="f31"/>
                  </a:cubicBezTo>
                  <a:cubicBezTo>
                    <a:pt x="f14" y="f32"/>
                    <a:pt x="f9" y="f33"/>
                    <a:pt x="f22" y="f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18" name="Google Shape;6956;p88">
              <a:extLst>
                <a:ext uri="{FF2B5EF4-FFF2-40B4-BE49-F238E27FC236}">
                  <a16:creationId xmlns:a16="http://schemas.microsoft.com/office/drawing/2014/main" id="{0F1C9C31-AEC8-C6FD-70C7-B45178F64350}"/>
                </a:ext>
              </a:extLst>
            </p:cNvPr>
            <p:cNvSpPr/>
            <p:nvPr/>
          </p:nvSpPr>
          <p:spPr>
            <a:xfrm>
              <a:off x="3516041" y="2089120"/>
              <a:ext cx="52971" cy="84280"/>
            </a:xfrm>
            <a:custGeom>
              <a:avLst/>
              <a:gdLst>
                <a:gd name="f0" fmla="val w"/>
                <a:gd name="f1" fmla="val h"/>
                <a:gd name="f2" fmla="val 0"/>
                <a:gd name="f3" fmla="val 1387"/>
                <a:gd name="f4" fmla="val 2207"/>
                <a:gd name="f5" fmla="val 1386"/>
                <a:gd name="f6" fmla="val 1"/>
                <a:gd name="f7" fmla="val 1229"/>
                <a:gd name="f8" fmla="val 64"/>
                <a:gd name="f9" fmla="val 1071"/>
                <a:gd name="f10" fmla="val 95"/>
                <a:gd name="f11" fmla="val 882"/>
                <a:gd name="f12" fmla="val 2206"/>
                <a:gd name="f13" fmla="val 378"/>
                <a:gd name="f14" fmla="val 914"/>
                <a:gd name="f15" fmla="val 1734"/>
                <a:gd name="f16" fmla="val 1167"/>
                <a:gd name="f17" fmla="*/ f0 1 1387"/>
                <a:gd name="f18" fmla="*/ f1 1 2207"/>
                <a:gd name="f19" fmla="val f2"/>
                <a:gd name="f20" fmla="val f3"/>
                <a:gd name="f21" fmla="val f4"/>
                <a:gd name="f22" fmla="+- f21 0 f19"/>
                <a:gd name="f23" fmla="+- f20 0 f19"/>
                <a:gd name="f24" fmla="*/ f23 1 1387"/>
                <a:gd name="f25" fmla="*/ f22 1 2207"/>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1387" h="2207">
                  <a:moveTo>
                    <a:pt x="f5" y="f6"/>
                  </a:moveTo>
                  <a:cubicBezTo>
                    <a:pt x="f7" y="f8"/>
                    <a:pt x="f9" y="f10"/>
                    <a:pt x="f11" y="f10"/>
                  </a:cubicBezTo>
                  <a:lnTo>
                    <a:pt x="f2" y="f10"/>
                  </a:lnTo>
                  <a:lnTo>
                    <a:pt x="f2" y="f12"/>
                  </a:lnTo>
                  <a:lnTo>
                    <a:pt x="f13" y="f12"/>
                  </a:lnTo>
                  <a:cubicBezTo>
                    <a:pt x="f14" y="f12"/>
                    <a:pt x="f5" y="f15"/>
                    <a:pt x="f5" y="f16"/>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19" name="Google Shape;6971;p88">
            <a:extLst>
              <a:ext uri="{FF2B5EF4-FFF2-40B4-BE49-F238E27FC236}">
                <a16:creationId xmlns:a16="http://schemas.microsoft.com/office/drawing/2014/main" id="{52D053C8-933E-A6C3-0156-09D6F1BADCDC}"/>
              </a:ext>
            </a:extLst>
          </p:cNvPr>
          <p:cNvGrpSpPr/>
          <p:nvPr/>
        </p:nvGrpSpPr>
        <p:grpSpPr>
          <a:xfrm>
            <a:off x="6387443" y="2266959"/>
            <a:ext cx="593616" cy="593567"/>
            <a:chOff x="6107753" y="1700217"/>
            <a:chExt cx="445212" cy="445175"/>
          </a:xfrm>
          <a:solidFill>
            <a:schemeClr val="tx1">
              <a:lumMod val="50000"/>
              <a:lumOff val="50000"/>
            </a:schemeClr>
          </a:solidFill>
        </p:grpSpPr>
        <p:sp>
          <p:nvSpPr>
            <p:cNvPr id="120" name="Google Shape;6972;p88">
              <a:extLst>
                <a:ext uri="{FF2B5EF4-FFF2-40B4-BE49-F238E27FC236}">
                  <a16:creationId xmlns:a16="http://schemas.microsoft.com/office/drawing/2014/main" id="{2E146185-25E3-F8B4-0BF4-D0CFA2C8C35E}"/>
                </a:ext>
              </a:extLst>
            </p:cNvPr>
            <p:cNvSpPr/>
            <p:nvPr/>
          </p:nvSpPr>
          <p:spPr>
            <a:xfrm>
              <a:off x="6107753" y="1700217"/>
              <a:ext cx="445212" cy="445175"/>
            </a:xfrm>
            <a:custGeom>
              <a:avLst/>
              <a:gdLst>
                <a:gd name="f0" fmla="val w"/>
                <a:gd name="f1" fmla="val h"/>
                <a:gd name="f2" fmla="val 0"/>
                <a:gd name="f3" fmla="val 11658"/>
                <a:gd name="f4" fmla="val 11657"/>
                <a:gd name="f5" fmla="val 5829"/>
                <a:gd name="f6" fmla="val 3372"/>
                <a:gd name="f7" fmla="val 1261"/>
                <a:gd name="f8" fmla="val 1796"/>
                <a:gd name="f9" fmla="val 788"/>
                <a:gd name="f10" fmla="val 4159"/>
                <a:gd name="f11" fmla="val 347"/>
                <a:gd name="f12" fmla="val 4285"/>
                <a:gd name="f13" fmla="val 1"/>
                <a:gd name="f14" fmla="val 4694"/>
                <a:gd name="f15" fmla="val 5167"/>
                <a:gd name="f16" fmla="val 7876"/>
                <a:gd name="f17" fmla="val 8412"/>
                <a:gd name="f18" fmla="val 473"/>
                <a:gd name="f19" fmla="val 8885"/>
                <a:gd name="f20" fmla="val 1009"/>
                <a:gd name="f21" fmla="val 1702"/>
                <a:gd name="f22" fmla="val 1891"/>
                <a:gd name="f23" fmla="val 2049"/>
                <a:gd name="f24" fmla="val 8727"/>
                <a:gd name="f25" fmla="val 8538"/>
                <a:gd name="f26" fmla="val 4442"/>
                <a:gd name="f27" fmla="val 4253"/>
                <a:gd name="f28" fmla="val 4096"/>
                <a:gd name="f29" fmla="val 1481"/>
                <a:gd name="f30" fmla="val 1954"/>
                <a:gd name="f31" fmla="val 2111"/>
                <a:gd name="f32" fmla="val 3781"/>
                <a:gd name="f33" fmla="val 630"/>
                <a:gd name="f34" fmla="val 7877"/>
                <a:gd name="f35" fmla="val 9673"/>
                <a:gd name="f36" fmla="val 10145"/>
                <a:gd name="f37" fmla="val 9956"/>
                <a:gd name="f38" fmla="val 9767"/>
                <a:gd name="f39" fmla="val 9610"/>
                <a:gd name="f40" fmla="val 10271"/>
                <a:gd name="f41" fmla="val 10114"/>
                <a:gd name="f42" fmla="val 9672"/>
                <a:gd name="f43" fmla="val 9421"/>
                <a:gd name="f44" fmla="val 8570"/>
                <a:gd name="f45" fmla="val 6774"/>
                <a:gd name="f46" fmla="val 6617"/>
                <a:gd name="f47" fmla="val 9893"/>
                <a:gd name="f48" fmla="val 6270"/>
                <a:gd name="f49" fmla="val 9609"/>
                <a:gd name="f50" fmla="val 5262"/>
                <a:gd name="f51" fmla="val 4789"/>
                <a:gd name="f52" fmla="val 10082"/>
                <a:gd name="f53" fmla="val 10617"/>
                <a:gd name="f54" fmla="val 11184"/>
                <a:gd name="f55" fmla="val 6648"/>
                <a:gd name="f56" fmla="val 11373"/>
                <a:gd name="f57" fmla="val 10995"/>
                <a:gd name="f58" fmla="val 9799"/>
                <a:gd name="f59" fmla="val 10775"/>
                <a:gd name="f60" fmla="val 10933"/>
                <a:gd name="f61" fmla="val 11342"/>
                <a:gd name="f62" fmla="val 8790"/>
                <a:gd name="f63" fmla="val 8380"/>
                <a:gd name="f64" fmla="val 7908"/>
                <a:gd name="f65" fmla="val 5198"/>
                <a:gd name="f66" fmla="val 11311"/>
                <a:gd name="f67" fmla="val 10870"/>
                <a:gd name="f68" fmla="val 10397"/>
                <a:gd name="f69" fmla="val 8255"/>
                <a:gd name="f70" fmla="*/ f0 1 11658"/>
                <a:gd name="f71" fmla="*/ f1 1 11657"/>
                <a:gd name="f72" fmla="val f2"/>
                <a:gd name="f73" fmla="val f3"/>
                <a:gd name="f74" fmla="val f4"/>
                <a:gd name="f75" fmla="+- f74 0 f72"/>
                <a:gd name="f76" fmla="+- f73 0 f72"/>
                <a:gd name="f77" fmla="*/ f76 1 11658"/>
                <a:gd name="f78" fmla="*/ f75 1 11657"/>
                <a:gd name="f79" fmla="*/ f72 1 f77"/>
                <a:gd name="f80" fmla="*/ f73 1 f77"/>
                <a:gd name="f81" fmla="*/ f72 1 f78"/>
                <a:gd name="f82" fmla="*/ f74 1 f78"/>
                <a:gd name="f83" fmla="*/ f79 f70 1"/>
                <a:gd name="f84" fmla="*/ f80 f70 1"/>
                <a:gd name="f85" fmla="*/ f82 f71 1"/>
                <a:gd name="f86" fmla="*/ f81 f71 1"/>
              </a:gdLst>
              <a:ahLst/>
              <a:cxnLst>
                <a:cxn ang="3cd4">
                  <a:pos x="hc" y="t"/>
                </a:cxn>
                <a:cxn ang="0">
                  <a:pos x="r" y="vc"/>
                </a:cxn>
                <a:cxn ang="cd4">
                  <a:pos x="hc" y="b"/>
                </a:cxn>
                <a:cxn ang="cd2">
                  <a:pos x="l" y="vc"/>
                </a:cxn>
              </a:cxnLst>
              <a:rect l="f83" t="f86" r="f84" b="f85"/>
              <a:pathLst>
                <a:path w="11658" h="11657">
                  <a:moveTo>
                    <a:pt x="f5" y="f2"/>
                  </a:moveTo>
                  <a:cubicBezTo>
                    <a:pt x="f6" y="f2"/>
                    <a:pt x="f7" y="f8"/>
                    <a:pt x="f9" y="f10"/>
                  </a:cubicBezTo>
                  <a:cubicBezTo>
                    <a:pt x="f11" y="f12"/>
                    <a:pt x="f13" y="f14"/>
                    <a:pt x="f13" y="f15"/>
                  </a:cubicBezTo>
                  <a:lnTo>
                    <a:pt x="f13" y="f16"/>
                  </a:lnTo>
                  <a:cubicBezTo>
                    <a:pt x="f13" y="f17"/>
                    <a:pt x="f18" y="f19"/>
                    <a:pt x="f20" y="f19"/>
                  </a:cubicBezTo>
                  <a:lnTo>
                    <a:pt x="f21" y="f19"/>
                  </a:lnTo>
                  <a:cubicBezTo>
                    <a:pt x="f22" y="f19"/>
                    <a:pt x="f23" y="f24"/>
                    <a:pt x="f23" y="f25"/>
                  </a:cubicBezTo>
                  <a:lnTo>
                    <a:pt x="f23" y="f26"/>
                  </a:lnTo>
                  <a:cubicBezTo>
                    <a:pt x="f23" y="f27"/>
                    <a:pt x="f22" y="f28"/>
                    <a:pt x="f21" y="f28"/>
                  </a:cubicBezTo>
                  <a:lnTo>
                    <a:pt x="f29" y="f28"/>
                  </a:lnTo>
                  <a:cubicBezTo>
                    <a:pt x="f30" y="f31"/>
                    <a:pt x="f32" y="f33"/>
                    <a:pt x="f5" y="f33"/>
                  </a:cubicBezTo>
                  <a:cubicBezTo>
                    <a:pt x="f34" y="f33"/>
                    <a:pt x="f35" y="f31"/>
                    <a:pt x="f36" y="f28"/>
                  </a:cubicBezTo>
                  <a:lnTo>
                    <a:pt x="f37" y="f28"/>
                  </a:lnTo>
                  <a:cubicBezTo>
                    <a:pt x="f38" y="f28"/>
                    <a:pt x="f39" y="f27"/>
                    <a:pt x="f39" y="f26"/>
                  </a:cubicBezTo>
                  <a:lnTo>
                    <a:pt x="f39" y="f25"/>
                  </a:lnTo>
                  <a:cubicBezTo>
                    <a:pt x="f39" y="f24"/>
                    <a:pt x="f38" y="f19"/>
                    <a:pt x="f37" y="f19"/>
                  </a:cubicBezTo>
                  <a:lnTo>
                    <a:pt x="f40" y="f19"/>
                  </a:lnTo>
                  <a:cubicBezTo>
                    <a:pt x="f41" y="f42"/>
                    <a:pt x="f43" y="f40"/>
                    <a:pt x="f44" y="f40"/>
                  </a:cubicBezTo>
                  <a:lnTo>
                    <a:pt x="f45" y="f40"/>
                  </a:lnTo>
                  <a:cubicBezTo>
                    <a:pt x="f46" y="f47"/>
                    <a:pt x="f48" y="f49"/>
                    <a:pt x="f5" y="f49"/>
                  </a:cubicBezTo>
                  <a:cubicBezTo>
                    <a:pt x="f50" y="f49"/>
                    <a:pt x="f51" y="f52"/>
                    <a:pt x="f51" y="f53"/>
                  </a:cubicBezTo>
                  <a:cubicBezTo>
                    <a:pt x="f51" y="f54"/>
                    <a:pt x="f50" y="f4"/>
                    <a:pt x="f5" y="f4"/>
                  </a:cubicBezTo>
                  <a:cubicBezTo>
                    <a:pt x="f48" y="f4"/>
                    <a:pt x="f55" y="f56"/>
                    <a:pt x="f45" y="f57"/>
                  </a:cubicBezTo>
                  <a:lnTo>
                    <a:pt x="f44" y="f57"/>
                  </a:lnTo>
                  <a:cubicBezTo>
                    <a:pt x="f58" y="f57"/>
                    <a:pt x="f59" y="f52"/>
                    <a:pt x="f60" y="f19"/>
                  </a:cubicBezTo>
                  <a:cubicBezTo>
                    <a:pt x="f61" y="f62"/>
                    <a:pt x="f3" y="f63"/>
                    <a:pt x="f3" y="f64"/>
                  </a:cubicBezTo>
                  <a:lnTo>
                    <a:pt x="f3" y="f65"/>
                  </a:lnTo>
                  <a:cubicBezTo>
                    <a:pt x="f3" y="f14"/>
                    <a:pt x="f66" y="f27"/>
                    <a:pt x="f67" y="f10"/>
                  </a:cubicBezTo>
                  <a:cubicBezTo>
                    <a:pt x="f68" y="f8"/>
                    <a:pt x="f69"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1" name="Google Shape;6973;p88">
              <a:extLst>
                <a:ext uri="{FF2B5EF4-FFF2-40B4-BE49-F238E27FC236}">
                  <a16:creationId xmlns:a16="http://schemas.microsoft.com/office/drawing/2014/main" id="{0840B5C6-96BA-7B73-569A-5542E525BDDC}"/>
                </a:ext>
              </a:extLst>
            </p:cNvPr>
            <p:cNvSpPr/>
            <p:nvPr/>
          </p:nvSpPr>
          <p:spPr>
            <a:xfrm>
              <a:off x="6211244" y="1804897"/>
              <a:ext cx="239444" cy="235631"/>
            </a:xfrm>
            <a:custGeom>
              <a:avLst/>
              <a:gdLst>
                <a:gd name="f0" fmla="val w"/>
                <a:gd name="f1" fmla="val h"/>
                <a:gd name="f2" fmla="val 0"/>
                <a:gd name="f3" fmla="val 6270"/>
                <a:gd name="f4" fmla="val 6170"/>
                <a:gd name="f5" fmla="val 3119"/>
                <a:gd name="f6" fmla="val 1386"/>
                <a:gd name="f7" fmla="val 3308"/>
                <a:gd name="f8" fmla="val 3466"/>
                <a:gd name="f9" fmla="val 1544"/>
                <a:gd name="f10" fmla="val 1733"/>
                <a:gd name="f11" fmla="val 1953"/>
                <a:gd name="f12" fmla="val 2079"/>
                <a:gd name="f13" fmla="val 2930"/>
                <a:gd name="f14" fmla="val 2773"/>
                <a:gd name="f15" fmla="val 2741"/>
                <a:gd name="f16" fmla="val 2867"/>
                <a:gd name="f17" fmla="val 3088"/>
                <a:gd name="f18" fmla="val 4474"/>
                <a:gd name="f19" fmla="val 4663"/>
                <a:gd name="f20" fmla="val 4820"/>
                <a:gd name="f21" fmla="val 3151"/>
                <a:gd name="f22" fmla="val 1449"/>
                <a:gd name="f23" fmla="val 63"/>
                <a:gd name="f24" fmla="val 3592"/>
                <a:gd name="f25" fmla="val 158"/>
                <a:gd name="f26" fmla="val 4096"/>
                <a:gd name="f27" fmla="val 441"/>
                <a:gd name="f28" fmla="val 4568"/>
                <a:gd name="f29" fmla="val 5734"/>
                <a:gd name="f30" fmla="val 5828"/>
                <a:gd name="f31" fmla="val 5955"/>
                <a:gd name="f32" fmla="val 126"/>
                <a:gd name="f33" fmla="val 6081"/>
                <a:gd name="f34" fmla="val 171"/>
                <a:gd name="f35" fmla="val 6125"/>
                <a:gd name="f36" fmla="val 263"/>
                <a:gd name="f37" fmla="val 357"/>
                <a:gd name="f38" fmla="val 396"/>
                <a:gd name="f39" fmla="val 436"/>
                <a:gd name="f40" fmla="val 6162"/>
                <a:gd name="f41" fmla="val 473"/>
                <a:gd name="f42" fmla="val 6144"/>
                <a:gd name="f43" fmla="val 1638"/>
                <a:gd name="f44" fmla="val 5765"/>
                <a:gd name="f45" fmla="val 6049"/>
                <a:gd name="f46" fmla="val 2615"/>
                <a:gd name="f47" fmla="val 4852"/>
                <a:gd name="f48" fmla="val 4789"/>
                <a:gd name="f49" fmla="*/ f0 1 6270"/>
                <a:gd name="f50" fmla="*/ f1 1 6170"/>
                <a:gd name="f51" fmla="val f2"/>
                <a:gd name="f52" fmla="val f3"/>
                <a:gd name="f53" fmla="val f4"/>
                <a:gd name="f54" fmla="+- f53 0 f51"/>
                <a:gd name="f55" fmla="+- f52 0 f51"/>
                <a:gd name="f56" fmla="*/ f55 1 6270"/>
                <a:gd name="f57" fmla="*/ f54 1 6170"/>
                <a:gd name="f58" fmla="*/ f51 1 f56"/>
                <a:gd name="f59" fmla="*/ f52 1 f56"/>
                <a:gd name="f60" fmla="*/ f51 1 f57"/>
                <a:gd name="f61" fmla="*/ f53 1 f57"/>
                <a:gd name="f62" fmla="*/ f58 f49 1"/>
                <a:gd name="f63" fmla="*/ f59 f49 1"/>
                <a:gd name="f64" fmla="*/ f61 f50 1"/>
                <a:gd name="f65" fmla="*/ f60 f50 1"/>
              </a:gdLst>
              <a:ahLst/>
              <a:cxnLst>
                <a:cxn ang="3cd4">
                  <a:pos x="hc" y="t"/>
                </a:cxn>
                <a:cxn ang="0">
                  <a:pos x="r" y="vc"/>
                </a:cxn>
                <a:cxn ang="cd4">
                  <a:pos x="hc" y="b"/>
                </a:cxn>
                <a:cxn ang="cd2">
                  <a:pos x="l" y="vc"/>
                </a:cxn>
              </a:cxnLst>
              <a:rect l="f62" t="f65" r="f63" b="f64"/>
              <a:pathLst>
                <a:path w="6270" h="6170">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7" y="f15"/>
                    <a:pt x="f8" y="f16"/>
                    <a:pt x="f8" y="f17"/>
                  </a:cubicBezTo>
                  <a:lnTo>
                    <a:pt x="f8" y="f18"/>
                  </a:lnTo>
                  <a:cubicBezTo>
                    <a:pt x="f8" y="f19"/>
                    <a:pt x="f7" y="f20"/>
                    <a:pt x="f5" y="f20"/>
                  </a:cubicBezTo>
                  <a:cubicBezTo>
                    <a:pt x="f13" y="f20"/>
                    <a:pt x="f14" y="f19"/>
                    <a:pt x="f14" y="f18"/>
                  </a:cubicBezTo>
                  <a:lnTo>
                    <a:pt x="f14" y="f17"/>
                  </a:lnTo>
                  <a:cubicBezTo>
                    <a:pt x="f14" y="f16"/>
                    <a:pt x="f13" y="f15"/>
                    <a:pt x="f5" y="f15"/>
                  </a:cubicBezTo>
                  <a:close/>
                  <a:moveTo>
                    <a:pt x="f21" y="f2"/>
                  </a:moveTo>
                  <a:cubicBezTo>
                    <a:pt x="f22" y="f2"/>
                    <a:pt x="f23" y="f6"/>
                    <a:pt x="f23" y="f17"/>
                  </a:cubicBezTo>
                  <a:cubicBezTo>
                    <a:pt x="f23" y="f24"/>
                    <a:pt x="f25" y="f26"/>
                    <a:pt x="f27" y="f28"/>
                  </a:cubicBezTo>
                  <a:lnTo>
                    <a:pt x="f23" y="f29"/>
                  </a:lnTo>
                  <a:cubicBezTo>
                    <a:pt x="f2" y="f30"/>
                    <a:pt x="f2" y="f31"/>
                    <a:pt x="f32" y="f33"/>
                  </a:cubicBezTo>
                  <a:cubicBezTo>
                    <a:pt x="f34" y="f35"/>
                    <a:pt x="f36" y="f4"/>
                    <a:pt x="f37" y="f4"/>
                  </a:cubicBezTo>
                  <a:cubicBezTo>
                    <a:pt x="f38" y="f4"/>
                    <a:pt x="f39" y="f40"/>
                    <a:pt x="f41" y="f42"/>
                  </a:cubicBezTo>
                  <a:lnTo>
                    <a:pt x="f43" y="f44"/>
                  </a:lnTo>
                  <a:cubicBezTo>
                    <a:pt x="f12" y="f45"/>
                    <a:pt x="f46" y="f42"/>
                    <a:pt x="f21" y="f42"/>
                  </a:cubicBezTo>
                  <a:cubicBezTo>
                    <a:pt x="f47" y="f42"/>
                    <a:pt x="f3" y="f48"/>
                    <a:pt x="f3" y="f17"/>
                  </a:cubicBezTo>
                  <a:cubicBezTo>
                    <a:pt x="f3" y="f6"/>
                    <a:pt x="f47" y="f2"/>
                    <a:pt x="f21"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2" name="Google Shape;7004;p88">
            <a:extLst>
              <a:ext uri="{FF2B5EF4-FFF2-40B4-BE49-F238E27FC236}">
                <a16:creationId xmlns:a16="http://schemas.microsoft.com/office/drawing/2014/main" id="{FE64F23B-81C8-06B9-1952-53D8BA03AA2E}"/>
              </a:ext>
            </a:extLst>
          </p:cNvPr>
          <p:cNvGrpSpPr/>
          <p:nvPr/>
        </p:nvGrpSpPr>
        <p:grpSpPr>
          <a:xfrm>
            <a:off x="3285822" y="2277273"/>
            <a:ext cx="625693" cy="594799"/>
            <a:chOff x="3781537" y="1707952"/>
            <a:chExt cx="469270" cy="446099"/>
          </a:xfrm>
          <a:solidFill>
            <a:schemeClr val="tx1">
              <a:lumMod val="50000"/>
              <a:lumOff val="50000"/>
            </a:schemeClr>
          </a:solidFill>
        </p:grpSpPr>
        <p:sp>
          <p:nvSpPr>
            <p:cNvPr id="123" name="Google Shape;7005;p88">
              <a:extLst>
                <a:ext uri="{FF2B5EF4-FFF2-40B4-BE49-F238E27FC236}">
                  <a16:creationId xmlns:a16="http://schemas.microsoft.com/office/drawing/2014/main" id="{E3EABD4C-826D-B420-8175-0F347F4ACF08}"/>
                </a:ext>
              </a:extLst>
            </p:cNvPr>
            <p:cNvSpPr/>
            <p:nvPr/>
          </p:nvSpPr>
          <p:spPr>
            <a:xfrm>
              <a:off x="3924705" y="1707952"/>
              <a:ext cx="326102" cy="327894"/>
            </a:xfrm>
            <a:custGeom>
              <a:avLst/>
              <a:gdLst>
                <a:gd name="f0" fmla="val w"/>
                <a:gd name="f1" fmla="val h"/>
                <a:gd name="f2" fmla="val 0"/>
                <a:gd name="f3" fmla="val 8539"/>
                <a:gd name="f4" fmla="val 8586"/>
                <a:gd name="f5" fmla="val 5156"/>
                <a:gd name="f6" fmla="val 1"/>
                <a:gd name="f7" fmla="val 4372"/>
                <a:gd name="f8" fmla="val 3593"/>
                <a:gd name="f9" fmla="val 308"/>
                <a:gd name="f10" fmla="val 2994"/>
                <a:gd name="f11" fmla="val 922"/>
                <a:gd name="f12" fmla="val 1450"/>
                <a:gd name="f13" fmla="val 2466"/>
                <a:gd name="f14" fmla="val 1681"/>
                <a:gd name="f15" fmla="val 2417"/>
                <a:gd name="f16" fmla="val 1916"/>
                <a:gd name="f17" fmla="val 2392"/>
                <a:gd name="f18" fmla="val 2152"/>
                <a:gd name="f19" fmla="val 2529"/>
                <a:gd name="f20" fmla="val 2909"/>
                <a:gd name="f21" fmla="val 2456"/>
                <a:gd name="f22" fmla="val 3277"/>
                <a:gd name="f23" fmla="val 2592"/>
                <a:gd name="f24" fmla="val 3939"/>
                <a:gd name="f25" fmla="val 1899"/>
                <a:gd name="f26" fmla="val 4270"/>
                <a:gd name="f27" fmla="val 1568"/>
                <a:gd name="f28" fmla="val 4703"/>
                <a:gd name="f29" fmla="val 1402"/>
                <a:gd name="f30" fmla="val 5136"/>
                <a:gd name="f31" fmla="val 5569"/>
                <a:gd name="f32" fmla="val 6003"/>
                <a:gd name="f33" fmla="val 6333"/>
                <a:gd name="f34" fmla="val 7027"/>
                <a:gd name="f35" fmla="val 3631"/>
                <a:gd name="f36" fmla="val 4325"/>
                <a:gd name="f37" fmla="val 6719"/>
                <a:gd name="f38" fmla="val 3608"/>
                <a:gd name="f39" fmla="val 7050"/>
                <a:gd name="f40" fmla="val 3175"/>
                <a:gd name="f41" fmla="val 7215"/>
                <a:gd name="f42" fmla="val 2742"/>
                <a:gd name="f43" fmla="val 2309"/>
                <a:gd name="f44" fmla="val 1875"/>
                <a:gd name="f45" fmla="val 1545"/>
                <a:gd name="f46" fmla="val 1261"/>
                <a:gd name="f47" fmla="val 6435"/>
                <a:gd name="f48" fmla="val 1104"/>
                <a:gd name="f49" fmla="val 6089"/>
                <a:gd name="f50" fmla="val 1072"/>
                <a:gd name="f51" fmla="val 5742"/>
                <a:gd name="f52" fmla="val 6782"/>
                <a:gd name="f53" fmla="val 158"/>
                <a:gd name="f54" fmla="val 7097"/>
                <a:gd name="f55" fmla="val 348"/>
                <a:gd name="f56" fmla="val 7381"/>
                <a:gd name="f57" fmla="val 600"/>
                <a:gd name="f58" fmla="val 7664"/>
                <a:gd name="f59" fmla="val 1214"/>
                <a:gd name="f60" fmla="val 8278"/>
                <a:gd name="f61" fmla="val 2002"/>
                <a:gd name="f62" fmla="val 2781"/>
                <a:gd name="f63" fmla="val 3561"/>
                <a:gd name="f64" fmla="val 4333"/>
                <a:gd name="f65" fmla="val 4916"/>
                <a:gd name="f66" fmla="val 7342"/>
                <a:gd name="f67" fmla="val 5270"/>
                <a:gd name="f68" fmla="val 4073"/>
                <a:gd name="f69" fmla="val 2151"/>
                <a:gd name="f70" fmla="val 6727"/>
                <a:gd name="f71" fmla="val 5940"/>
                <a:gd name="f72" fmla="*/ f0 1 8539"/>
                <a:gd name="f73" fmla="*/ f1 1 8586"/>
                <a:gd name="f74" fmla="val f2"/>
                <a:gd name="f75" fmla="val f3"/>
                <a:gd name="f76" fmla="val f4"/>
                <a:gd name="f77" fmla="+- f76 0 f74"/>
                <a:gd name="f78" fmla="+- f75 0 f74"/>
                <a:gd name="f79" fmla="*/ f78 1 8539"/>
                <a:gd name="f80" fmla="*/ f77 1 8586"/>
                <a:gd name="f81" fmla="*/ f74 1 f79"/>
                <a:gd name="f82" fmla="*/ f75 1 f79"/>
                <a:gd name="f83" fmla="*/ f74 1 f80"/>
                <a:gd name="f84" fmla="*/ f76 1 f80"/>
                <a:gd name="f85" fmla="*/ f81 f72 1"/>
                <a:gd name="f86" fmla="*/ f82 f72 1"/>
                <a:gd name="f87" fmla="*/ f84 f73 1"/>
                <a:gd name="f88" fmla="*/ f83 f73 1"/>
              </a:gdLst>
              <a:ahLst/>
              <a:cxnLst>
                <a:cxn ang="3cd4">
                  <a:pos x="hc" y="t"/>
                </a:cxn>
                <a:cxn ang="0">
                  <a:pos x="r" y="vc"/>
                </a:cxn>
                <a:cxn ang="cd4">
                  <a:pos x="hc" y="b"/>
                </a:cxn>
                <a:cxn ang="cd2">
                  <a:pos x="l" y="vc"/>
                </a:cxn>
              </a:cxnLst>
              <a:rect l="f85" t="f88" r="f86" b="f87"/>
              <a:pathLst>
                <a:path w="8539" h="8586">
                  <a:moveTo>
                    <a:pt x="f5" y="f6"/>
                  </a:moveTo>
                  <a:cubicBezTo>
                    <a:pt x="f7" y="f6"/>
                    <a:pt x="f8" y="f9"/>
                    <a:pt x="f10" y="f11"/>
                  </a:cubicBezTo>
                  <a:lnTo>
                    <a:pt x="f12" y="f13"/>
                  </a:lnTo>
                  <a:cubicBezTo>
                    <a:pt x="f14" y="f15"/>
                    <a:pt x="f16" y="f17"/>
                    <a:pt x="f18" y="f17"/>
                  </a:cubicBezTo>
                  <a:cubicBezTo>
                    <a:pt x="f19" y="f17"/>
                    <a:pt x="f20" y="f21"/>
                    <a:pt x="f22" y="f23"/>
                  </a:cubicBezTo>
                  <a:lnTo>
                    <a:pt x="f24" y="f25"/>
                  </a:lnTo>
                  <a:cubicBezTo>
                    <a:pt x="f26" y="f27"/>
                    <a:pt x="f28" y="f29"/>
                    <a:pt x="f30" y="f29"/>
                  </a:cubicBezTo>
                  <a:cubicBezTo>
                    <a:pt x="f31" y="f29"/>
                    <a:pt x="f32" y="f27"/>
                    <a:pt x="f33" y="f25"/>
                  </a:cubicBezTo>
                  <a:cubicBezTo>
                    <a:pt x="f34" y="f23"/>
                    <a:pt x="f34" y="f35"/>
                    <a:pt x="f33" y="f36"/>
                  </a:cubicBezTo>
                  <a:lnTo>
                    <a:pt x="f24" y="f37"/>
                  </a:lnTo>
                  <a:cubicBezTo>
                    <a:pt x="f38" y="f39"/>
                    <a:pt x="f40" y="f41"/>
                    <a:pt x="f42" y="f41"/>
                  </a:cubicBezTo>
                  <a:cubicBezTo>
                    <a:pt x="f43" y="f41"/>
                    <a:pt x="f44" y="f39"/>
                    <a:pt x="f45" y="f37"/>
                  </a:cubicBezTo>
                  <a:cubicBezTo>
                    <a:pt x="f46" y="f47"/>
                    <a:pt x="f48" y="f49"/>
                    <a:pt x="f50" y="f51"/>
                  </a:cubicBezTo>
                  <a:lnTo>
                    <a:pt x="f6" y="f52"/>
                  </a:lnTo>
                  <a:cubicBezTo>
                    <a:pt x="f53" y="f54"/>
                    <a:pt x="f55" y="f56"/>
                    <a:pt x="f57" y="f58"/>
                  </a:cubicBezTo>
                  <a:cubicBezTo>
                    <a:pt x="f59" y="f60"/>
                    <a:pt x="f61" y="f4"/>
                    <a:pt x="f62" y="f4"/>
                  </a:cubicBezTo>
                  <a:cubicBezTo>
                    <a:pt x="f63" y="f4"/>
                    <a:pt x="f64" y="f60"/>
                    <a:pt x="f65" y="f58"/>
                  </a:cubicBezTo>
                  <a:lnTo>
                    <a:pt x="f66" y="f67"/>
                  </a:lnTo>
                  <a:cubicBezTo>
                    <a:pt x="f3" y="f68"/>
                    <a:pt x="f3" y="f69"/>
                    <a:pt x="f66" y="f11"/>
                  </a:cubicBezTo>
                  <a:cubicBezTo>
                    <a:pt x="f70" y="f9"/>
                    <a:pt x="f71"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4" name="Google Shape;7006;p88">
              <a:extLst>
                <a:ext uri="{FF2B5EF4-FFF2-40B4-BE49-F238E27FC236}">
                  <a16:creationId xmlns:a16="http://schemas.microsoft.com/office/drawing/2014/main" id="{9EDAECFB-6B84-E7DF-2A5B-B04C00928689}"/>
                </a:ext>
              </a:extLst>
            </p:cNvPr>
            <p:cNvSpPr/>
            <p:nvPr/>
          </p:nvSpPr>
          <p:spPr>
            <a:xfrm>
              <a:off x="3781537" y="1823441"/>
              <a:ext cx="329723" cy="330610"/>
            </a:xfrm>
            <a:custGeom>
              <a:avLst/>
              <a:gdLst>
                <a:gd name="f0" fmla="val w"/>
                <a:gd name="f1" fmla="val h"/>
                <a:gd name="f2" fmla="val 0"/>
                <a:gd name="f3" fmla="val 8634"/>
                <a:gd name="f4" fmla="val 8657"/>
                <a:gd name="f5" fmla="val 5865"/>
                <a:gd name="f6" fmla="val 1"/>
                <a:gd name="f7" fmla="val 5081"/>
                <a:gd name="f8" fmla="val 4301"/>
                <a:gd name="f9" fmla="val 308"/>
                <a:gd name="f10" fmla="val 3718"/>
                <a:gd name="f11" fmla="val 922"/>
                <a:gd name="f12" fmla="val 1230"/>
                <a:gd name="f13" fmla="val 3411"/>
                <a:gd name="f14" fmla="val 4640"/>
                <a:gd name="f15" fmla="val 6562"/>
                <a:gd name="f16" fmla="val 7759"/>
                <a:gd name="f17" fmla="val 1844"/>
                <a:gd name="f18" fmla="val 8358"/>
                <a:gd name="f19" fmla="val 2632"/>
                <a:gd name="f20" fmla="val 3415"/>
                <a:gd name="f21" fmla="val 4199"/>
                <a:gd name="f22" fmla="val 4979"/>
                <a:gd name="f23" fmla="val 5577"/>
                <a:gd name="f24" fmla="val 7152"/>
                <a:gd name="f25" fmla="val 6184"/>
                <a:gd name="f26" fmla="val 6938"/>
                <a:gd name="f27" fmla="val 6218"/>
                <a:gd name="f28" fmla="val 6719"/>
                <a:gd name="f29" fmla="val 6235"/>
                <a:gd name="f30" fmla="val 6499"/>
                <a:gd name="f31" fmla="val 6106"/>
                <a:gd name="f32" fmla="val 5709"/>
                <a:gd name="f33" fmla="val 6179"/>
                <a:gd name="f34" fmla="val 5325"/>
                <a:gd name="f35" fmla="val 6058"/>
                <a:gd name="f36" fmla="val 4569"/>
                <a:gd name="f37" fmla="val 6814"/>
                <a:gd name="f38" fmla="val 4238"/>
                <a:gd name="f39" fmla="val 7145"/>
                <a:gd name="f40" fmla="val 3805"/>
                <a:gd name="f41" fmla="val 7310"/>
                <a:gd name="f42" fmla="val 3372"/>
                <a:gd name="f43" fmla="val 2939"/>
                <a:gd name="f44" fmla="val 2505"/>
                <a:gd name="f45" fmla="val 2175"/>
                <a:gd name="f46" fmla="val 1513"/>
                <a:gd name="f47" fmla="val 6121"/>
                <a:gd name="f48" fmla="val 4388"/>
                <a:gd name="f49" fmla="val 4664"/>
                <a:gd name="f50" fmla="val 1899"/>
                <a:gd name="f51" fmla="val 4994"/>
                <a:gd name="f52" fmla="val 1568"/>
                <a:gd name="f53" fmla="val 5428"/>
                <a:gd name="f54" fmla="val 1403"/>
                <a:gd name="f55" fmla="val 5861"/>
                <a:gd name="f56" fmla="val 6294"/>
                <a:gd name="f57" fmla="val 6727"/>
                <a:gd name="f58" fmla="val 7058"/>
                <a:gd name="f59" fmla="val 7342"/>
                <a:gd name="f60" fmla="val 2183"/>
                <a:gd name="f61" fmla="val 7499"/>
                <a:gd name="f62" fmla="val 2561"/>
                <a:gd name="f63" fmla="val 7531"/>
                <a:gd name="f64" fmla="val 2907"/>
                <a:gd name="f65" fmla="val 8287"/>
                <a:gd name="f66" fmla="val 2151"/>
                <a:gd name="f67" fmla="val 8633"/>
                <a:gd name="f68" fmla="val 1805"/>
                <a:gd name="f69" fmla="val 8476"/>
                <a:gd name="f70" fmla="val 1490"/>
                <a:gd name="f71" fmla="val 1206"/>
                <a:gd name="f72" fmla="val 8035"/>
                <a:gd name="f73" fmla="val 7436"/>
                <a:gd name="f74" fmla="val 6648"/>
                <a:gd name="f75" fmla="*/ f0 1 8634"/>
                <a:gd name="f76" fmla="*/ f1 1 8657"/>
                <a:gd name="f77" fmla="val f2"/>
                <a:gd name="f78" fmla="val f3"/>
                <a:gd name="f79" fmla="val f4"/>
                <a:gd name="f80" fmla="+- f79 0 f77"/>
                <a:gd name="f81" fmla="+- f78 0 f77"/>
                <a:gd name="f82" fmla="*/ f81 1 8634"/>
                <a:gd name="f83" fmla="*/ f80 1 8657"/>
                <a:gd name="f84" fmla="*/ f77 1 f82"/>
                <a:gd name="f85" fmla="*/ f78 1 f82"/>
                <a:gd name="f86" fmla="*/ f77 1 f83"/>
                <a:gd name="f87" fmla="*/ f79 1 f83"/>
                <a:gd name="f88" fmla="*/ f84 f75 1"/>
                <a:gd name="f89" fmla="*/ f85 f75 1"/>
                <a:gd name="f90" fmla="*/ f87 f76 1"/>
                <a:gd name="f91" fmla="*/ f86 f76 1"/>
              </a:gdLst>
              <a:ahLst/>
              <a:cxnLst>
                <a:cxn ang="3cd4">
                  <a:pos x="hc" y="t"/>
                </a:cxn>
                <a:cxn ang="0">
                  <a:pos x="r" y="vc"/>
                </a:cxn>
                <a:cxn ang="cd4">
                  <a:pos x="hc" y="b"/>
                </a:cxn>
                <a:cxn ang="cd2">
                  <a:pos x="l" y="vc"/>
                </a:cxn>
              </a:cxnLst>
              <a:rect l="f88" t="f91" r="f89" b="f90"/>
              <a:pathLst>
                <a:path w="8634" h="8657">
                  <a:moveTo>
                    <a:pt x="f5" y="f6"/>
                  </a:moveTo>
                  <a:cubicBezTo>
                    <a:pt x="f7" y="f6"/>
                    <a:pt x="f8" y="f9"/>
                    <a:pt x="f10" y="f11"/>
                  </a:cubicBezTo>
                  <a:lnTo>
                    <a:pt x="f12" y="f13"/>
                  </a:lnTo>
                  <a:cubicBezTo>
                    <a:pt x="f6" y="f14"/>
                    <a:pt x="f6" y="f15"/>
                    <a:pt x="f12" y="f16"/>
                  </a:cubicBezTo>
                  <a:cubicBezTo>
                    <a:pt x="f17" y="f18"/>
                    <a:pt x="f19" y="f4"/>
                    <a:pt x="f20" y="f4"/>
                  </a:cubicBezTo>
                  <a:cubicBezTo>
                    <a:pt x="f21" y="f4"/>
                    <a:pt x="f22" y="f18"/>
                    <a:pt x="f23" y="f16"/>
                  </a:cubicBezTo>
                  <a:lnTo>
                    <a:pt x="f24" y="f25"/>
                  </a:lnTo>
                  <a:lnTo>
                    <a:pt x="f24" y="f25"/>
                  </a:lnTo>
                  <a:cubicBezTo>
                    <a:pt x="f26" y="f27"/>
                    <a:pt x="f28" y="f29"/>
                    <a:pt x="f30" y="f29"/>
                  </a:cubicBezTo>
                  <a:cubicBezTo>
                    <a:pt x="f31" y="f29"/>
                    <a:pt x="f32" y="f33"/>
                    <a:pt x="f34" y="f35"/>
                  </a:cubicBezTo>
                  <a:lnTo>
                    <a:pt x="f36" y="f37"/>
                  </a:lnTo>
                  <a:cubicBezTo>
                    <a:pt x="f38" y="f39"/>
                    <a:pt x="f40" y="f41"/>
                    <a:pt x="f42" y="f41"/>
                  </a:cubicBezTo>
                  <a:cubicBezTo>
                    <a:pt x="f43" y="f41"/>
                    <a:pt x="f44" y="f39"/>
                    <a:pt x="f45" y="f37"/>
                  </a:cubicBezTo>
                  <a:cubicBezTo>
                    <a:pt x="f46" y="f47"/>
                    <a:pt x="f46" y="f7"/>
                    <a:pt x="f45" y="f48"/>
                  </a:cubicBezTo>
                  <a:lnTo>
                    <a:pt x="f49" y="f50"/>
                  </a:lnTo>
                  <a:cubicBezTo>
                    <a:pt x="f51" y="f52"/>
                    <a:pt x="f53" y="f54"/>
                    <a:pt x="f55" y="f54"/>
                  </a:cubicBezTo>
                  <a:cubicBezTo>
                    <a:pt x="f56" y="f54"/>
                    <a:pt x="f57" y="f52"/>
                    <a:pt x="f58" y="f50"/>
                  </a:cubicBezTo>
                  <a:cubicBezTo>
                    <a:pt x="f59" y="f60"/>
                    <a:pt x="f61" y="f62"/>
                    <a:pt x="f63" y="f64"/>
                  </a:cubicBezTo>
                  <a:lnTo>
                    <a:pt x="f65" y="f66"/>
                  </a:lnTo>
                  <a:lnTo>
                    <a:pt x="f67" y="f68"/>
                  </a:lnTo>
                  <a:cubicBezTo>
                    <a:pt x="f69" y="f70"/>
                    <a:pt x="f65" y="f71"/>
                    <a:pt x="f72" y="f11"/>
                  </a:cubicBezTo>
                  <a:cubicBezTo>
                    <a:pt x="f73" y="f9"/>
                    <a:pt x="f7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25" name="Google Shape;7018;p88">
            <a:extLst>
              <a:ext uri="{FF2B5EF4-FFF2-40B4-BE49-F238E27FC236}">
                <a16:creationId xmlns:a16="http://schemas.microsoft.com/office/drawing/2014/main" id="{1291099C-C668-5B14-5E58-C21761A4798C}"/>
              </a:ext>
            </a:extLst>
          </p:cNvPr>
          <p:cNvGrpSpPr/>
          <p:nvPr/>
        </p:nvGrpSpPr>
        <p:grpSpPr>
          <a:xfrm>
            <a:off x="7217571" y="2276320"/>
            <a:ext cx="595200" cy="593616"/>
            <a:chOff x="6730349" y="1707239"/>
            <a:chExt cx="446400" cy="445212"/>
          </a:xfrm>
          <a:solidFill>
            <a:schemeClr val="tx1">
              <a:lumMod val="50000"/>
              <a:lumOff val="50000"/>
            </a:schemeClr>
          </a:solidFill>
        </p:grpSpPr>
        <p:sp>
          <p:nvSpPr>
            <p:cNvPr id="126" name="Google Shape;7019;p88">
              <a:extLst>
                <a:ext uri="{FF2B5EF4-FFF2-40B4-BE49-F238E27FC236}">
                  <a16:creationId xmlns:a16="http://schemas.microsoft.com/office/drawing/2014/main" id="{C031497F-D980-C9E5-2F6F-9BB044EE3F06}"/>
                </a:ext>
              </a:extLst>
            </p:cNvPr>
            <p:cNvSpPr/>
            <p:nvPr/>
          </p:nvSpPr>
          <p:spPr>
            <a:xfrm>
              <a:off x="6809747" y="1786637"/>
              <a:ext cx="287606" cy="285201"/>
            </a:xfrm>
            <a:custGeom>
              <a:avLst/>
              <a:gdLst>
                <a:gd name="f0" fmla="val w"/>
                <a:gd name="f1" fmla="val h"/>
                <a:gd name="f2" fmla="val 0"/>
                <a:gd name="f3" fmla="val 7531"/>
                <a:gd name="f4" fmla="val 7468"/>
                <a:gd name="f5" fmla="val 3750"/>
                <a:gd name="f6" fmla="val 663"/>
                <a:gd name="f7" fmla="val 3939"/>
                <a:gd name="f8" fmla="val 4096"/>
                <a:gd name="f9" fmla="val 820"/>
                <a:gd name="f10" fmla="val 1009"/>
                <a:gd name="f11" fmla="val 3624"/>
                <a:gd name="f12" fmla="val 5357"/>
                <a:gd name="f13" fmla="val 4884"/>
                <a:gd name="f14" fmla="val 5514"/>
                <a:gd name="f15" fmla="val 5042"/>
                <a:gd name="f16" fmla="val 5231"/>
                <a:gd name="f17" fmla="val 5294"/>
                <a:gd name="f18" fmla="val 5420"/>
                <a:gd name="f19" fmla="val 5207"/>
                <a:gd name="f20" fmla="val 5451"/>
                <a:gd name="f21" fmla="val 5120"/>
                <a:gd name="f22" fmla="val 5034"/>
                <a:gd name="f23" fmla="val 4947"/>
                <a:gd name="f24" fmla="val 3498"/>
                <a:gd name="f25" fmla="val 3971"/>
                <a:gd name="f26" fmla="val 3435"/>
                <a:gd name="f27" fmla="val 3908"/>
                <a:gd name="f28" fmla="val 3403"/>
                <a:gd name="f29" fmla="val 3813"/>
                <a:gd name="f30" fmla="val 3719"/>
                <a:gd name="f31" fmla="val 3561"/>
                <a:gd name="f32" fmla="val 1"/>
                <a:gd name="f33" fmla="val 1671"/>
                <a:gd name="f34" fmla="val 1702"/>
                <a:gd name="f35" fmla="val 5829"/>
                <a:gd name="f36" fmla="val 5798"/>
                <a:gd name="f37" fmla="val 7499"/>
                <a:gd name="f38" fmla="val 7530"/>
                <a:gd name="f39" fmla="*/ f0 1 7531"/>
                <a:gd name="f40" fmla="*/ f1 1 7468"/>
                <a:gd name="f41" fmla="val f2"/>
                <a:gd name="f42" fmla="val f3"/>
                <a:gd name="f43" fmla="val f4"/>
                <a:gd name="f44" fmla="+- f43 0 f41"/>
                <a:gd name="f45" fmla="+- f42 0 f41"/>
                <a:gd name="f46" fmla="*/ f45 1 7531"/>
                <a:gd name="f47" fmla="*/ f44 1 746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7531" h="7468">
                  <a:moveTo>
                    <a:pt x="f5" y="f6"/>
                  </a:moveTo>
                  <a:cubicBezTo>
                    <a:pt x="f7" y="f6"/>
                    <a:pt x="f8" y="f9"/>
                    <a:pt x="f8" y="f10"/>
                  </a:cubicBezTo>
                  <a:lnTo>
                    <a:pt x="f8" y="f11"/>
                  </a:lnTo>
                  <a:lnTo>
                    <a:pt x="f12" y="f13"/>
                  </a:lnTo>
                  <a:cubicBezTo>
                    <a:pt x="f14" y="f15"/>
                    <a:pt x="f14" y="f16"/>
                    <a:pt x="f12" y="f12"/>
                  </a:cubicBezTo>
                  <a:cubicBezTo>
                    <a:pt x="f17" y="f18"/>
                    <a:pt x="f19" y="f20"/>
                    <a:pt x="f21" y="f20"/>
                  </a:cubicBezTo>
                  <a:cubicBezTo>
                    <a:pt x="f22" y="f20"/>
                    <a:pt x="f23" y="f18"/>
                    <a:pt x="f13" y="f12"/>
                  </a:cubicBezTo>
                  <a:lnTo>
                    <a:pt x="f24" y="f25"/>
                  </a:lnTo>
                  <a:cubicBezTo>
                    <a:pt x="f26" y="f27"/>
                    <a:pt x="f28" y="f29"/>
                    <a:pt x="f28" y="f30"/>
                  </a:cubicBezTo>
                  <a:lnTo>
                    <a:pt x="f28" y="f10"/>
                  </a:lnTo>
                  <a:cubicBezTo>
                    <a:pt x="f28" y="f9"/>
                    <a:pt x="f31" y="f6"/>
                    <a:pt x="f5" y="f6"/>
                  </a:cubicBezTo>
                  <a:close/>
                  <a:moveTo>
                    <a:pt x="f5" y="f32"/>
                  </a:moveTo>
                  <a:cubicBezTo>
                    <a:pt x="f33" y="f32"/>
                    <a:pt x="f32" y="f34"/>
                    <a:pt x="f32" y="f5"/>
                  </a:cubicBezTo>
                  <a:cubicBezTo>
                    <a:pt x="f32" y="f35"/>
                    <a:pt x="f34" y="f4"/>
                    <a:pt x="f5" y="f4"/>
                  </a:cubicBezTo>
                  <a:cubicBezTo>
                    <a:pt x="f36" y="f4"/>
                    <a:pt x="f37" y="f36"/>
                    <a:pt x="f37" y="f5"/>
                  </a:cubicBezTo>
                  <a:cubicBezTo>
                    <a:pt x="f38" y="f34"/>
                    <a:pt x="f35" y="f32"/>
                    <a:pt x="f5"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7" name="Google Shape;7020;p88">
              <a:extLst>
                <a:ext uri="{FF2B5EF4-FFF2-40B4-BE49-F238E27FC236}">
                  <a16:creationId xmlns:a16="http://schemas.microsoft.com/office/drawing/2014/main" id="{F0138525-3755-F7B0-9C4F-8BAAA2D18674}"/>
                </a:ext>
              </a:extLst>
            </p:cNvPr>
            <p:cNvSpPr/>
            <p:nvPr/>
          </p:nvSpPr>
          <p:spPr>
            <a:xfrm>
              <a:off x="6730349" y="1707239"/>
              <a:ext cx="446400" cy="445212"/>
            </a:xfrm>
            <a:custGeom>
              <a:avLst/>
              <a:gdLst>
                <a:gd name="f0" fmla="val w"/>
                <a:gd name="f1" fmla="val h"/>
                <a:gd name="f2" fmla="val 0"/>
                <a:gd name="f3" fmla="val 11689"/>
                <a:gd name="f4" fmla="val 11658"/>
                <a:gd name="f5" fmla="val 5829"/>
                <a:gd name="f6" fmla="val 1355"/>
                <a:gd name="f7" fmla="val 8286"/>
                <a:gd name="f8" fmla="val 10271"/>
                <a:gd name="f9" fmla="val 3372"/>
                <a:gd name="f10" fmla="val 8318"/>
                <a:gd name="f11" fmla="val 3403"/>
                <a:gd name="f12" fmla="val 1387"/>
                <a:gd name="f13" fmla="val 8255"/>
                <a:gd name="f14" fmla="val 3371"/>
                <a:gd name="f15" fmla="val 1"/>
                <a:gd name="f16" fmla="val 2647"/>
                <a:gd name="f17" fmla="val 2616"/>
                <a:gd name="f18" fmla="val 9011"/>
                <a:gd name="f19" fmla="val 11657"/>
                <a:gd name="f20" fmla="val 9042"/>
                <a:gd name="f21" fmla="*/ f0 1 11689"/>
                <a:gd name="f22" fmla="*/ f1 1 11658"/>
                <a:gd name="f23" fmla="val f2"/>
                <a:gd name="f24" fmla="val f3"/>
                <a:gd name="f25" fmla="val f4"/>
                <a:gd name="f26" fmla="+- f25 0 f23"/>
                <a:gd name="f27" fmla="+- f24 0 f23"/>
                <a:gd name="f28" fmla="*/ f27 1 11689"/>
                <a:gd name="f29" fmla="*/ f26 1 11658"/>
                <a:gd name="f30" fmla="*/ f23 1 f28"/>
                <a:gd name="f31" fmla="*/ f24 1 f28"/>
                <a:gd name="f32" fmla="*/ f23 1 f29"/>
                <a:gd name="f33" fmla="*/ f25 1 f29"/>
                <a:gd name="f34" fmla="*/ f30 f21 1"/>
                <a:gd name="f35" fmla="*/ f31 f21 1"/>
                <a:gd name="f36" fmla="*/ f33 f22 1"/>
                <a:gd name="f37" fmla="*/ f32 f22 1"/>
              </a:gdLst>
              <a:ahLst/>
              <a:cxnLst>
                <a:cxn ang="3cd4">
                  <a:pos x="hc" y="t"/>
                </a:cxn>
                <a:cxn ang="0">
                  <a:pos x="r" y="vc"/>
                </a:cxn>
                <a:cxn ang="cd4">
                  <a:pos x="hc" y="b"/>
                </a:cxn>
                <a:cxn ang="cd2">
                  <a:pos x="l" y="vc"/>
                </a:cxn>
              </a:cxnLst>
              <a:rect l="f34" t="f37" r="f35" b="f36"/>
              <a:pathLst>
                <a:path w="11689" h="11658">
                  <a:moveTo>
                    <a:pt x="f5" y="f6"/>
                  </a:moveTo>
                  <a:cubicBezTo>
                    <a:pt x="f7" y="f6"/>
                    <a:pt x="f8" y="f9"/>
                    <a:pt x="f8" y="f5"/>
                  </a:cubicBezTo>
                  <a:cubicBezTo>
                    <a:pt x="f8" y="f7"/>
                    <a:pt x="f10" y="f8"/>
                    <a:pt x="f5" y="f8"/>
                  </a:cubicBezTo>
                  <a:cubicBezTo>
                    <a:pt x="f11" y="f8"/>
                    <a:pt x="f12" y="f13"/>
                    <a:pt x="f12" y="f5"/>
                  </a:cubicBezTo>
                  <a:cubicBezTo>
                    <a:pt x="f12" y="f9"/>
                    <a:pt x="f14" y="f6"/>
                    <a:pt x="f5" y="f6"/>
                  </a:cubicBezTo>
                  <a:close/>
                  <a:moveTo>
                    <a:pt x="f5" y="f15"/>
                  </a:moveTo>
                  <a:cubicBezTo>
                    <a:pt x="f16" y="f15"/>
                    <a:pt x="f2" y="f17"/>
                    <a:pt x="f2" y="f5"/>
                  </a:cubicBezTo>
                  <a:cubicBezTo>
                    <a:pt x="f2" y="f18"/>
                    <a:pt x="f16" y="f19"/>
                    <a:pt x="f5" y="f19"/>
                  </a:cubicBezTo>
                  <a:cubicBezTo>
                    <a:pt x="f18" y="f19"/>
                    <a:pt x="f19" y="f18"/>
                    <a:pt x="f19" y="f5"/>
                  </a:cubicBezTo>
                  <a:cubicBezTo>
                    <a:pt x="f3" y="f17"/>
                    <a:pt x="f20"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28" name="Google Shape;5917;p86">
            <a:extLst>
              <a:ext uri="{FF2B5EF4-FFF2-40B4-BE49-F238E27FC236}">
                <a16:creationId xmlns:a16="http://schemas.microsoft.com/office/drawing/2014/main" id="{5186CDE2-6D4E-FC5E-EF51-7074D5368995}"/>
              </a:ext>
            </a:extLst>
          </p:cNvPr>
          <p:cNvSpPr/>
          <p:nvPr/>
        </p:nvSpPr>
        <p:spPr>
          <a:xfrm>
            <a:off x="4030143" y="3436136"/>
            <a:ext cx="601381" cy="617561"/>
          </a:xfrm>
          <a:custGeom>
            <a:avLst/>
            <a:gdLst>
              <a:gd name="f0" fmla="val w"/>
              <a:gd name="f1" fmla="val h"/>
              <a:gd name="f2" fmla="val 0"/>
              <a:gd name="f3" fmla="val 12446"/>
              <a:gd name="f4" fmla="val 12698"/>
              <a:gd name="f5" fmla="val 6239"/>
              <a:gd name="f6" fmla="val 1"/>
              <a:gd name="f7" fmla="val 5105"/>
              <a:gd name="f8" fmla="val 4191"/>
              <a:gd name="f9" fmla="val 915"/>
              <a:gd name="f10" fmla="val 4159"/>
              <a:gd name="f11" fmla="val 2112"/>
              <a:gd name="f12" fmla="val 3088"/>
              <a:gd name="f13" fmla="val 4852"/>
              <a:gd name="f14" fmla="val 3939"/>
              <a:gd name="f15" fmla="val 5798"/>
              <a:gd name="f16" fmla="val 4097"/>
              <a:gd name="f17" fmla="val 5294"/>
              <a:gd name="f18" fmla="val 5483"/>
              <a:gd name="f19" fmla="val 6333"/>
              <a:gd name="f20" fmla="val 7310"/>
              <a:gd name="f21" fmla="val 7657"/>
              <a:gd name="f22" fmla="val 4222"/>
              <a:gd name="f23" fmla="val 7972"/>
              <a:gd name="f24" fmla="val 4380"/>
              <a:gd name="f25" fmla="val 8255"/>
              <a:gd name="f26" fmla="val 3403"/>
              <a:gd name="f27" fmla="val 9043"/>
              <a:gd name="f28" fmla="val 3057"/>
              <a:gd name="f29" fmla="val 8728"/>
              <a:gd name="f30" fmla="val 2584"/>
              <a:gd name="f31" fmla="val 8570"/>
              <a:gd name="f32" fmla="val 946"/>
              <a:gd name="f33" fmla="val 8602"/>
              <a:gd name="f34" fmla="val 9515"/>
              <a:gd name="f35" fmla="val 10650"/>
              <a:gd name="f36" fmla="val 11784"/>
              <a:gd name="f37" fmla="val 12697"/>
              <a:gd name="f38" fmla="val 3246"/>
              <a:gd name="f39" fmla="val 4128"/>
              <a:gd name="f40" fmla="val 11752"/>
              <a:gd name="f41" fmla="val 10303"/>
              <a:gd name="f42" fmla="val 4096"/>
              <a:gd name="f43" fmla="val 9988"/>
              <a:gd name="f44" fmla="val 9704"/>
              <a:gd name="f45" fmla="val 4947"/>
              <a:gd name="f46" fmla="val 8917"/>
              <a:gd name="f47" fmla="val 9232"/>
              <a:gd name="f48" fmla="val 5766"/>
              <a:gd name="f49" fmla="val 9389"/>
              <a:gd name="f50" fmla="val 6743"/>
              <a:gd name="f51" fmla="val 7184"/>
              <a:gd name="f52" fmla="val 9200"/>
              <a:gd name="f53" fmla="val 7530"/>
              <a:gd name="f54" fmla="val 8507"/>
              <a:gd name="f55" fmla="val 8350"/>
              <a:gd name="f56" fmla="val 8287"/>
              <a:gd name="f57" fmla="val 10366"/>
              <a:gd name="f58" fmla="val 11500"/>
              <a:gd name="f59" fmla="val 12414"/>
              <a:gd name="f60" fmla="val 12445"/>
              <a:gd name="f61" fmla="val 11563"/>
              <a:gd name="f62" fmla="val 9862"/>
              <a:gd name="f63" fmla="val 9421"/>
              <a:gd name="f64" fmla="val 8759"/>
              <a:gd name="f65" fmla="val 9074"/>
              <a:gd name="f66" fmla="val 8097"/>
              <a:gd name="f67" fmla="val 8318"/>
              <a:gd name="f68" fmla="val 7625"/>
              <a:gd name="f69" fmla="val 5451"/>
              <a:gd name="f70" fmla="val 6680"/>
              <a:gd name="f71" fmla="val 3908"/>
              <a:gd name="f72" fmla="val 7404"/>
              <a:gd name="f73" fmla="val 64"/>
              <a:gd name="f74" fmla="*/ f0 1 12446"/>
              <a:gd name="f75" fmla="*/ f1 1 12698"/>
              <a:gd name="f76" fmla="val f2"/>
              <a:gd name="f77" fmla="val f3"/>
              <a:gd name="f78" fmla="val f4"/>
              <a:gd name="f79" fmla="+- f78 0 f76"/>
              <a:gd name="f80" fmla="+- f77 0 f76"/>
              <a:gd name="f81" fmla="*/ f80 1 12446"/>
              <a:gd name="f82" fmla="*/ f79 1 12698"/>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12446" h="12698">
                <a:moveTo>
                  <a:pt x="f5" y="f6"/>
                </a:moveTo>
                <a:cubicBezTo>
                  <a:pt x="f7" y="f6"/>
                  <a:pt x="f8" y="f9"/>
                  <a:pt x="f10" y="f11"/>
                </a:cubicBezTo>
                <a:cubicBezTo>
                  <a:pt x="f10" y="f12"/>
                  <a:pt x="f13" y="f14"/>
                  <a:pt x="f15" y="f16"/>
                </a:cubicBezTo>
                <a:lnTo>
                  <a:pt x="f15" y="f17"/>
                </a:lnTo>
                <a:cubicBezTo>
                  <a:pt x="f13" y="f18"/>
                  <a:pt x="f10" y="f19"/>
                  <a:pt x="f10" y="f20"/>
                </a:cubicBezTo>
                <a:cubicBezTo>
                  <a:pt x="f10" y="f21"/>
                  <a:pt x="f22" y="f23"/>
                  <a:pt x="f24" y="f25"/>
                </a:cubicBezTo>
                <a:lnTo>
                  <a:pt x="f26" y="f27"/>
                </a:lnTo>
                <a:cubicBezTo>
                  <a:pt x="f28" y="f29"/>
                  <a:pt x="f30" y="f31"/>
                  <a:pt x="f11" y="f31"/>
                </a:cubicBezTo>
                <a:cubicBezTo>
                  <a:pt x="f32" y="f33"/>
                  <a:pt x="f6" y="f34"/>
                  <a:pt x="f6" y="f35"/>
                </a:cubicBezTo>
                <a:cubicBezTo>
                  <a:pt x="f6" y="f36"/>
                  <a:pt x="f32" y="f37"/>
                  <a:pt x="f11" y="f37"/>
                </a:cubicBezTo>
                <a:cubicBezTo>
                  <a:pt x="f38" y="f37"/>
                  <a:pt x="f39" y="f40"/>
                  <a:pt x="f8" y="f35"/>
                </a:cubicBezTo>
                <a:cubicBezTo>
                  <a:pt x="f8" y="f41"/>
                  <a:pt x="f42" y="f43"/>
                  <a:pt x="f14" y="f44"/>
                </a:cubicBezTo>
                <a:lnTo>
                  <a:pt x="f45" y="f46"/>
                </a:lnTo>
                <a:cubicBezTo>
                  <a:pt x="f17" y="f47"/>
                  <a:pt x="f48" y="f49"/>
                  <a:pt x="f5" y="f49"/>
                </a:cubicBezTo>
                <a:cubicBezTo>
                  <a:pt x="f50" y="f49"/>
                  <a:pt x="f51" y="f52"/>
                  <a:pt x="f53" y="f46"/>
                </a:cubicBezTo>
                <a:lnTo>
                  <a:pt x="f54" y="f44"/>
                </a:lnTo>
                <a:cubicBezTo>
                  <a:pt x="f55" y="f43"/>
                  <a:pt x="f56" y="f41"/>
                  <a:pt x="f56" y="f35"/>
                </a:cubicBezTo>
                <a:cubicBezTo>
                  <a:pt x="f56" y="f36"/>
                  <a:pt x="f47" y="f37"/>
                  <a:pt x="f57" y="f37"/>
                </a:cubicBezTo>
                <a:cubicBezTo>
                  <a:pt x="f58" y="f37"/>
                  <a:pt x="f59" y="f40"/>
                  <a:pt x="f60" y="f35"/>
                </a:cubicBezTo>
                <a:cubicBezTo>
                  <a:pt x="f60" y="f34"/>
                  <a:pt x="f61" y="f33"/>
                  <a:pt x="f57" y="f31"/>
                </a:cubicBezTo>
                <a:cubicBezTo>
                  <a:pt x="f62" y="f31"/>
                  <a:pt x="f63" y="f64"/>
                  <a:pt x="f65" y="f27"/>
                </a:cubicBezTo>
                <a:lnTo>
                  <a:pt x="f66" y="f25"/>
                </a:lnTo>
                <a:cubicBezTo>
                  <a:pt x="f25" y="f23"/>
                  <a:pt x="f67" y="f21"/>
                  <a:pt x="f67" y="f20"/>
                </a:cubicBezTo>
                <a:cubicBezTo>
                  <a:pt x="f67" y="f19"/>
                  <a:pt x="f68" y="f69"/>
                  <a:pt x="f70" y="f17"/>
                </a:cubicBezTo>
                <a:lnTo>
                  <a:pt x="f70" y="f16"/>
                </a:lnTo>
                <a:cubicBezTo>
                  <a:pt x="f68" y="f71"/>
                  <a:pt x="f67" y="f12"/>
                  <a:pt x="f67" y="f11"/>
                </a:cubicBezTo>
                <a:cubicBezTo>
                  <a:pt x="f67" y="f32"/>
                  <a:pt x="f72" y="f73"/>
                  <a:pt x="f5" y="f6"/>
                </a:cubicBezTo>
                <a:close/>
              </a:path>
            </a:pathLst>
          </a:custGeom>
          <a:solidFill>
            <a:schemeClr val="tx1">
              <a:lumMod val="50000"/>
              <a:lumOff val="50000"/>
            </a:schemeClr>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29" name="Google Shape;5955;p86">
            <a:extLst>
              <a:ext uri="{FF2B5EF4-FFF2-40B4-BE49-F238E27FC236}">
                <a16:creationId xmlns:a16="http://schemas.microsoft.com/office/drawing/2014/main" id="{42A9533C-47FF-C364-27FA-BE33F846DB85}"/>
              </a:ext>
            </a:extLst>
          </p:cNvPr>
          <p:cNvSpPr/>
          <p:nvPr/>
        </p:nvSpPr>
        <p:spPr>
          <a:xfrm>
            <a:off x="4749606" y="3532657"/>
            <a:ext cx="612001" cy="521024"/>
          </a:xfrm>
          <a:custGeom>
            <a:avLst/>
            <a:gdLst>
              <a:gd name="f0" fmla="val w"/>
              <a:gd name="f1" fmla="val h"/>
              <a:gd name="f2" fmla="val 0"/>
              <a:gd name="f3" fmla="val 12666"/>
              <a:gd name="f4" fmla="val 10713"/>
              <a:gd name="f5" fmla="val 1765"/>
              <a:gd name="f6" fmla="val 3309"/>
              <a:gd name="f7" fmla="val 7058"/>
              <a:gd name="f8" fmla="val 7278"/>
              <a:gd name="f9" fmla="val 1954"/>
              <a:gd name="f10" fmla="val 7436"/>
              <a:gd name="f11" fmla="val 2206"/>
              <a:gd name="f12" fmla="val 2615"/>
              <a:gd name="f13" fmla="val 9925"/>
              <a:gd name="f14" fmla="val 788"/>
              <a:gd name="f15" fmla="val 5073"/>
              <a:gd name="f16" fmla="val 5262"/>
              <a:gd name="f17" fmla="val 5514"/>
              <a:gd name="f18" fmla="val 5892"/>
              <a:gd name="f19" fmla="val 3403"/>
              <a:gd name="f20" fmla="val 3813"/>
              <a:gd name="f21" fmla="val 4033"/>
              <a:gd name="f22" fmla="val 4254"/>
              <a:gd name="f23" fmla="val 7247"/>
              <a:gd name="f24" fmla="val 8412"/>
              <a:gd name="f25" fmla="val 8601"/>
              <a:gd name="f26" fmla="val 8853"/>
              <a:gd name="f27" fmla="val 9294"/>
              <a:gd name="f28" fmla="val 6711"/>
              <a:gd name="f29" fmla="val 7152"/>
              <a:gd name="f30" fmla="val 7404"/>
              <a:gd name="f31" fmla="val 7593"/>
              <a:gd name="f32" fmla="val 11815"/>
              <a:gd name="f33" fmla="val 9988"/>
              <a:gd name="f34" fmla="val 10429"/>
              <a:gd name="f35" fmla="val 10649"/>
              <a:gd name="f36" fmla="val 10870"/>
              <a:gd name="f37" fmla="val 379"/>
              <a:gd name="f38" fmla="val 1"/>
              <a:gd name="f39" fmla="val 158"/>
              <a:gd name="f40" fmla="val 190"/>
              <a:gd name="f41" fmla="val 10334"/>
              <a:gd name="f42" fmla="val 10555"/>
              <a:gd name="f43" fmla="val 10712"/>
              <a:gd name="f44" fmla="val 12224"/>
              <a:gd name="f45" fmla="val 12476"/>
              <a:gd name="f46" fmla="val 12665"/>
              <a:gd name="f47" fmla="val 10523"/>
              <a:gd name="f48" fmla="val 12634"/>
              <a:gd name="f49" fmla="val 12445"/>
              <a:gd name="f50" fmla="*/ f0 1 12666"/>
              <a:gd name="f51" fmla="*/ f1 1 10713"/>
              <a:gd name="f52" fmla="val f2"/>
              <a:gd name="f53" fmla="val f3"/>
              <a:gd name="f54" fmla="val f4"/>
              <a:gd name="f55" fmla="+- f54 0 f52"/>
              <a:gd name="f56" fmla="+- f53 0 f52"/>
              <a:gd name="f57" fmla="*/ f56 1 12666"/>
              <a:gd name="f58" fmla="*/ f55 1 10713"/>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12666" h="10713">
                <a:moveTo>
                  <a:pt x="f5" y="f6"/>
                </a:moveTo>
                <a:lnTo>
                  <a:pt x="f5" y="f7"/>
                </a:lnTo>
                <a:cubicBezTo>
                  <a:pt x="f5" y="f8"/>
                  <a:pt x="f9" y="f10"/>
                  <a:pt x="f11" y="f10"/>
                </a:cubicBezTo>
                <a:lnTo>
                  <a:pt x="f12" y="f10"/>
                </a:lnTo>
                <a:lnTo>
                  <a:pt x="f12" y="f13"/>
                </a:lnTo>
                <a:lnTo>
                  <a:pt x="f14" y="f13"/>
                </a:lnTo>
                <a:lnTo>
                  <a:pt x="f14" y="f6"/>
                </a:lnTo>
                <a:close/>
                <a:moveTo>
                  <a:pt x="f15" y="f6"/>
                </a:moveTo>
                <a:lnTo>
                  <a:pt x="f15" y="f7"/>
                </a:lnTo>
                <a:cubicBezTo>
                  <a:pt x="f15" y="f8"/>
                  <a:pt x="f16" y="f10"/>
                  <a:pt x="f17" y="f10"/>
                </a:cubicBezTo>
                <a:lnTo>
                  <a:pt x="f18" y="f10"/>
                </a:lnTo>
                <a:lnTo>
                  <a:pt x="f18" y="f13"/>
                </a:lnTo>
                <a:lnTo>
                  <a:pt x="f19" y="f13"/>
                </a:lnTo>
                <a:lnTo>
                  <a:pt x="f19" y="f10"/>
                </a:lnTo>
                <a:lnTo>
                  <a:pt x="f20" y="f10"/>
                </a:lnTo>
                <a:cubicBezTo>
                  <a:pt x="f21" y="f10"/>
                  <a:pt x="f22" y="f23"/>
                  <a:pt x="f22" y="f7"/>
                </a:cubicBezTo>
                <a:lnTo>
                  <a:pt x="f22" y="f6"/>
                </a:lnTo>
                <a:close/>
                <a:moveTo>
                  <a:pt x="f24" y="f6"/>
                </a:moveTo>
                <a:lnTo>
                  <a:pt x="f24" y="f7"/>
                </a:lnTo>
                <a:cubicBezTo>
                  <a:pt x="f24" y="f8"/>
                  <a:pt x="f25" y="f10"/>
                  <a:pt x="f26" y="f10"/>
                </a:cubicBezTo>
                <a:lnTo>
                  <a:pt x="f27" y="f10"/>
                </a:lnTo>
                <a:lnTo>
                  <a:pt x="f27" y="f13"/>
                </a:lnTo>
                <a:lnTo>
                  <a:pt x="f28" y="f13"/>
                </a:lnTo>
                <a:lnTo>
                  <a:pt x="f28" y="f10"/>
                </a:lnTo>
                <a:lnTo>
                  <a:pt x="f29" y="f10"/>
                </a:lnTo>
                <a:cubicBezTo>
                  <a:pt x="f30" y="f10"/>
                  <a:pt x="f31" y="f23"/>
                  <a:pt x="f31" y="f7"/>
                </a:cubicBezTo>
                <a:lnTo>
                  <a:pt x="f31" y="f6"/>
                </a:lnTo>
                <a:close/>
                <a:moveTo>
                  <a:pt x="f32" y="f6"/>
                </a:moveTo>
                <a:lnTo>
                  <a:pt x="f32" y="f13"/>
                </a:lnTo>
                <a:lnTo>
                  <a:pt x="f33" y="f13"/>
                </a:lnTo>
                <a:lnTo>
                  <a:pt x="f33" y="f10"/>
                </a:lnTo>
                <a:lnTo>
                  <a:pt x="f34" y="f10"/>
                </a:lnTo>
                <a:cubicBezTo>
                  <a:pt x="f35" y="f10"/>
                  <a:pt x="f36" y="f23"/>
                  <a:pt x="f36" y="f7"/>
                </a:cubicBezTo>
                <a:lnTo>
                  <a:pt x="f36" y="f6"/>
                </a:lnTo>
                <a:close/>
                <a:moveTo>
                  <a:pt x="f37" y="f38"/>
                </a:moveTo>
                <a:cubicBezTo>
                  <a:pt x="f39" y="f38"/>
                  <a:pt x="f38" y="f40"/>
                  <a:pt x="f38" y="f37"/>
                </a:cubicBezTo>
                <a:lnTo>
                  <a:pt x="f38" y="f41"/>
                </a:lnTo>
                <a:cubicBezTo>
                  <a:pt x="f38" y="f42"/>
                  <a:pt x="f40" y="f43"/>
                  <a:pt x="f37" y="f43"/>
                </a:cubicBezTo>
                <a:lnTo>
                  <a:pt x="f44" y="f43"/>
                </a:lnTo>
                <a:cubicBezTo>
                  <a:pt x="f45" y="f43"/>
                  <a:pt x="f46" y="f47"/>
                  <a:pt x="f46" y="f41"/>
                </a:cubicBezTo>
                <a:lnTo>
                  <a:pt x="f46" y="f37"/>
                </a:lnTo>
                <a:cubicBezTo>
                  <a:pt x="f48" y="f40"/>
                  <a:pt x="f49" y="f38"/>
                  <a:pt x="f44" y="f38"/>
                </a:cubicBezTo>
                <a:close/>
              </a:path>
            </a:pathLst>
          </a:custGeom>
          <a:solidFill>
            <a:schemeClr val="tx1">
              <a:lumMod val="50000"/>
              <a:lumOff val="50000"/>
            </a:schemeClr>
          </a:solid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nvGrpSpPr>
          <p:cNvPr id="130" name="Google Shape;5983;p86">
            <a:extLst>
              <a:ext uri="{FF2B5EF4-FFF2-40B4-BE49-F238E27FC236}">
                <a16:creationId xmlns:a16="http://schemas.microsoft.com/office/drawing/2014/main" id="{CED3B872-7047-FD26-4B24-F3389B8C6F88}"/>
              </a:ext>
            </a:extLst>
          </p:cNvPr>
          <p:cNvGrpSpPr/>
          <p:nvPr/>
        </p:nvGrpSpPr>
        <p:grpSpPr>
          <a:xfrm>
            <a:off x="5612885" y="3452324"/>
            <a:ext cx="615049" cy="616000"/>
            <a:chOff x="5526834" y="2589242"/>
            <a:chExt cx="461287" cy="462000"/>
          </a:xfrm>
          <a:solidFill>
            <a:schemeClr val="tx1">
              <a:lumMod val="50000"/>
              <a:lumOff val="50000"/>
            </a:schemeClr>
          </a:solidFill>
        </p:grpSpPr>
        <p:sp>
          <p:nvSpPr>
            <p:cNvPr id="131" name="Google Shape;5984;p86">
              <a:extLst>
                <a:ext uri="{FF2B5EF4-FFF2-40B4-BE49-F238E27FC236}">
                  <a16:creationId xmlns:a16="http://schemas.microsoft.com/office/drawing/2014/main" id="{947EE33C-5B21-D872-0D10-2E5F8E9F077C}"/>
                </a:ext>
              </a:extLst>
            </p:cNvPr>
            <p:cNvSpPr/>
            <p:nvPr/>
          </p:nvSpPr>
          <p:spPr>
            <a:xfrm>
              <a:off x="5526834" y="2589242"/>
              <a:ext cx="368804" cy="370048"/>
            </a:xfrm>
            <a:custGeom>
              <a:avLst/>
              <a:gdLst>
                <a:gd name="f0" fmla="val w"/>
                <a:gd name="f1" fmla="val h"/>
                <a:gd name="f2" fmla="val 0"/>
                <a:gd name="f3" fmla="val 10177"/>
                <a:gd name="f4" fmla="val 10145"/>
                <a:gd name="f5" fmla="val 5104"/>
                <a:gd name="f6" fmla="val 3813"/>
                <a:gd name="f7" fmla="val 5797"/>
                <a:gd name="f8" fmla="val 6364"/>
                <a:gd name="f9" fmla="val 4348"/>
                <a:gd name="f10" fmla="val 5073"/>
                <a:gd name="f11" fmla="val 5766"/>
                <a:gd name="f12" fmla="val 6333"/>
                <a:gd name="f13" fmla="val 4379"/>
                <a:gd name="f14" fmla="val 3844"/>
                <a:gd name="f15" fmla="val 4411"/>
                <a:gd name="f16" fmla="val 2300"/>
                <a:gd name="f17" fmla="val 2269"/>
                <a:gd name="f18" fmla="val 63"/>
                <a:gd name="f19" fmla="val 7908"/>
                <a:gd name="f20" fmla="val 7877"/>
                <a:gd name="f21" fmla="val 10176"/>
                <a:gd name="f22" fmla="*/ f0 1 10177"/>
                <a:gd name="f23" fmla="*/ f1 1 10145"/>
                <a:gd name="f24" fmla="val f2"/>
                <a:gd name="f25" fmla="val f3"/>
                <a:gd name="f26" fmla="val f4"/>
                <a:gd name="f27" fmla="+- f26 0 f24"/>
                <a:gd name="f28" fmla="+- f25 0 f24"/>
                <a:gd name="f29" fmla="*/ f28 1 10177"/>
                <a:gd name="f30" fmla="*/ f27 1 10145"/>
                <a:gd name="f31" fmla="*/ f24 1 f29"/>
                <a:gd name="f32" fmla="*/ f25 1 f29"/>
                <a:gd name="f33" fmla="*/ f24 1 f30"/>
                <a:gd name="f34" fmla="*/ f26 1 f30"/>
                <a:gd name="f35" fmla="*/ f31 f22 1"/>
                <a:gd name="f36" fmla="*/ f32 f22 1"/>
                <a:gd name="f37" fmla="*/ f34 f23 1"/>
                <a:gd name="f38" fmla="*/ f33 f23 1"/>
              </a:gdLst>
              <a:ahLst/>
              <a:cxnLst>
                <a:cxn ang="3cd4">
                  <a:pos x="hc" y="t"/>
                </a:cxn>
                <a:cxn ang="0">
                  <a:pos x="r" y="vc"/>
                </a:cxn>
                <a:cxn ang="cd4">
                  <a:pos x="hc" y="b"/>
                </a:cxn>
                <a:cxn ang="cd2">
                  <a:pos x="l" y="vc"/>
                </a:cxn>
              </a:cxnLst>
              <a:rect l="f35" t="f38" r="f36" b="f37"/>
              <a:pathLst>
                <a:path w="10177" h="10145">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5" y="f2"/>
                  </a:moveTo>
                  <a:cubicBezTo>
                    <a:pt x="f16" y="f2"/>
                    <a:pt x="f2" y="f17"/>
                    <a:pt x="f2" y="f10"/>
                  </a:cubicBezTo>
                  <a:cubicBezTo>
                    <a:pt x="f18" y="f19"/>
                    <a:pt x="f16" y="f4"/>
                    <a:pt x="f5" y="f4"/>
                  </a:cubicBezTo>
                  <a:cubicBezTo>
                    <a:pt x="f20" y="f4"/>
                    <a:pt x="f21" y="f20"/>
                    <a:pt x="f21" y="f10"/>
                  </a:cubicBezTo>
                  <a:cubicBezTo>
                    <a:pt x="f21" y="f17"/>
                    <a:pt x="f20"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2" name="Google Shape;5985;p86">
              <a:extLst>
                <a:ext uri="{FF2B5EF4-FFF2-40B4-BE49-F238E27FC236}">
                  <a16:creationId xmlns:a16="http://schemas.microsoft.com/office/drawing/2014/main" id="{310EA4E6-7553-E13F-59FC-5F4D28D61291}"/>
                </a:ext>
              </a:extLst>
            </p:cNvPr>
            <p:cNvSpPr/>
            <p:nvPr/>
          </p:nvSpPr>
          <p:spPr>
            <a:xfrm>
              <a:off x="5588474" y="2775231"/>
              <a:ext cx="399647" cy="276011"/>
            </a:xfrm>
            <a:custGeom>
              <a:avLst/>
              <a:gdLst>
                <a:gd name="f0" fmla="val w"/>
                <a:gd name="f1" fmla="val h"/>
                <a:gd name="f2" fmla="val 0"/>
                <a:gd name="f3" fmla="val 11028"/>
                <a:gd name="f4" fmla="val 7567"/>
                <a:gd name="f5" fmla="val 9774"/>
                <a:gd name="f6" fmla="val 9040"/>
                <a:gd name="f7" fmla="val 8444"/>
                <a:gd name="f8" fmla="val 548"/>
                <a:gd name="f9" fmla="val 1265"/>
                <a:gd name="f10" fmla="val 1801"/>
                <a:gd name="f11" fmla="val 8790"/>
                <a:gd name="f12" fmla="val 2305"/>
                <a:gd name="f13" fmla="val 9295"/>
                <a:gd name="f14" fmla="val 2463"/>
                <a:gd name="f15" fmla="val 2967"/>
                <a:gd name="f16" fmla="val 4416"/>
                <a:gd name="f17" fmla="val 8192"/>
                <a:gd name="f18" fmla="val 5645"/>
                <a:gd name="f19" fmla="val 6774"/>
                <a:gd name="f20" fmla="val 5834"/>
                <a:gd name="f21" fmla="val 4825"/>
                <a:gd name="f22" fmla="val 5829"/>
                <a:gd name="f23" fmla="val 5487"/>
                <a:gd name="f24" fmla="val 4663"/>
                <a:gd name="f25" fmla="val 5865"/>
                <a:gd name="f26" fmla="val 3403"/>
                <a:gd name="f27" fmla="val 2143"/>
                <a:gd name="f28" fmla="val 977"/>
                <a:gd name="f29" fmla="val 1"/>
                <a:gd name="f30" fmla="val 6306"/>
                <a:gd name="f31" fmla="val 7031"/>
                <a:gd name="f32" fmla="val 568"/>
                <a:gd name="f33" fmla="val 7566"/>
                <a:gd name="f34" fmla="val 1261"/>
                <a:gd name="f35" fmla="val 5388"/>
                <a:gd name="f36" fmla="val 5955"/>
                <a:gd name="f37" fmla="val 6459"/>
                <a:gd name="f38" fmla="val 7220"/>
                <a:gd name="f39" fmla="val 6617"/>
                <a:gd name="f40" fmla="val 6716"/>
                <a:gd name="f41" fmla="val 8601"/>
                <a:gd name="f42" fmla="val 6495"/>
                <a:gd name="f43" fmla="val 10082"/>
                <a:gd name="f44" fmla="val 4920"/>
                <a:gd name="f45" fmla="val 10114"/>
                <a:gd name="f46" fmla="val 2904"/>
                <a:gd name="f47" fmla="val 2400"/>
                <a:gd name="f48" fmla="val 10649"/>
                <a:gd name="f49" fmla="val 2211"/>
                <a:gd name="f50" fmla="val 11027"/>
                <a:gd name="f51" fmla="val 1706"/>
                <a:gd name="f52" fmla="val 10996"/>
                <a:gd name="f53" fmla="val 1108"/>
                <a:gd name="f54" fmla="val 10964"/>
                <a:gd name="f55" fmla="val 572"/>
                <a:gd name="f56" fmla="val 10492"/>
                <a:gd name="f57" fmla="val 100"/>
                <a:gd name="f58" fmla="val 9893"/>
                <a:gd name="f59" fmla="val 5"/>
                <a:gd name="f60" fmla="val 9853"/>
                <a:gd name="f61" fmla="val 2"/>
                <a:gd name="f62" fmla="val 9813"/>
                <a:gd name="f63" fmla="*/ f0 1 11028"/>
                <a:gd name="f64" fmla="*/ f1 1 7567"/>
                <a:gd name="f65" fmla="val f2"/>
                <a:gd name="f66" fmla="val f3"/>
                <a:gd name="f67" fmla="val f4"/>
                <a:gd name="f68" fmla="+- f67 0 f65"/>
                <a:gd name="f69" fmla="+- f66 0 f65"/>
                <a:gd name="f70" fmla="*/ f69 1 11028"/>
                <a:gd name="f71" fmla="*/ f68 1 7567"/>
                <a:gd name="f72" fmla="*/ f65 1 f70"/>
                <a:gd name="f73" fmla="*/ f66 1 f70"/>
                <a:gd name="f74" fmla="*/ f65 1 f71"/>
                <a:gd name="f75" fmla="*/ f67 1 f71"/>
                <a:gd name="f76" fmla="*/ f72 f63 1"/>
                <a:gd name="f77" fmla="*/ f73 f63 1"/>
                <a:gd name="f78" fmla="*/ f75 f64 1"/>
                <a:gd name="f79" fmla="*/ f74 f64 1"/>
              </a:gdLst>
              <a:ahLst/>
              <a:cxnLst>
                <a:cxn ang="3cd4">
                  <a:pos x="hc" y="t"/>
                </a:cxn>
                <a:cxn ang="0">
                  <a:pos x="r" y="vc"/>
                </a:cxn>
                <a:cxn ang="cd4">
                  <a:pos x="hc" y="b"/>
                </a:cxn>
                <a:cxn ang="cd2">
                  <a:pos x="l" y="vc"/>
                </a:cxn>
              </a:cxnLst>
              <a:rect l="f76" t="f79" r="f77" b="f78"/>
              <a:pathLst>
                <a:path w="11028" h="7567">
                  <a:moveTo>
                    <a:pt x="f5" y="f2"/>
                  </a:moveTo>
                  <a:cubicBezTo>
                    <a:pt x="f6" y="f2"/>
                    <a:pt x="f7" y="f8"/>
                    <a:pt x="f7" y="f9"/>
                  </a:cubicBezTo>
                  <a:cubicBezTo>
                    <a:pt x="f7" y="f10"/>
                    <a:pt x="f11" y="f12"/>
                    <a:pt x="f13" y="f14"/>
                  </a:cubicBezTo>
                  <a:lnTo>
                    <a:pt x="f13" y="f15"/>
                  </a:lnTo>
                  <a:cubicBezTo>
                    <a:pt x="f13" y="f16"/>
                    <a:pt x="f17" y="f18"/>
                    <a:pt x="f19" y="f20"/>
                  </a:cubicBezTo>
                  <a:lnTo>
                    <a:pt x="f19" y="f21"/>
                  </a:lnTo>
                  <a:cubicBezTo>
                    <a:pt x="f22" y="f23"/>
                    <a:pt x="f24" y="f25"/>
                    <a:pt x="f26" y="f25"/>
                  </a:cubicBezTo>
                  <a:cubicBezTo>
                    <a:pt x="f27" y="f25"/>
                    <a:pt x="f28" y="f23"/>
                    <a:pt x="f29" y="f21"/>
                  </a:cubicBezTo>
                  <a:lnTo>
                    <a:pt x="f29" y="f30"/>
                  </a:lnTo>
                  <a:cubicBezTo>
                    <a:pt x="f29" y="f31"/>
                    <a:pt x="f32" y="f33"/>
                    <a:pt x="f34" y="f33"/>
                  </a:cubicBezTo>
                  <a:lnTo>
                    <a:pt x="f35" y="f33"/>
                  </a:lnTo>
                  <a:cubicBezTo>
                    <a:pt x="f36" y="f33"/>
                    <a:pt x="f37" y="f38"/>
                    <a:pt x="f39" y="f40"/>
                  </a:cubicBezTo>
                  <a:cubicBezTo>
                    <a:pt x="f41" y="f42"/>
                    <a:pt x="f43" y="f44"/>
                    <a:pt x="f45" y="f46"/>
                  </a:cubicBezTo>
                  <a:lnTo>
                    <a:pt x="f45" y="f47"/>
                  </a:lnTo>
                  <a:cubicBezTo>
                    <a:pt x="f48" y="f49"/>
                    <a:pt x="f50" y="f51"/>
                    <a:pt x="f52" y="f53"/>
                  </a:cubicBezTo>
                  <a:cubicBezTo>
                    <a:pt x="f54" y="f55"/>
                    <a:pt x="f56" y="f57"/>
                    <a:pt x="f58" y="f59"/>
                  </a:cubicBezTo>
                  <a:cubicBezTo>
                    <a:pt x="f60" y="f61"/>
                    <a:pt x="f62"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3" name="Google Shape;5986;p86">
            <a:extLst>
              <a:ext uri="{FF2B5EF4-FFF2-40B4-BE49-F238E27FC236}">
                <a16:creationId xmlns:a16="http://schemas.microsoft.com/office/drawing/2014/main" id="{CCA3A359-86E8-E243-0876-7A8A38CD39C8}"/>
              </a:ext>
            </a:extLst>
          </p:cNvPr>
          <p:cNvGrpSpPr/>
          <p:nvPr/>
        </p:nvGrpSpPr>
        <p:grpSpPr>
          <a:xfrm>
            <a:off x="8048909" y="3428819"/>
            <a:ext cx="621097" cy="619060"/>
            <a:chOff x="7353851" y="2571612"/>
            <a:chExt cx="465823" cy="464295"/>
          </a:xfrm>
          <a:solidFill>
            <a:schemeClr val="tx1">
              <a:lumMod val="50000"/>
              <a:lumOff val="50000"/>
            </a:schemeClr>
          </a:solidFill>
        </p:grpSpPr>
        <p:sp>
          <p:nvSpPr>
            <p:cNvPr id="134" name="Google Shape;5987;p86">
              <a:extLst>
                <a:ext uri="{FF2B5EF4-FFF2-40B4-BE49-F238E27FC236}">
                  <a16:creationId xmlns:a16="http://schemas.microsoft.com/office/drawing/2014/main" id="{A92A659D-AACC-9CAD-2FF9-08D44DA9FE8E}"/>
                </a:ext>
              </a:extLst>
            </p:cNvPr>
            <p:cNvSpPr/>
            <p:nvPr/>
          </p:nvSpPr>
          <p:spPr>
            <a:xfrm>
              <a:off x="7635834" y="2856594"/>
              <a:ext cx="183840" cy="179313"/>
            </a:xfrm>
            <a:custGeom>
              <a:avLst/>
              <a:gdLst>
                <a:gd name="f0" fmla="val w"/>
                <a:gd name="f1" fmla="val h"/>
                <a:gd name="f2" fmla="val 0"/>
                <a:gd name="f3" fmla="val 5073"/>
                <a:gd name="f4" fmla="val 4916"/>
                <a:gd name="f5" fmla="val 2238"/>
                <a:gd name="f6" fmla="val 1"/>
                <a:gd name="f7" fmla="val 1986"/>
                <a:gd name="f8" fmla="val 442"/>
                <a:gd name="f9" fmla="val 1671"/>
                <a:gd name="f10" fmla="val 820"/>
                <a:gd name="f11" fmla="val 1324"/>
                <a:gd name="f12" fmla="val 1229"/>
                <a:gd name="f13" fmla="val 946"/>
                <a:gd name="f14" fmla="val 473"/>
                <a:gd name="f15" fmla="val 2206"/>
                <a:gd name="f16" fmla="val 4443"/>
                <a:gd name="f17" fmla="val 2521"/>
                <a:gd name="f18" fmla="val 4758"/>
                <a:gd name="f19" fmla="val 2923"/>
                <a:gd name="f20" fmla="val 3325"/>
                <a:gd name="f21" fmla="val 3726"/>
                <a:gd name="f22" fmla="val 4128"/>
                <a:gd name="f23" fmla="val 3813"/>
                <a:gd name="f24" fmla="val 2836"/>
                <a:gd name="f25" fmla="*/ f0 1 5073"/>
                <a:gd name="f26" fmla="*/ f1 1 4916"/>
                <a:gd name="f27" fmla="val f2"/>
                <a:gd name="f28" fmla="val f3"/>
                <a:gd name="f29" fmla="val f4"/>
                <a:gd name="f30" fmla="+- f29 0 f27"/>
                <a:gd name="f31" fmla="+- f28 0 f27"/>
                <a:gd name="f32" fmla="*/ f31 1 5073"/>
                <a:gd name="f33" fmla="*/ f30 1 4916"/>
                <a:gd name="f34" fmla="*/ f27 1 f32"/>
                <a:gd name="f35" fmla="*/ f28 1 f32"/>
                <a:gd name="f36" fmla="*/ f27 1 f33"/>
                <a:gd name="f37" fmla="*/ f29 1 f33"/>
                <a:gd name="f38" fmla="*/ f34 f25 1"/>
                <a:gd name="f39" fmla="*/ f35 f25 1"/>
                <a:gd name="f40" fmla="*/ f37 f26 1"/>
                <a:gd name="f41" fmla="*/ f36 f26 1"/>
              </a:gdLst>
              <a:ahLst/>
              <a:cxnLst>
                <a:cxn ang="3cd4">
                  <a:pos x="hc" y="t"/>
                </a:cxn>
                <a:cxn ang="0">
                  <a:pos x="r" y="vc"/>
                </a:cxn>
                <a:cxn ang="cd4">
                  <a:pos x="hc" y="b"/>
                </a:cxn>
                <a:cxn ang="cd2">
                  <a:pos x="l" y="vc"/>
                </a:cxn>
              </a:cxnLst>
              <a:rect l="f38" t="f41" r="f39" b="f40"/>
              <a:pathLst>
                <a:path w="5073" h="4916">
                  <a:moveTo>
                    <a:pt x="f5" y="f6"/>
                  </a:moveTo>
                  <a:cubicBezTo>
                    <a:pt x="f7" y="f8"/>
                    <a:pt x="f9" y="f10"/>
                    <a:pt x="f11" y="f12"/>
                  </a:cubicBezTo>
                  <a:cubicBezTo>
                    <a:pt x="f13" y="f9"/>
                    <a:pt x="f14" y="f7"/>
                    <a:pt x="f6" y="f5"/>
                  </a:cubicBezTo>
                  <a:lnTo>
                    <a:pt x="f15" y="f16"/>
                  </a:lnTo>
                  <a:cubicBezTo>
                    <a:pt x="f17" y="f18"/>
                    <a:pt x="f19" y="f4"/>
                    <a:pt x="f20" y="f4"/>
                  </a:cubicBezTo>
                  <a:cubicBezTo>
                    <a:pt x="f21" y="f4"/>
                    <a:pt x="f22" y="f18"/>
                    <a:pt x="f16" y="f16"/>
                  </a:cubicBezTo>
                  <a:cubicBezTo>
                    <a:pt x="f3" y="f23"/>
                    <a:pt x="f3" y="f24"/>
                    <a:pt x="f16" y="f15"/>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5" name="Google Shape;5988;p86">
              <a:extLst>
                <a:ext uri="{FF2B5EF4-FFF2-40B4-BE49-F238E27FC236}">
                  <a16:creationId xmlns:a16="http://schemas.microsoft.com/office/drawing/2014/main" id="{A8B9D857-D63C-9BDD-620D-B14050928BD4}"/>
                </a:ext>
              </a:extLst>
            </p:cNvPr>
            <p:cNvSpPr/>
            <p:nvPr/>
          </p:nvSpPr>
          <p:spPr>
            <a:xfrm>
              <a:off x="7353851" y="2571612"/>
              <a:ext cx="359670" cy="363227"/>
            </a:xfrm>
            <a:custGeom>
              <a:avLst/>
              <a:gdLst>
                <a:gd name="f0" fmla="val w"/>
                <a:gd name="f1" fmla="val h"/>
                <a:gd name="f2" fmla="val 0"/>
                <a:gd name="f3" fmla="val 9925"/>
                <a:gd name="f4" fmla="val 9958"/>
                <a:gd name="f5" fmla="val 4978"/>
                <a:gd name="f6" fmla="val 1702"/>
                <a:gd name="f7" fmla="val 6774"/>
                <a:gd name="f8" fmla="val 8286"/>
                <a:gd name="f9" fmla="val 3214"/>
                <a:gd name="f10" fmla="val 5010"/>
                <a:gd name="f11" fmla="val 8254"/>
                <a:gd name="f12" fmla="val 5892"/>
                <a:gd name="f13" fmla="val 7939"/>
                <a:gd name="f14" fmla="val 6711"/>
                <a:gd name="f15" fmla="val 7341"/>
                <a:gd name="f16" fmla="val 7310"/>
                <a:gd name="f17" fmla="val 6742"/>
                <a:gd name="f18" fmla="val 7908"/>
                <a:gd name="f19" fmla="val 5923"/>
                <a:gd name="f20" fmla="val 8318"/>
                <a:gd name="f21" fmla="val 3151"/>
                <a:gd name="f22" fmla="val 1670"/>
                <a:gd name="f23" fmla="val 6837"/>
                <a:gd name="f24" fmla="val 1"/>
                <a:gd name="f25" fmla="val 2268"/>
                <a:gd name="f26" fmla="val 2269"/>
                <a:gd name="f27" fmla="val 7688"/>
                <a:gd name="f28" fmla="val 9956"/>
                <a:gd name="f29" fmla="val 5013"/>
                <a:gd name="f30" fmla="val 9957"/>
                <a:gd name="f31" fmla="val 5048"/>
                <a:gd name="f32" fmla="val 5083"/>
                <a:gd name="f33" fmla="val 6367"/>
                <a:gd name="f34" fmla="val 7586"/>
                <a:gd name="f35" fmla="val 9395"/>
                <a:gd name="f36" fmla="val 8506"/>
                <a:gd name="f37" fmla="val 8444"/>
                <a:gd name="f38" fmla="val 9420"/>
                <a:gd name="f39" fmla="val 7499"/>
                <a:gd name="f40" fmla="val 9924"/>
                <a:gd name="f41" fmla="val 6270"/>
                <a:gd name="f42" fmla="val 7687"/>
                <a:gd name="f43" fmla="*/ f0 1 9925"/>
                <a:gd name="f44" fmla="*/ f1 1 9958"/>
                <a:gd name="f45" fmla="val f2"/>
                <a:gd name="f46" fmla="val f3"/>
                <a:gd name="f47" fmla="val f4"/>
                <a:gd name="f48" fmla="+- f47 0 f45"/>
                <a:gd name="f49" fmla="+- f46 0 f45"/>
                <a:gd name="f50" fmla="*/ f49 1 9925"/>
                <a:gd name="f51" fmla="*/ f48 1 9958"/>
                <a:gd name="f52" fmla="*/ f45 1 f50"/>
                <a:gd name="f53" fmla="*/ f46 1 f50"/>
                <a:gd name="f54" fmla="*/ f45 1 f51"/>
                <a:gd name="f55" fmla="*/ f47 1 f51"/>
                <a:gd name="f56" fmla="*/ f52 f43 1"/>
                <a:gd name="f57" fmla="*/ f53 f43 1"/>
                <a:gd name="f58" fmla="*/ f55 f44 1"/>
                <a:gd name="f59" fmla="*/ f54 f44 1"/>
              </a:gdLst>
              <a:ahLst/>
              <a:cxnLst>
                <a:cxn ang="3cd4">
                  <a:pos x="hc" y="t"/>
                </a:cxn>
                <a:cxn ang="0">
                  <a:pos x="r" y="vc"/>
                </a:cxn>
                <a:cxn ang="cd4">
                  <a:pos x="hc" y="b"/>
                </a:cxn>
                <a:cxn ang="cd2">
                  <a:pos x="l" y="vc"/>
                </a:cxn>
              </a:cxnLst>
              <a:rect l="f56" t="f59" r="f57" b="f58"/>
              <a:pathLst>
                <a:path w="9925" h="9958">
                  <a:moveTo>
                    <a:pt x="f5" y="f6"/>
                  </a:moveTo>
                  <a:cubicBezTo>
                    <a:pt x="f7" y="f6"/>
                    <a:pt x="f8" y="f9"/>
                    <a:pt x="f8" y="f10"/>
                  </a:cubicBezTo>
                  <a:cubicBezTo>
                    <a:pt x="f11" y="f12"/>
                    <a:pt x="f13" y="f14"/>
                    <a:pt x="f15" y="f16"/>
                  </a:cubicBezTo>
                  <a:cubicBezTo>
                    <a:pt x="f17" y="f18"/>
                    <a:pt x="f19" y="f20"/>
                    <a:pt x="f5" y="f20"/>
                  </a:cubicBezTo>
                  <a:cubicBezTo>
                    <a:pt x="f21" y="f20"/>
                    <a:pt x="f22" y="f23"/>
                    <a:pt x="f22" y="f10"/>
                  </a:cubicBezTo>
                  <a:cubicBezTo>
                    <a:pt x="f22" y="f9"/>
                    <a:pt x="f21" y="f6"/>
                    <a:pt x="f5" y="f6"/>
                  </a:cubicBezTo>
                  <a:close/>
                  <a:moveTo>
                    <a:pt x="f5" y="f24"/>
                  </a:moveTo>
                  <a:cubicBezTo>
                    <a:pt x="f25" y="f24"/>
                    <a:pt x="f2" y="f26"/>
                    <a:pt x="f2" y="f5"/>
                  </a:cubicBezTo>
                  <a:cubicBezTo>
                    <a:pt x="f2" y="f27"/>
                    <a:pt x="f25" y="f28"/>
                    <a:pt x="f5" y="f28"/>
                  </a:cubicBezTo>
                  <a:cubicBezTo>
                    <a:pt x="f29" y="f30"/>
                    <a:pt x="f31" y="f30"/>
                    <a:pt x="f32" y="f30"/>
                  </a:cubicBezTo>
                  <a:cubicBezTo>
                    <a:pt x="f33" y="f30"/>
                    <a:pt x="f34" y="f35"/>
                    <a:pt x="f36" y="f37"/>
                  </a:cubicBezTo>
                  <a:cubicBezTo>
                    <a:pt x="f38" y="f39"/>
                    <a:pt x="f40" y="f41"/>
                    <a:pt x="f40" y="f5"/>
                  </a:cubicBezTo>
                  <a:cubicBezTo>
                    <a:pt x="f40" y="f26"/>
                    <a:pt x="f42" y="f24"/>
                    <a:pt x="f5" y="f24"/>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6" name="Google Shape;6005;p86">
            <a:extLst>
              <a:ext uri="{FF2B5EF4-FFF2-40B4-BE49-F238E27FC236}">
                <a16:creationId xmlns:a16="http://schemas.microsoft.com/office/drawing/2014/main" id="{CEC37E5F-D794-F2BA-619E-D6F56B6971FC}"/>
              </a:ext>
            </a:extLst>
          </p:cNvPr>
          <p:cNvGrpSpPr/>
          <p:nvPr/>
        </p:nvGrpSpPr>
        <p:grpSpPr>
          <a:xfrm>
            <a:off x="4778903" y="4660393"/>
            <a:ext cx="541715" cy="545200"/>
            <a:chOff x="4901348" y="3495294"/>
            <a:chExt cx="406286" cy="408900"/>
          </a:xfrm>
          <a:solidFill>
            <a:schemeClr val="tx1">
              <a:lumMod val="50000"/>
              <a:lumOff val="50000"/>
            </a:schemeClr>
          </a:solidFill>
        </p:grpSpPr>
        <p:sp>
          <p:nvSpPr>
            <p:cNvPr id="137" name="Google Shape;6006;p86">
              <a:extLst>
                <a:ext uri="{FF2B5EF4-FFF2-40B4-BE49-F238E27FC236}">
                  <a16:creationId xmlns:a16="http://schemas.microsoft.com/office/drawing/2014/main" id="{A88B51C4-DC1C-C087-8446-94364F57F779}"/>
                </a:ext>
              </a:extLst>
            </p:cNvPr>
            <p:cNvSpPr/>
            <p:nvPr/>
          </p:nvSpPr>
          <p:spPr>
            <a:xfrm>
              <a:off x="4901348" y="3495294"/>
              <a:ext cx="406286" cy="300069"/>
            </a:xfrm>
            <a:custGeom>
              <a:avLst/>
              <a:gdLst>
                <a:gd name="f0" fmla="val w"/>
                <a:gd name="f1" fmla="val h"/>
                <a:gd name="f2" fmla="val 0"/>
                <a:gd name="f3" fmla="val 12666"/>
                <a:gd name="f4" fmla="val 9294"/>
                <a:gd name="f5" fmla="val 11405"/>
                <a:gd name="f6" fmla="val 1701"/>
                <a:gd name="f7" fmla="val 11626"/>
                <a:gd name="f8" fmla="val 11846"/>
                <a:gd name="f9" fmla="val 1890"/>
                <a:gd name="f10" fmla="val 2142"/>
                <a:gd name="f11" fmla="val 3749"/>
                <a:gd name="f12" fmla="val 11090"/>
                <a:gd name="f13" fmla="val 4663"/>
                <a:gd name="f14" fmla="val 9956"/>
                <a:gd name="f15" fmla="val 4978"/>
                <a:gd name="f16" fmla="val 10051"/>
                <a:gd name="f17" fmla="val 4631"/>
                <a:gd name="f18" fmla="val 10145"/>
                <a:gd name="f19" fmla="val 4222"/>
                <a:gd name="f20" fmla="val 3844"/>
                <a:gd name="f21" fmla="val 2584"/>
                <a:gd name="f22" fmla="val 3812"/>
                <a:gd name="f23" fmla="val 2647"/>
                <a:gd name="f24" fmla="val 4600"/>
                <a:gd name="f25" fmla="val 2773"/>
                <a:gd name="f26" fmla="val 5009"/>
                <a:gd name="f27" fmla="val 1639"/>
                <a:gd name="f28" fmla="val 4694"/>
                <a:gd name="f29" fmla="val 851"/>
                <a:gd name="f30" fmla="val 3781"/>
                <a:gd name="f31" fmla="val 1040"/>
                <a:gd name="f32" fmla="val 1292"/>
                <a:gd name="f33" fmla="val 4065"/>
                <a:gd name="f34" fmla="val 3655"/>
                <a:gd name="f35" fmla="val 4317"/>
                <a:gd name="f36" fmla="val 4506"/>
                <a:gd name="f37" fmla="val 3875"/>
                <a:gd name="f38" fmla="val 4096"/>
                <a:gd name="f39" fmla="val 4821"/>
                <a:gd name="f40" fmla="val 5041"/>
                <a:gd name="f41" fmla="val 5262"/>
                <a:gd name="f42" fmla="val 5261"/>
                <a:gd name="f43" fmla="val 5451"/>
                <a:gd name="f44" fmla="val 5324"/>
                <a:gd name="f45" fmla="val 5577"/>
                <a:gd name="f46" fmla="val 5608"/>
                <a:gd name="f47" fmla="val 5482"/>
                <a:gd name="f48" fmla="val 5797"/>
                <a:gd name="f49" fmla="val 5431"/>
                <a:gd name="f50" fmla="val 5952"/>
                <a:gd name="f51" fmla="val 5229"/>
                <a:gd name="f52" fmla="val 6065"/>
                <a:gd name="f53" fmla="val 5054"/>
                <a:gd name="f54" fmla="val 5017"/>
                <a:gd name="f55" fmla="val 4980"/>
                <a:gd name="f56" fmla="val 6060"/>
                <a:gd name="f57" fmla="val 4947"/>
                <a:gd name="f58" fmla="val 6049"/>
                <a:gd name="f59" fmla="val 4128"/>
                <a:gd name="f60" fmla="val 5734"/>
                <a:gd name="f61" fmla="val 4946"/>
                <a:gd name="f62" fmla="val 2993"/>
                <a:gd name="f63" fmla="val 2741"/>
                <a:gd name="f64" fmla="val 2552"/>
                <a:gd name="f65" fmla="val 189"/>
                <a:gd name="f66" fmla="val 441"/>
                <a:gd name="f67" fmla="val 882"/>
                <a:gd name="f68" fmla="val 1261"/>
                <a:gd name="f69" fmla="val 536"/>
                <a:gd name="f70" fmla="val 1"/>
                <a:gd name="f71" fmla="val 1418"/>
                <a:gd name="f72" fmla="val 4568"/>
                <a:gd name="f73" fmla="val 1513"/>
                <a:gd name="f74" fmla="val 3183"/>
                <a:gd name="f75" fmla="val 5923"/>
                <a:gd name="f76" fmla="val 4159"/>
                <a:gd name="f77" fmla="val 7372"/>
                <a:gd name="f78" fmla="val 5073"/>
                <a:gd name="f79" fmla="val 7089"/>
                <a:gd name="f80" fmla="val 7687"/>
                <a:gd name="f81" fmla="val 8286"/>
                <a:gd name="f82" fmla="val 8884"/>
                <a:gd name="f83" fmla="val 4443"/>
                <a:gd name="f84" fmla="val 8192"/>
                <a:gd name="f85" fmla="val 7782"/>
                <a:gd name="f86" fmla="val 7562"/>
                <a:gd name="f87" fmla="val 8507"/>
                <a:gd name="f88" fmla="val 9484"/>
                <a:gd name="f89" fmla="val 11216"/>
                <a:gd name="f90" fmla="val 4537"/>
                <a:gd name="f91" fmla="val 12098"/>
                <a:gd name="f92" fmla="val 9704"/>
                <a:gd name="f93" fmla="*/ f0 1 12666"/>
                <a:gd name="f94" fmla="*/ f1 1 9294"/>
                <a:gd name="f95" fmla="val f2"/>
                <a:gd name="f96" fmla="val f3"/>
                <a:gd name="f97" fmla="val f4"/>
                <a:gd name="f98" fmla="+- f97 0 f95"/>
                <a:gd name="f99" fmla="+- f96 0 f95"/>
                <a:gd name="f100" fmla="*/ f99 1 12666"/>
                <a:gd name="f101" fmla="*/ f98 1 9294"/>
                <a:gd name="f102" fmla="*/ f95 1 f100"/>
                <a:gd name="f103" fmla="*/ f96 1 f100"/>
                <a:gd name="f104" fmla="*/ f95 1 f101"/>
                <a:gd name="f105" fmla="*/ f97 1 f101"/>
                <a:gd name="f106" fmla="*/ f102 f93 1"/>
                <a:gd name="f107" fmla="*/ f103 f93 1"/>
                <a:gd name="f108" fmla="*/ f105 f94 1"/>
                <a:gd name="f109" fmla="*/ f104 f94 1"/>
              </a:gdLst>
              <a:ahLst/>
              <a:cxnLst>
                <a:cxn ang="3cd4">
                  <a:pos x="hc" y="t"/>
                </a:cxn>
                <a:cxn ang="0">
                  <a:pos x="r" y="vc"/>
                </a:cxn>
                <a:cxn ang="cd4">
                  <a:pos x="hc" y="b"/>
                </a:cxn>
                <a:cxn ang="cd2">
                  <a:pos x="l" y="vc"/>
                </a:cxn>
              </a:cxnLst>
              <a:rect l="f106" t="f109" r="f107" b="f108"/>
              <a:pathLst>
                <a:path w="12666" h="9294">
                  <a:moveTo>
                    <a:pt x="f5" y="f6"/>
                  </a:moveTo>
                  <a:cubicBezTo>
                    <a:pt x="f7" y="f6"/>
                    <a:pt x="f8" y="f9"/>
                    <a:pt x="f8" y="f10"/>
                  </a:cubicBezTo>
                  <a:cubicBezTo>
                    <a:pt x="f8" y="f11"/>
                    <a:pt x="f12" y="f13"/>
                    <a:pt x="f14" y="f15"/>
                  </a:cubicBezTo>
                  <a:cubicBezTo>
                    <a:pt x="f16" y="f17"/>
                    <a:pt x="f18" y="f19"/>
                    <a:pt x="f18" y="f20"/>
                  </a:cubicBezTo>
                  <a:lnTo>
                    <a:pt x="f18" y="f6"/>
                  </a:lnTo>
                  <a:close/>
                  <a:moveTo>
                    <a:pt x="f21" y="f6"/>
                  </a:moveTo>
                  <a:lnTo>
                    <a:pt x="f21" y="f22"/>
                  </a:lnTo>
                  <a:cubicBezTo>
                    <a:pt x="f21" y="f19"/>
                    <a:pt x="f23" y="f24"/>
                    <a:pt x="f25" y="f26"/>
                  </a:cubicBezTo>
                  <a:cubicBezTo>
                    <a:pt x="f27" y="f28"/>
                    <a:pt x="f29" y="f30"/>
                    <a:pt x="f29" y="f10"/>
                  </a:cubicBezTo>
                  <a:cubicBezTo>
                    <a:pt x="f29" y="f9"/>
                    <a:pt x="f31" y="f6"/>
                    <a:pt x="f32" y="f6"/>
                  </a:cubicBezTo>
                  <a:close/>
                  <a:moveTo>
                    <a:pt x="f33" y="f34"/>
                  </a:moveTo>
                  <a:cubicBezTo>
                    <a:pt x="f35" y="f34"/>
                    <a:pt x="f36" y="f37"/>
                    <a:pt x="f36" y="f38"/>
                  </a:cubicBezTo>
                  <a:cubicBezTo>
                    <a:pt x="f36" y="f17"/>
                    <a:pt x="f39" y="f40"/>
                    <a:pt x="f41" y="f42"/>
                  </a:cubicBezTo>
                  <a:cubicBezTo>
                    <a:pt x="f43" y="f44"/>
                    <a:pt x="f45" y="f46"/>
                    <a:pt x="f47" y="f48"/>
                  </a:cubicBezTo>
                  <a:cubicBezTo>
                    <a:pt x="f49" y="f50"/>
                    <a:pt x="f51" y="f52"/>
                    <a:pt x="f53" y="f52"/>
                  </a:cubicBezTo>
                  <a:cubicBezTo>
                    <a:pt x="f54" y="f52"/>
                    <a:pt x="f55" y="f56"/>
                    <a:pt x="f57" y="f58"/>
                  </a:cubicBezTo>
                  <a:cubicBezTo>
                    <a:pt x="f59" y="f60"/>
                    <a:pt x="f34" y="f61"/>
                    <a:pt x="f34" y="f38"/>
                  </a:cubicBezTo>
                  <a:cubicBezTo>
                    <a:pt x="f34" y="f37"/>
                    <a:pt x="f20" y="f34"/>
                    <a:pt x="f33" y="f34"/>
                  </a:cubicBezTo>
                  <a:close/>
                  <a:moveTo>
                    <a:pt x="f62" y="f2"/>
                  </a:moveTo>
                  <a:cubicBezTo>
                    <a:pt x="f63" y="f2"/>
                    <a:pt x="f64" y="f65"/>
                    <a:pt x="f64" y="f66"/>
                  </a:cubicBezTo>
                  <a:lnTo>
                    <a:pt x="f64" y="f67"/>
                  </a:lnTo>
                  <a:lnTo>
                    <a:pt x="f68" y="f67"/>
                  </a:lnTo>
                  <a:cubicBezTo>
                    <a:pt x="f69" y="f67"/>
                    <a:pt x="f70" y="f71"/>
                    <a:pt x="f70" y="f10"/>
                  </a:cubicBezTo>
                  <a:cubicBezTo>
                    <a:pt x="f70" y="f72"/>
                    <a:pt x="f73" y="f48"/>
                    <a:pt x="f74" y="f75"/>
                  </a:cubicBezTo>
                  <a:cubicBezTo>
                    <a:pt x="f76" y="f77"/>
                    <a:pt x="f78" y="f79"/>
                    <a:pt x="f78" y="f80"/>
                  </a:cubicBezTo>
                  <a:cubicBezTo>
                    <a:pt x="f78" y="f81"/>
                    <a:pt x="f39" y="f82"/>
                    <a:pt x="f83" y="f4"/>
                  </a:cubicBezTo>
                  <a:lnTo>
                    <a:pt x="f84" y="f4"/>
                  </a:lnTo>
                  <a:cubicBezTo>
                    <a:pt x="f85" y="f82"/>
                    <a:pt x="f86" y="f81"/>
                    <a:pt x="f86" y="f80"/>
                  </a:cubicBezTo>
                  <a:cubicBezTo>
                    <a:pt x="f86" y="f79"/>
                    <a:pt x="f87" y="f77"/>
                    <a:pt x="f88" y="f75"/>
                  </a:cubicBezTo>
                  <a:cubicBezTo>
                    <a:pt x="f89" y="f48"/>
                    <a:pt x="f3" y="f90"/>
                    <a:pt x="f3" y="f10"/>
                  </a:cubicBezTo>
                  <a:cubicBezTo>
                    <a:pt x="f3" y="f71"/>
                    <a:pt x="f91" y="f67"/>
                    <a:pt x="f5" y="f67"/>
                  </a:cubicBezTo>
                  <a:lnTo>
                    <a:pt x="f18" y="f67"/>
                  </a:lnTo>
                  <a:lnTo>
                    <a:pt x="f18" y="f66"/>
                  </a:lnTo>
                  <a:cubicBezTo>
                    <a:pt x="f18" y="f65"/>
                    <a:pt x="f14" y="f2"/>
                    <a:pt x="f92"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38" name="Google Shape;6007;p86">
              <a:extLst>
                <a:ext uri="{FF2B5EF4-FFF2-40B4-BE49-F238E27FC236}">
                  <a16:creationId xmlns:a16="http://schemas.microsoft.com/office/drawing/2014/main" id="{6FA3EB1E-1094-D279-C8BC-1BA214DBAA0B}"/>
                </a:ext>
              </a:extLst>
            </p:cNvPr>
            <p:cNvSpPr/>
            <p:nvPr/>
          </p:nvSpPr>
          <p:spPr>
            <a:xfrm>
              <a:off x="4979173" y="3822804"/>
              <a:ext cx="249658" cy="81390"/>
            </a:xfrm>
            <a:custGeom>
              <a:avLst/>
              <a:gdLst>
                <a:gd name="f0" fmla="val w"/>
                <a:gd name="f1" fmla="val h"/>
                <a:gd name="f2" fmla="val 0"/>
                <a:gd name="f3" fmla="val 7783"/>
                <a:gd name="f4" fmla="val 2521"/>
                <a:gd name="f5" fmla="val 757"/>
                <a:gd name="f6" fmla="val 1"/>
                <a:gd name="f7" fmla="val 63"/>
                <a:gd name="f8" fmla="val 1954"/>
                <a:gd name="f9" fmla="val 2237"/>
                <a:gd name="f10" fmla="val 158"/>
                <a:gd name="f11" fmla="val 473"/>
                <a:gd name="f12" fmla="val 7278"/>
                <a:gd name="f13" fmla="val 7593"/>
                <a:gd name="f14" fmla="val 7782"/>
                <a:gd name="f15" fmla="val 7688"/>
                <a:gd name="f16" fmla="val 6995"/>
                <a:gd name="f17" fmla="*/ f0 1 7783"/>
                <a:gd name="f18" fmla="*/ f1 1 2521"/>
                <a:gd name="f19" fmla="val f2"/>
                <a:gd name="f20" fmla="val f3"/>
                <a:gd name="f21" fmla="val f4"/>
                <a:gd name="f22" fmla="+- f21 0 f19"/>
                <a:gd name="f23" fmla="+- f20 0 f19"/>
                <a:gd name="f24" fmla="*/ f23 1 7783"/>
                <a:gd name="f25" fmla="*/ f22 1 2521"/>
                <a:gd name="f26" fmla="*/ f19 1 f24"/>
                <a:gd name="f27" fmla="*/ f20 1 f24"/>
                <a:gd name="f28" fmla="*/ f19 1 f25"/>
                <a:gd name="f29" fmla="*/ f21 1 f25"/>
                <a:gd name="f30" fmla="*/ f26 f17 1"/>
                <a:gd name="f31" fmla="*/ f27 f17 1"/>
                <a:gd name="f32" fmla="*/ f29 f18 1"/>
                <a:gd name="f33" fmla="*/ f28 f18 1"/>
              </a:gdLst>
              <a:ahLst/>
              <a:cxnLst>
                <a:cxn ang="3cd4">
                  <a:pos x="hc" y="t"/>
                </a:cxn>
                <a:cxn ang="0">
                  <a:pos x="r" y="vc"/>
                </a:cxn>
                <a:cxn ang="cd4">
                  <a:pos x="hc" y="b"/>
                </a:cxn>
                <a:cxn ang="cd2">
                  <a:pos x="l" y="vc"/>
                </a:cxn>
              </a:cxnLst>
              <a:rect l="f30" t="f33" r="f31" b="f32"/>
              <a:pathLst>
                <a:path w="7783" h="2521">
                  <a:moveTo>
                    <a:pt x="f5" y="f6"/>
                  </a:moveTo>
                  <a:lnTo>
                    <a:pt x="f7" y="f8"/>
                  </a:lnTo>
                  <a:cubicBezTo>
                    <a:pt x="f2" y="f9"/>
                    <a:pt x="f10" y="f4"/>
                    <a:pt x="f11" y="f4"/>
                  </a:cubicBezTo>
                  <a:lnTo>
                    <a:pt x="f12" y="f4"/>
                  </a:lnTo>
                  <a:cubicBezTo>
                    <a:pt x="f13" y="f4"/>
                    <a:pt x="f14" y="f9"/>
                    <a:pt x="f15" y="f8"/>
                  </a:cubicBezTo>
                  <a:lnTo>
                    <a:pt x="f16"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39" name="Google Shape;6020;p86">
            <a:extLst>
              <a:ext uri="{FF2B5EF4-FFF2-40B4-BE49-F238E27FC236}">
                <a16:creationId xmlns:a16="http://schemas.microsoft.com/office/drawing/2014/main" id="{2D03BF96-A4F3-E773-9BA5-B0E255C7BAF7}"/>
              </a:ext>
            </a:extLst>
          </p:cNvPr>
          <p:cNvGrpSpPr/>
          <p:nvPr/>
        </p:nvGrpSpPr>
        <p:grpSpPr>
          <a:xfrm>
            <a:off x="6441526" y="3444021"/>
            <a:ext cx="363893" cy="616000"/>
            <a:chOff x="6148315" y="2583015"/>
            <a:chExt cx="272920" cy="462000"/>
          </a:xfrm>
          <a:solidFill>
            <a:schemeClr val="tx1">
              <a:lumMod val="50000"/>
              <a:lumOff val="50000"/>
            </a:schemeClr>
          </a:solidFill>
        </p:grpSpPr>
        <p:sp>
          <p:nvSpPr>
            <p:cNvPr id="140" name="Google Shape;6021;p86">
              <a:extLst>
                <a:ext uri="{FF2B5EF4-FFF2-40B4-BE49-F238E27FC236}">
                  <a16:creationId xmlns:a16="http://schemas.microsoft.com/office/drawing/2014/main" id="{15E774ED-56EC-61B1-51D0-0173CADBC434}"/>
                </a:ext>
              </a:extLst>
            </p:cNvPr>
            <p:cNvSpPr/>
            <p:nvPr/>
          </p:nvSpPr>
          <p:spPr>
            <a:xfrm>
              <a:off x="6148315" y="2583015"/>
              <a:ext cx="272920" cy="321832"/>
            </a:xfrm>
            <a:custGeom>
              <a:avLst/>
              <a:gdLst>
                <a:gd name="f0" fmla="val w"/>
                <a:gd name="f1" fmla="val h"/>
                <a:gd name="f2" fmla="val 0"/>
                <a:gd name="f3" fmla="val 7531"/>
                <a:gd name="f4" fmla="val 8823"/>
                <a:gd name="f5" fmla="val 3372"/>
                <a:gd name="f6" fmla="val 1"/>
                <a:gd name="f7" fmla="val 95"/>
                <a:gd name="f8" fmla="val 5703"/>
                <a:gd name="f9" fmla="val 5829"/>
                <a:gd name="f10" fmla="val 5987"/>
                <a:gd name="f11" fmla="val 6113"/>
                <a:gd name="f12" fmla="val 1418"/>
                <a:gd name="f13" fmla="val 8822"/>
                <a:gd name="f14" fmla="val 6081"/>
                <a:gd name="f15" fmla="val 7467"/>
                <a:gd name="f16" fmla="val 7530"/>
                <a:gd name="f17" fmla="val 7499"/>
                <a:gd name="f18" fmla="val 4191"/>
                <a:gd name="f19" fmla="val 4727"/>
                <a:gd name="f20" fmla="val 4663"/>
                <a:gd name="f21" fmla="val 4884"/>
                <a:gd name="f22" fmla="val 5010"/>
                <a:gd name="f23" fmla="val 5357"/>
                <a:gd name="f24" fmla="val 5892"/>
                <a:gd name="f25" fmla="val 6585"/>
                <a:gd name="f26" fmla="val 4474"/>
                <a:gd name="f27" fmla="val 7121"/>
                <a:gd name="f28" fmla="val 3750"/>
                <a:gd name="f29" fmla="val 3088"/>
                <a:gd name="f30" fmla="val 2521"/>
                <a:gd name="f31" fmla="val 2899"/>
                <a:gd name="f32" fmla="val 4916"/>
                <a:gd name="f33" fmla="*/ f0 1 7531"/>
                <a:gd name="f34" fmla="*/ f1 1 8823"/>
                <a:gd name="f35" fmla="val f2"/>
                <a:gd name="f36" fmla="val f3"/>
                <a:gd name="f37" fmla="val f4"/>
                <a:gd name="f38" fmla="+- f37 0 f35"/>
                <a:gd name="f39" fmla="+- f36 0 f35"/>
                <a:gd name="f40" fmla="*/ f39 1 7531"/>
                <a:gd name="f41" fmla="*/ f38 1 8823"/>
                <a:gd name="f42" fmla="*/ f35 1 f40"/>
                <a:gd name="f43" fmla="*/ f36 1 f40"/>
                <a:gd name="f44" fmla="*/ f35 1 f41"/>
                <a:gd name="f45" fmla="*/ f37 1 f41"/>
                <a:gd name="f46" fmla="*/ f42 f33 1"/>
                <a:gd name="f47" fmla="*/ f43 f33 1"/>
                <a:gd name="f48" fmla="*/ f45 f34 1"/>
                <a:gd name="f49" fmla="*/ f44 f34 1"/>
              </a:gdLst>
              <a:ahLst/>
              <a:cxnLst>
                <a:cxn ang="3cd4">
                  <a:pos x="hc" y="t"/>
                </a:cxn>
                <a:cxn ang="0">
                  <a:pos x="r" y="vc"/>
                </a:cxn>
                <a:cxn ang="cd4">
                  <a:pos x="hc" y="b"/>
                </a:cxn>
                <a:cxn ang="cd2">
                  <a:pos x="l" y="vc"/>
                </a:cxn>
              </a:cxnLst>
              <a:rect l="f46" t="f49" r="f47" b="f48"/>
              <a:pathLst>
                <a:path w="7531" h="8823">
                  <a:moveTo>
                    <a:pt x="f5" y="f6"/>
                  </a:moveTo>
                  <a:lnTo>
                    <a:pt x="f7" y="f8"/>
                  </a:lnTo>
                  <a:cubicBezTo>
                    <a:pt x="f6" y="f9"/>
                    <a:pt x="f6" y="f10"/>
                    <a:pt x="f7" y="f11"/>
                  </a:cubicBezTo>
                  <a:lnTo>
                    <a:pt x="f12" y="f13"/>
                  </a:lnTo>
                  <a:lnTo>
                    <a:pt x="f14" y="f13"/>
                  </a:lnTo>
                  <a:lnTo>
                    <a:pt x="f15" y="f11"/>
                  </a:lnTo>
                  <a:cubicBezTo>
                    <a:pt x="f16" y="f10"/>
                    <a:pt x="f17" y="f9"/>
                    <a:pt x="f15" y="f8"/>
                  </a:cubicBezTo>
                  <a:lnTo>
                    <a:pt x="f18" y="f6"/>
                  </a:lnTo>
                  <a:lnTo>
                    <a:pt x="f18" y="f19"/>
                  </a:lnTo>
                  <a:cubicBezTo>
                    <a:pt x="f20" y="f21"/>
                    <a:pt x="f22" y="f23"/>
                    <a:pt x="f22" y="f24"/>
                  </a:cubicBezTo>
                  <a:cubicBezTo>
                    <a:pt x="f22" y="f25"/>
                    <a:pt x="f26" y="f27"/>
                    <a:pt x="f28" y="f27"/>
                  </a:cubicBezTo>
                  <a:cubicBezTo>
                    <a:pt x="f29" y="f27"/>
                    <a:pt x="f30" y="f25"/>
                    <a:pt x="f30" y="f24"/>
                  </a:cubicBezTo>
                  <a:cubicBezTo>
                    <a:pt x="f30" y="f23"/>
                    <a:pt x="f31" y="f32"/>
                    <a:pt x="f5" y="f19"/>
                  </a:cubicBezTo>
                  <a:lnTo>
                    <a:pt x="f5"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1" name="Google Shape;6022;p86">
              <a:extLst>
                <a:ext uri="{FF2B5EF4-FFF2-40B4-BE49-F238E27FC236}">
                  <a16:creationId xmlns:a16="http://schemas.microsoft.com/office/drawing/2014/main" id="{BDA69C79-3501-CE8E-28D3-BC943EA75C8A}"/>
                </a:ext>
              </a:extLst>
            </p:cNvPr>
            <p:cNvSpPr/>
            <p:nvPr/>
          </p:nvSpPr>
          <p:spPr>
            <a:xfrm>
              <a:off x="6209955" y="2934675"/>
              <a:ext cx="151881" cy="110340"/>
            </a:xfrm>
            <a:custGeom>
              <a:avLst/>
              <a:gdLst>
                <a:gd name="f0" fmla="val w"/>
                <a:gd name="f1" fmla="val h"/>
                <a:gd name="f2" fmla="val 0"/>
                <a:gd name="f3" fmla="val 4191"/>
                <a:gd name="f4" fmla="val 3025"/>
                <a:gd name="f5" fmla="val 32"/>
                <a:gd name="f6" fmla="val 2615"/>
                <a:gd name="f7" fmla="val 1"/>
                <a:gd name="f8" fmla="val 2836"/>
                <a:gd name="f9" fmla="val 190"/>
                <a:gd name="f10" fmla="val 442"/>
                <a:gd name="f11" fmla="val 3750"/>
                <a:gd name="f12" fmla="val 3970"/>
                <a:gd name="f13" fmla="*/ f0 1 4191"/>
                <a:gd name="f14" fmla="*/ f1 1 3025"/>
                <a:gd name="f15" fmla="val f2"/>
                <a:gd name="f16" fmla="val f3"/>
                <a:gd name="f17" fmla="val f4"/>
                <a:gd name="f18" fmla="+- f17 0 f15"/>
                <a:gd name="f19" fmla="+- f16 0 f15"/>
                <a:gd name="f20" fmla="*/ f19 1 4191"/>
                <a:gd name="f21" fmla="*/ f18 1 3025"/>
                <a:gd name="f22" fmla="*/ f15 1 f20"/>
                <a:gd name="f23" fmla="*/ f16 1 f20"/>
                <a:gd name="f24" fmla="*/ f15 1 f21"/>
                <a:gd name="f25" fmla="*/ f17 1 f21"/>
                <a:gd name="f26" fmla="*/ f22 f13 1"/>
                <a:gd name="f27" fmla="*/ f23 f13 1"/>
                <a:gd name="f28" fmla="*/ f25 f14 1"/>
                <a:gd name="f29" fmla="*/ f24 f14 1"/>
              </a:gdLst>
              <a:ahLst/>
              <a:cxnLst>
                <a:cxn ang="3cd4">
                  <a:pos x="hc" y="t"/>
                </a:cxn>
                <a:cxn ang="0">
                  <a:pos x="r" y="vc"/>
                </a:cxn>
                <a:cxn ang="cd4">
                  <a:pos x="hc" y="b"/>
                </a:cxn>
                <a:cxn ang="cd2">
                  <a:pos x="l" y="vc"/>
                </a:cxn>
              </a:cxnLst>
              <a:rect l="f26" t="f29" r="f27" b="f28"/>
              <a:pathLst>
                <a:path w="4191" h="3025">
                  <a:moveTo>
                    <a:pt x="f5" y="f2"/>
                  </a:moveTo>
                  <a:lnTo>
                    <a:pt x="f5" y="f6"/>
                  </a:lnTo>
                  <a:cubicBezTo>
                    <a:pt x="f7" y="f8"/>
                    <a:pt x="f9" y="f4"/>
                    <a:pt x="f10" y="f4"/>
                  </a:cubicBezTo>
                  <a:lnTo>
                    <a:pt x="f11" y="f4"/>
                  </a:lnTo>
                  <a:cubicBezTo>
                    <a:pt x="f12" y="f4"/>
                    <a:pt x="f3" y="f8"/>
                    <a:pt x="f3" y="f6"/>
                  </a:cubicBezTo>
                  <a:lnTo>
                    <a:pt x="f3"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2" name="Google Shape;6038;p86">
            <a:extLst>
              <a:ext uri="{FF2B5EF4-FFF2-40B4-BE49-F238E27FC236}">
                <a16:creationId xmlns:a16="http://schemas.microsoft.com/office/drawing/2014/main" id="{89B6C5F9-6901-F4DD-A52D-01FBAFE721C7}"/>
              </a:ext>
            </a:extLst>
          </p:cNvPr>
          <p:cNvGrpSpPr/>
          <p:nvPr/>
        </p:nvGrpSpPr>
        <p:grpSpPr>
          <a:xfrm>
            <a:off x="3305183" y="3472672"/>
            <a:ext cx="605917" cy="616781"/>
            <a:chOff x="3796058" y="2604503"/>
            <a:chExt cx="454438" cy="462586"/>
          </a:xfrm>
          <a:solidFill>
            <a:schemeClr val="tx1">
              <a:lumMod val="50000"/>
              <a:lumOff val="50000"/>
            </a:schemeClr>
          </a:solidFill>
        </p:grpSpPr>
        <p:sp>
          <p:nvSpPr>
            <p:cNvPr id="143" name="Google Shape;6039;p86">
              <a:extLst>
                <a:ext uri="{FF2B5EF4-FFF2-40B4-BE49-F238E27FC236}">
                  <a16:creationId xmlns:a16="http://schemas.microsoft.com/office/drawing/2014/main" id="{AB5D39E4-153F-AEC7-759C-7EB9DE15048B}"/>
                </a:ext>
              </a:extLst>
            </p:cNvPr>
            <p:cNvSpPr/>
            <p:nvPr/>
          </p:nvSpPr>
          <p:spPr>
            <a:xfrm>
              <a:off x="3796058" y="2604503"/>
              <a:ext cx="138184" cy="224658"/>
            </a:xfrm>
            <a:custGeom>
              <a:avLst/>
              <a:gdLst>
                <a:gd name="f0" fmla="val w"/>
                <a:gd name="f1" fmla="val h"/>
                <a:gd name="f2" fmla="val 0"/>
                <a:gd name="f3" fmla="val 3813"/>
                <a:gd name="f4" fmla="val 6159"/>
                <a:gd name="f5" fmla="val 1698"/>
                <a:gd name="f6" fmla="val 1"/>
                <a:gd name="f7" fmla="val 1520"/>
                <a:gd name="f8" fmla="val 1373"/>
                <a:gd name="f9" fmla="val 138"/>
                <a:gd name="f10" fmla="val 1293"/>
                <a:gd name="f11" fmla="val 299"/>
                <a:gd name="f12" fmla="val 5119"/>
                <a:gd name="f13" fmla="val 5308"/>
                <a:gd name="f14" fmla="val 127"/>
                <a:gd name="f15" fmla="val 5528"/>
                <a:gd name="f16" fmla="val 316"/>
                <a:gd name="f17" fmla="val 5623"/>
                <a:gd name="f18" fmla="val 2332"/>
                <a:gd name="f19" fmla="val 6158"/>
                <a:gd name="f20" fmla="val 3277"/>
                <a:gd name="f21" fmla="val 2630"/>
                <a:gd name="f22" fmla="val 2868"/>
                <a:gd name="f23" fmla="val 4111"/>
                <a:gd name="f24" fmla="val 582"/>
                <a:gd name="f25" fmla="val 1797"/>
                <a:gd name="f26" fmla="val 15"/>
                <a:gd name="f27" fmla="val 1763"/>
                <a:gd name="f28" fmla="val 5"/>
                <a:gd name="f29" fmla="val 1730"/>
                <a:gd name="f30" fmla="*/ f0 1 3813"/>
                <a:gd name="f31" fmla="*/ f1 1 6159"/>
                <a:gd name="f32" fmla="val f2"/>
                <a:gd name="f33" fmla="val f3"/>
                <a:gd name="f34" fmla="val f4"/>
                <a:gd name="f35" fmla="+- f34 0 f32"/>
                <a:gd name="f36" fmla="+- f33 0 f32"/>
                <a:gd name="f37" fmla="*/ f36 1 3813"/>
                <a:gd name="f38" fmla="*/ f35 1 6159"/>
                <a:gd name="f39" fmla="*/ f32 1 f37"/>
                <a:gd name="f40" fmla="*/ f33 1 f37"/>
                <a:gd name="f41" fmla="*/ f32 1 f38"/>
                <a:gd name="f42" fmla="*/ f34 1 f38"/>
                <a:gd name="f43" fmla="*/ f39 f30 1"/>
                <a:gd name="f44" fmla="*/ f40 f30 1"/>
                <a:gd name="f45" fmla="*/ f42 f31 1"/>
                <a:gd name="f46" fmla="*/ f41 f31 1"/>
              </a:gdLst>
              <a:ahLst/>
              <a:cxnLst>
                <a:cxn ang="3cd4">
                  <a:pos x="hc" y="t"/>
                </a:cxn>
                <a:cxn ang="0">
                  <a:pos x="r" y="vc"/>
                </a:cxn>
                <a:cxn ang="cd4">
                  <a:pos x="hc" y="b"/>
                </a:cxn>
                <a:cxn ang="cd2">
                  <a:pos x="l" y="vc"/>
                </a:cxn>
              </a:cxnLst>
              <a:rect l="f43" t="f46" r="f44" b="f45"/>
              <a:pathLst>
                <a:path w="3813" h="6159">
                  <a:moveTo>
                    <a:pt x="f5" y="f6"/>
                  </a:moveTo>
                  <a:cubicBezTo>
                    <a:pt x="f7" y="f6"/>
                    <a:pt x="f8" y="f9"/>
                    <a:pt x="f10" y="f11"/>
                  </a:cubicBezTo>
                  <a:lnTo>
                    <a:pt x="f6" y="f12"/>
                  </a:lnTo>
                  <a:cubicBezTo>
                    <a:pt x="f6" y="f13"/>
                    <a:pt x="f14" y="f15"/>
                    <a:pt x="f16" y="f17"/>
                  </a:cubicBezTo>
                  <a:lnTo>
                    <a:pt x="f18" y="f19"/>
                  </a:lnTo>
                  <a:cubicBezTo>
                    <a:pt x="f20" y="f21"/>
                    <a:pt x="f22" y="f23"/>
                    <a:pt x="f3" y="f24"/>
                  </a:cubicBezTo>
                  <a:lnTo>
                    <a:pt x="f25" y="f26"/>
                  </a:lnTo>
                  <a:cubicBezTo>
                    <a:pt x="f27" y="f28"/>
                    <a:pt x="f29"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4" name="Google Shape;6040;p86">
              <a:extLst>
                <a:ext uri="{FF2B5EF4-FFF2-40B4-BE49-F238E27FC236}">
                  <a16:creationId xmlns:a16="http://schemas.microsoft.com/office/drawing/2014/main" id="{502BCB32-EF2C-5BEF-E864-AF9ADC48023F}"/>
                </a:ext>
              </a:extLst>
            </p:cNvPr>
            <p:cNvSpPr/>
            <p:nvPr/>
          </p:nvSpPr>
          <p:spPr>
            <a:xfrm>
              <a:off x="3880567" y="2662495"/>
              <a:ext cx="313977" cy="404594"/>
            </a:xfrm>
            <a:custGeom>
              <a:avLst/>
              <a:gdLst>
                <a:gd name="f0" fmla="val w"/>
                <a:gd name="f1" fmla="val h"/>
                <a:gd name="f2" fmla="val 0"/>
                <a:gd name="f3" fmla="val 8664"/>
                <a:gd name="f4" fmla="val 11092"/>
                <a:gd name="f5" fmla="val 4348"/>
                <a:gd name="f6" fmla="val 3466"/>
                <a:gd name="f7" fmla="val 4820"/>
                <a:gd name="f8" fmla="val 5199"/>
                <a:gd name="f9" fmla="val 3844"/>
                <a:gd name="f10" fmla="val 4316"/>
                <a:gd name="f11" fmla="val 4789"/>
                <a:gd name="f12" fmla="val 5136"/>
                <a:gd name="f13" fmla="val 3907"/>
                <a:gd name="f14" fmla="val 3529"/>
                <a:gd name="f15" fmla="val 3875"/>
                <a:gd name="f16" fmla="val 5104"/>
                <a:gd name="f17" fmla="val 5766"/>
                <a:gd name="f18" fmla="val 6081"/>
                <a:gd name="f19" fmla="val 7624"/>
                <a:gd name="f20" fmla="val 2615"/>
                <a:gd name="f21" fmla="val 3560"/>
                <a:gd name="f22" fmla="val 3812"/>
                <a:gd name="f23" fmla="val 5892"/>
                <a:gd name="f24" fmla="val 4096"/>
                <a:gd name="f25" fmla="val 5955"/>
                <a:gd name="f26" fmla="val 4631"/>
                <a:gd name="f27" fmla="val 4883"/>
                <a:gd name="f28" fmla="val 2048"/>
                <a:gd name="f29" fmla="val 1386"/>
                <a:gd name="f30" fmla="val 2458"/>
                <a:gd name="f31" fmla="val 1638"/>
                <a:gd name="f32" fmla="val 1544"/>
                <a:gd name="f33" fmla="val 977"/>
                <a:gd name="f34" fmla="val 4001"/>
                <a:gd name="f35" fmla="val 2678"/>
                <a:gd name="f36" fmla="val 4474"/>
                <a:gd name="f37" fmla="val 4726"/>
                <a:gd name="f38" fmla="val 2741"/>
                <a:gd name="f39" fmla="val 5010"/>
                <a:gd name="f40" fmla="val 2899"/>
                <a:gd name="f41" fmla="val 32"/>
                <a:gd name="f42" fmla="val 10523"/>
                <a:gd name="f43" fmla="val 10680"/>
                <a:gd name="f44" fmla="val 63"/>
                <a:gd name="f45" fmla="val 10964"/>
                <a:gd name="f46" fmla="val 252"/>
                <a:gd name="f47" fmla="val 11027"/>
                <a:gd name="f48" fmla="val 328"/>
                <a:gd name="f49" fmla="val 11070"/>
                <a:gd name="f50" fmla="val 404"/>
                <a:gd name="f51" fmla="val 11091"/>
                <a:gd name="f52" fmla="val 475"/>
                <a:gd name="f53" fmla="val 613"/>
                <a:gd name="f54" fmla="val 737"/>
                <a:gd name="f55" fmla="val 11014"/>
                <a:gd name="f56" fmla="val 819"/>
                <a:gd name="f57" fmla="val 10869"/>
                <a:gd name="f58" fmla="val 2143"/>
                <a:gd name="f59" fmla="val 8475"/>
                <a:gd name="f60" fmla="val 6490"/>
                <a:gd name="f61" fmla="val 7845"/>
                <a:gd name="f62" fmla="val 7907"/>
                <a:gd name="f63" fmla="val 8037"/>
                <a:gd name="f64" fmla="val 8173"/>
                <a:gd name="f65" fmla="val 8243"/>
                <a:gd name="f66" fmla="val 8316"/>
                <a:gd name="f67" fmla="val 8381"/>
                <a:gd name="f68" fmla="val 8570"/>
                <a:gd name="f69" fmla="val 10932"/>
                <a:gd name="f70" fmla="val 8538"/>
                <a:gd name="f71" fmla="val 10491"/>
                <a:gd name="f72" fmla="val 5734"/>
                <a:gd name="f73" fmla="val 5262"/>
                <a:gd name="f74" fmla="val 6585"/>
                <a:gd name="f75" fmla="val 5482"/>
                <a:gd name="f76" fmla="val 7120"/>
                <a:gd name="f77" fmla="val 3434"/>
                <a:gd name="f78" fmla="val 6931"/>
                <a:gd name="f79" fmla="val 4222"/>
                <a:gd name="f80" fmla="val 1513"/>
                <a:gd name="f81" fmla="*/ f0 1 8664"/>
                <a:gd name="f82" fmla="*/ f1 1 11092"/>
                <a:gd name="f83" fmla="val f2"/>
                <a:gd name="f84" fmla="val f3"/>
                <a:gd name="f85" fmla="val f4"/>
                <a:gd name="f86" fmla="+- f85 0 f83"/>
                <a:gd name="f87" fmla="+- f84 0 f83"/>
                <a:gd name="f88" fmla="*/ f87 1 8664"/>
                <a:gd name="f89" fmla="*/ f86 1 11092"/>
                <a:gd name="f90" fmla="*/ f83 1 f88"/>
                <a:gd name="f91" fmla="*/ f84 1 f88"/>
                <a:gd name="f92" fmla="*/ f83 1 f89"/>
                <a:gd name="f93" fmla="*/ f85 1 f89"/>
                <a:gd name="f94" fmla="*/ f90 f81 1"/>
                <a:gd name="f95" fmla="*/ f91 f81 1"/>
                <a:gd name="f96" fmla="*/ f93 f82 1"/>
                <a:gd name="f97" fmla="*/ f92 f82 1"/>
              </a:gdLst>
              <a:ahLst/>
              <a:cxnLst>
                <a:cxn ang="3cd4">
                  <a:pos x="hc" y="t"/>
                </a:cxn>
                <a:cxn ang="0">
                  <a:pos x="r" y="vc"/>
                </a:cxn>
                <a:cxn ang="cd4">
                  <a:pos x="hc" y="b"/>
                </a:cxn>
                <a:cxn ang="cd2">
                  <a:pos x="l" y="vc"/>
                </a:cxn>
              </a:cxnLst>
              <a:rect l="f94" t="f97" r="f95" b="f96"/>
              <a:pathLst>
                <a:path w="8664" h="11092">
                  <a:moveTo>
                    <a:pt x="f5" y="f6"/>
                  </a:moveTo>
                  <a:cubicBezTo>
                    <a:pt x="f7" y="f6"/>
                    <a:pt x="f8" y="f9"/>
                    <a:pt x="f8" y="f10"/>
                  </a:cubicBezTo>
                  <a:cubicBezTo>
                    <a:pt x="f8" y="f11"/>
                    <a:pt x="f7" y="f12"/>
                    <a:pt x="f5" y="f12"/>
                  </a:cubicBezTo>
                  <a:cubicBezTo>
                    <a:pt x="f13" y="f12"/>
                    <a:pt x="f14" y="f11"/>
                    <a:pt x="f14" y="f10"/>
                  </a:cubicBezTo>
                  <a:cubicBezTo>
                    <a:pt x="f14" y="f15"/>
                    <a:pt x="f15" y="f6"/>
                    <a:pt x="f5" y="f6"/>
                  </a:cubicBezTo>
                  <a:close/>
                  <a:moveTo>
                    <a:pt x="f16" y="f17"/>
                  </a:moveTo>
                  <a:lnTo>
                    <a:pt x="f18" y="f19"/>
                  </a:lnTo>
                  <a:lnTo>
                    <a:pt x="f20" y="f19"/>
                  </a:lnTo>
                  <a:lnTo>
                    <a:pt x="f21" y="f17"/>
                  </a:lnTo>
                  <a:cubicBezTo>
                    <a:pt x="f22" y="f23"/>
                    <a:pt x="f24" y="f25"/>
                    <a:pt x="f5" y="f25"/>
                  </a:cubicBezTo>
                  <a:cubicBezTo>
                    <a:pt x="f26" y="f25"/>
                    <a:pt x="f27" y="f23"/>
                    <a:pt x="f16" y="f17"/>
                  </a:cubicBezTo>
                  <a:close/>
                  <a:moveTo>
                    <a:pt x="f28" y="f2"/>
                  </a:moveTo>
                  <a:cubicBezTo>
                    <a:pt x="f29" y="f30"/>
                    <a:pt x="f31" y="f32"/>
                    <a:pt x="f33" y="f34"/>
                  </a:cubicBezTo>
                  <a:lnTo>
                    <a:pt x="f35" y="f36"/>
                  </a:lnTo>
                  <a:cubicBezTo>
                    <a:pt x="f35" y="f37"/>
                    <a:pt x="f38" y="f39"/>
                    <a:pt x="f40" y="f8"/>
                  </a:cubicBezTo>
                  <a:lnTo>
                    <a:pt x="f41" y="f42"/>
                  </a:lnTo>
                  <a:cubicBezTo>
                    <a:pt x="f2" y="f43"/>
                    <a:pt x="f44" y="f45"/>
                    <a:pt x="f46" y="f47"/>
                  </a:cubicBezTo>
                  <a:cubicBezTo>
                    <a:pt x="f48" y="f49"/>
                    <a:pt x="f50" y="f51"/>
                    <a:pt x="f52" y="f51"/>
                  </a:cubicBezTo>
                  <a:cubicBezTo>
                    <a:pt x="f53" y="f51"/>
                    <a:pt x="f54" y="f55"/>
                    <a:pt x="f56" y="f57"/>
                  </a:cubicBezTo>
                  <a:lnTo>
                    <a:pt x="f58" y="f59"/>
                  </a:lnTo>
                  <a:lnTo>
                    <a:pt x="f60" y="f59"/>
                  </a:lnTo>
                  <a:lnTo>
                    <a:pt x="f61" y="f57"/>
                  </a:lnTo>
                  <a:cubicBezTo>
                    <a:pt x="f62" y="f55"/>
                    <a:pt x="f63" y="f51"/>
                    <a:pt x="f64" y="f51"/>
                  </a:cubicBezTo>
                  <a:cubicBezTo>
                    <a:pt x="f65" y="f51"/>
                    <a:pt x="f66" y="f49"/>
                    <a:pt x="f67" y="f47"/>
                  </a:cubicBezTo>
                  <a:cubicBezTo>
                    <a:pt x="f68" y="f69"/>
                    <a:pt x="f3" y="f43"/>
                    <a:pt x="f70" y="f71"/>
                  </a:cubicBezTo>
                  <a:lnTo>
                    <a:pt x="f72" y="f73"/>
                  </a:lnTo>
                  <a:lnTo>
                    <a:pt x="f74" y="f75"/>
                  </a:lnTo>
                  <a:cubicBezTo>
                    <a:pt x="f76" y="f77"/>
                    <a:pt x="f78" y="f79"/>
                    <a:pt x="f19" y="f80"/>
                  </a:cubicBezTo>
                  <a:lnTo>
                    <a:pt x="f28"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5" name="Google Shape;6041;p86">
              <a:extLst>
                <a:ext uri="{FF2B5EF4-FFF2-40B4-BE49-F238E27FC236}">
                  <a16:creationId xmlns:a16="http://schemas.microsoft.com/office/drawing/2014/main" id="{4C2E87BD-4325-B3DD-7239-F5BA7E20B0DA}"/>
                </a:ext>
              </a:extLst>
            </p:cNvPr>
            <p:cNvSpPr/>
            <p:nvPr/>
          </p:nvSpPr>
          <p:spPr>
            <a:xfrm>
              <a:off x="4156853" y="2753285"/>
              <a:ext cx="93643" cy="104470"/>
            </a:xfrm>
            <a:custGeom>
              <a:avLst/>
              <a:gdLst>
                <a:gd name="f0" fmla="val w"/>
                <a:gd name="f1" fmla="val h"/>
                <a:gd name="f2" fmla="val 0"/>
                <a:gd name="f3" fmla="val 2584"/>
                <a:gd name="f4" fmla="val 2864"/>
                <a:gd name="f5" fmla="val 630"/>
                <a:gd name="f6" fmla="val 252"/>
                <a:gd name="f7" fmla="val 1449"/>
                <a:gd name="f8" fmla="val 410"/>
                <a:gd name="f9" fmla="val 945"/>
                <a:gd name="f10" fmla="val 2395"/>
                <a:gd name="f11" fmla="val 1607"/>
                <a:gd name="f12" fmla="val 2836"/>
                <a:gd name="f13" fmla="val 1658"/>
                <a:gd name="f14" fmla="val 2855"/>
                <a:gd name="f15" fmla="val 1707"/>
                <a:gd name="f16" fmla="val 1753"/>
                <a:gd name="f17" fmla="val 1932"/>
                <a:gd name="f18" fmla="val 2067"/>
                <a:gd name="f19" fmla="val 2728"/>
                <a:gd name="f20" fmla="val 2143"/>
                <a:gd name="f21" fmla="val 2552"/>
                <a:gd name="f22" fmla="val 725"/>
                <a:gd name="f23" fmla="val 2458"/>
                <a:gd name="f24" fmla="val 473"/>
                <a:gd name="f25" fmla="val 2237"/>
                <a:gd name="f26" fmla="val 441"/>
                <a:gd name="f27" fmla="*/ f0 1 2584"/>
                <a:gd name="f28" fmla="*/ f1 1 2864"/>
                <a:gd name="f29" fmla="val f2"/>
                <a:gd name="f30" fmla="val f3"/>
                <a:gd name="f31" fmla="val f4"/>
                <a:gd name="f32" fmla="+- f31 0 f29"/>
                <a:gd name="f33" fmla="+- f30 0 f29"/>
                <a:gd name="f34" fmla="*/ f33 1 2584"/>
                <a:gd name="f35" fmla="*/ f32 1 2864"/>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2584" h="2864">
                  <a:moveTo>
                    <a:pt x="f5" y="f2"/>
                  </a:moveTo>
                  <a:cubicBezTo>
                    <a:pt x="f6" y="f7"/>
                    <a:pt x="f8" y="f9"/>
                    <a:pt x="f2" y="f10"/>
                  </a:cubicBezTo>
                  <a:lnTo>
                    <a:pt x="f11" y="f12"/>
                  </a:lnTo>
                  <a:cubicBezTo>
                    <a:pt x="f13" y="f14"/>
                    <a:pt x="f15" y="f4"/>
                    <a:pt x="f16" y="f4"/>
                  </a:cubicBezTo>
                  <a:cubicBezTo>
                    <a:pt x="f17" y="f4"/>
                    <a:pt x="f18" y="f19"/>
                    <a:pt x="f20" y="f21"/>
                  </a:cubicBezTo>
                  <a:lnTo>
                    <a:pt x="f3" y="f9"/>
                  </a:lnTo>
                  <a:cubicBezTo>
                    <a:pt x="f21" y="f22"/>
                    <a:pt x="f23" y="f24"/>
                    <a:pt x="f25" y="f26"/>
                  </a:cubicBezTo>
                  <a:lnTo>
                    <a:pt x="f5" y="f2"/>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46" name="Google Shape;6048;p86">
            <a:extLst>
              <a:ext uri="{FF2B5EF4-FFF2-40B4-BE49-F238E27FC236}">
                <a16:creationId xmlns:a16="http://schemas.microsoft.com/office/drawing/2014/main" id="{B55C49AD-31AE-D0FE-E1EF-B005B7436646}"/>
              </a:ext>
            </a:extLst>
          </p:cNvPr>
          <p:cNvGrpSpPr/>
          <p:nvPr/>
        </p:nvGrpSpPr>
        <p:grpSpPr>
          <a:xfrm>
            <a:off x="7184154" y="3435036"/>
            <a:ext cx="608964" cy="619072"/>
            <a:chOff x="6705286" y="2576276"/>
            <a:chExt cx="456723" cy="464304"/>
          </a:xfrm>
          <a:solidFill>
            <a:schemeClr val="tx1">
              <a:lumMod val="50000"/>
              <a:lumOff val="50000"/>
            </a:schemeClr>
          </a:solidFill>
        </p:grpSpPr>
        <p:sp>
          <p:nvSpPr>
            <p:cNvPr id="147" name="Google Shape;6049;p86">
              <a:extLst>
                <a:ext uri="{FF2B5EF4-FFF2-40B4-BE49-F238E27FC236}">
                  <a16:creationId xmlns:a16="http://schemas.microsoft.com/office/drawing/2014/main" id="{58D2C068-24E9-BA66-4202-114930C50F6D}"/>
                </a:ext>
              </a:extLst>
            </p:cNvPr>
            <p:cNvSpPr/>
            <p:nvPr/>
          </p:nvSpPr>
          <p:spPr>
            <a:xfrm>
              <a:off x="6981608" y="2578580"/>
              <a:ext cx="180401" cy="271677"/>
            </a:xfrm>
            <a:custGeom>
              <a:avLst/>
              <a:gdLst>
                <a:gd name="f0" fmla="val w"/>
                <a:gd name="f1" fmla="val h"/>
                <a:gd name="f2" fmla="val 0"/>
                <a:gd name="f3" fmla="val 4978"/>
                <a:gd name="f4" fmla="val 7448"/>
                <a:gd name="f5" fmla="val 2489"/>
                <a:gd name="f6" fmla="val 820"/>
                <a:gd name="f7" fmla="val 3403"/>
                <a:gd name="f8" fmla="val 4127"/>
                <a:gd name="f9" fmla="val 1576"/>
                <a:gd name="f10" fmla="val 2490"/>
                <a:gd name="f11" fmla="val 3372"/>
                <a:gd name="f12" fmla="val 4128"/>
                <a:gd name="f13" fmla="val 1575"/>
                <a:gd name="f14" fmla="val 819"/>
                <a:gd name="f15" fmla="val 1"/>
                <a:gd name="f16" fmla="val 1103"/>
                <a:gd name="f17" fmla="val 1104"/>
                <a:gd name="f18" fmla="val 3214"/>
                <a:gd name="f19" fmla="val 315"/>
                <a:gd name="f20" fmla="val 3845"/>
                <a:gd name="f21" fmla="val 4317"/>
                <a:gd name="f22" fmla="val 7058"/>
                <a:gd name="f23" fmla="val 7287"/>
                <a:gd name="f24" fmla="val 1012"/>
                <a:gd name="f25" fmla="val 1225"/>
                <a:gd name="f26" fmla="val 1334"/>
                <a:gd name="f27" fmla="val 1448"/>
                <a:gd name="f28" fmla="val 7406"/>
                <a:gd name="f29" fmla="val 1544"/>
                <a:gd name="f30" fmla="val 7310"/>
                <a:gd name="f31" fmla="val 6365"/>
                <a:gd name="f32" fmla="val 3434"/>
                <a:gd name="f33" fmla="val 3530"/>
                <a:gd name="f34" fmla="val 3640"/>
                <a:gd name="f35" fmla="val 3744"/>
                <a:gd name="f36" fmla="val 3948"/>
                <a:gd name="f37" fmla="val 4663"/>
                <a:gd name="f38" fmla="val 3875"/>
                <a:gd name="f39" fmla="*/ f0 1 4978"/>
                <a:gd name="f40" fmla="*/ f1 1 7448"/>
                <a:gd name="f41" fmla="val f2"/>
                <a:gd name="f42" fmla="val f3"/>
                <a:gd name="f43" fmla="val f4"/>
                <a:gd name="f44" fmla="+- f43 0 f41"/>
                <a:gd name="f45" fmla="+- f42 0 f41"/>
                <a:gd name="f46" fmla="*/ f45 1 4978"/>
                <a:gd name="f47" fmla="*/ f44 1 7448"/>
                <a:gd name="f48" fmla="*/ f41 1 f46"/>
                <a:gd name="f49" fmla="*/ f42 1 f46"/>
                <a:gd name="f50" fmla="*/ f41 1 f47"/>
                <a:gd name="f51" fmla="*/ f43 1 f47"/>
                <a:gd name="f52" fmla="*/ f48 f39 1"/>
                <a:gd name="f53" fmla="*/ f49 f39 1"/>
                <a:gd name="f54" fmla="*/ f51 f40 1"/>
                <a:gd name="f55" fmla="*/ f50 f40 1"/>
              </a:gdLst>
              <a:ahLst/>
              <a:cxnLst>
                <a:cxn ang="3cd4">
                  <a:pos x="hc" y="t"/>
                </a:cxn>
                <a:cxn ang="0">
                  <a:pos x="r" y="vc"/>
                </a:cxn>
                <a:cxn ang="cd4">
                  <a:pos x="hc" y="b"/>
                </a:cxn>
                <a:cxn ang="cd2">
                  <a:pos x="l" y="vc"/>
                </a:cxn>
              </a:cxnLst>
              <a:rect l="f52" t="f55" r="f53" b="f54"/>
              <a:pathLst>
                <a:path w="4978" h="7448">
                  <a:moveTo>
                    <a:pt x="f5" y="f6"/>
                  </a:moveTo>
                  <a:cubicBezTo>
                    <a:pt x="f7" y="f6"/>
                    <a:pt x="f8" y="f9"/>
                    <a:pt x="f8" y="f10"/>
                  </a:cubicBezTo>
                  <a:cubicBezTo>
                    <a:pt x="f8" y="f11"/>
                    <a:pt x="f7" y="f12"/>
                    <a:pt x="f5" y="f12"/>
                  </a:cubicBezTo>
                  <a:cubicBezTo>
                    <a:pt x="f13" y="f12"/>
                    <a:pt x="f14" y="f11"/>
                    <a:pt x="f14" y="f10"/>
                  </a:cubicBezTo>
                  <a:cubicBezTo>
                    <a:pt x="f14" y="f9"/>
                    <a:pt x="f13" y="f6"/>
                    <a:pt x="f5" y="f6"/>
                  </a:cubicBezTo>
                  <a:close/>
                  <a:moveTo>
                    <a:pt x="f5" y="f15"/>
                  </a:moveTo>
                  <a:cubicBezTo>
                    <a:pt x="f16" y="f15"/>
                    <a:pt x="f2" y="f17"/>
                    <a:pt x="f2" y="f10"/>
                  </a:cubicBezTo>
                  <a:cubicBezTo>
                    <a:pt x="f2" y="f18"/>
                    <a:pt x="f19" y="f20"/>
                    <a:pt x="f14" y="f21"/>
                  </a:cubicBezTo>
                  <a:lnTo>
                    <a:pt x="f14" y="f22"/>
                  </a:lnTo>
                  <a:cubicBezTo>
                    <a:pt x="f14" y="f23"/>
                    <a:pt x="f24" y="f4"/>
                    <a:pt x="f25" y="f4"/>
                  </a:cubicBezTo>
                  <a:cubicBezTo>
                    <a:pt x="f26" y="f4"/>
                    <a:pt x="f27" y="f28"/>
                    <a:pt x="f29" y="f30"/>
                  </a:cubicBezTo>
                  <a:lnTo>
                    <a:pt x="f5" y="f31"/>
                  </a:lnTo>
                  <a:lnTo>
                    <a:pt x="f32" y="f30"/>
                  </a:lnTo>
                  <a:cubicBezTo>
                    <a:pt x="f33" y="f28"/>
                    <a:pt x="f34" y="f4"/>
                    <a:pt x="f35" y="f4"/>
                  </a:cubicBezTo>
                  <a:cubicBezTo>
                    <a:pt x="f36" y="f4"/>
                    <a:pt x="f8" y="f23"/>
                    <a:pt x="f8" y="f22"/>
                  </a:cubicBezTo>
                  <a:lnTo>
                    <a:pt x="f8" y="f21"/>
                  </a:lnTo>
                  <a:cubicBezTo>
                    <a:pt x="f37" y="f20"/>
                    <a:pt x="f3" y="f18"/>
                    <a:pt x="f3" y="f10"/>
                  </a:cubicBezTo>
                  <a:cubicBezTo>
                    <a:pt x="f3" y="f17"/>
                    <a:pt x="f38" y="f15"/>
                    <a:pt x="f5" y="f15"/>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8" name="Google Shape;6050;p86">
              <a:extLst>
                <a:ext uri="{FF2B5EF4-FFF2-40B4-BE49-F238E27FC236}">
                  <a16:creationId xmlns:a16="http://schemas.microsoft.com/office/drawing/2014/main" id="{ED8FCC1A-0D6A-9D0F-679D-E7C06C8546FA}"/>
                </a:ext>
              </a:extLst>
            </p:cNvPr>
            <p:cNvSpPr/>
            <p:nvPr/>
          </p:nvSpPr>
          <p:spPr>
            <a:xfrm>
              <a:off x="6768087" y="2980797"/>
              <a:ext cx="391637" cy="59783"/>
            </a:xfrm>
            <a:custGeom>
              <a:avLst/>
              <a:gdLst>
                <a:gd name="f0" fmla="val w"/>
                <a:gd name="f1" fmla="val h"/>
                <a:gd name="f2" fmla="val 0"/>
                <a:gd name="f3" fmla="val 10807"/>
                <a:gd name="f4" fmla="val 1639"/>
                <a:gd name="f5" fmla="val 1450"/>
                <a:gd name="f6" fmla="val 1"/>
                <a:gd name="f7" fmla="val 1292"/>
                <a:gd name="f8" fmla="val 788"/>
                <a:gd name="f9" fmla="val 662"/>
                <a:gd name="f10" fmla="val 1387"/>
                <a:gd name="f11" fmla="val 8822"/>
                <a:gd name="f12" fmla="val 9799"/>
                <a:gd name="f13" fmla="val 10649"/>
                <a:gd name="f14" fmla="val 946"/>
                <a:gd name="f15" fmla="*/ f0 1 10807"/>
                <a:gd name="f16" fmla="*/ f1 1 1639"/>
                <a:gd name="f17" fmla="val f2"/>
                <a:gd name="f18" fmla="val f3"/>
                <a:gd name="f19" fmla="val f4"/>
                <a:gd name="f20" fmla="+- f19 0 f17"/>
                <a:gd name="f21" fmla="+- f18 0 f17"/>
                <a:gd name="f22" fmla="*/ f21 1 10807"/>
                <a:gd name="f23" fmla="*/ f20 1 1639"/>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10807" h="1639">
                  <a:moveTo>
                    <a:pt x="f5" y="f6"/>
                  </a:moveTo>
                  <a:cubicBezTo>
                    <a:pt x="f7" y="f8"/>
                    <a:pt x="f9" y="f10"/>
                    <a:pt x="f6" y="f4"/>
                  </a:cubicBezTo>
                  <a:lnTo>
                    <a:pt x="f11" y="f4"/>
                  </a:lnTo>
                  <a:cubicBezTo>
                    <a:pt x="f12" y="f4"/>
                    <a:pt x="f13" y="f14"/>
                    <a:pt x="f3"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49" name="Google Shape;6051;p86">
              <a:extLst>
                <a:ext uri="{FF2B5EF4-FFF2-40B4-BE49-F238E27FC236}">
                  <a16:creationId xmlns:a16="http://schemas.microsoft.com/office/drawing/2014/main" id="{2CF6D954-4AFE-988B-D0FB-8BD0427DB585}"/>
                </a:ext>
              </a:extLst>
            </p:cNvPr>
            <p:cNvSpPr/>
            <p:nvPr/>
          </p:nvSpPr>
          <p:spPr>
            <a:xfrm>
              <a:off x="6705286" y="2576276"/>
              <a:ext cx="397361" cy="431404"/>
            </a:xfrm>
            <a:custGeom>
              <a:avLst/>
              <a:gdLst>
                <a:gd name="f0" fmla="val w"/>
                <a:gd name="f1" fmla="val h"/>
                <a:gd name="f2" fmla="val 0"/>
                <a:gd name="f3" fmla="val 10965"/>
                <a:gd name="f4" fmla="val 11827"/>
                <a:gd name="f5" fmla="val 379"/>
                <a:gd name="f6" fmla="val 1"/>
                <a:gd name="f7" fmla="val 158"/>
                <a:gd name="f8" fmla="val 221"/>
                <a:gd name="f9" fmla="val 411"/>
                <a:gd name="f10" fmla="val 10618"/>
                <a:gd name="f11" fmla="val 11280"/>
                <a:gd name="f12" fmla="val 537"/>
                <a:gd name="f13" fmla="val 11815"/>
                <a:gd name="f14" fmla="val 1198"/>
                <a:gd name="f15" fmla="val 1247"/>
                <a:gd name="f16" fmla="val 11823"/>
                <a:gd name="f17" fmla="val 1295"/>
                <a:gd name="f18" fmla="val 11826"/>
                <a:gd name="f19" fmla="val 1342"/>
                <a:gd name="f20" fmla="val 1912"/>
                <a:gd name="f21" fmla="val 2395"/>
                <a:gd name="f22" fmla="val 11318"/>
                <a:gd name="f23" fmla="val 10650"/>
                <a:gd name="f24" fmla="val 10398"/>
                <a:gd name="f25" fmla="val 2584"/>
                <a:gd name="f26" fmla="val 10272"/>
                <a:gd name="f27" fmla="val 2836"/>
                <a:gd name="f28" fmla="val 8255"/>
                <a:gd name="f29" fmla="val 10807"/>
                <a:gd name="f30" fmla="val 8161"/>
                <a:gd name="f31" fmla="val 8098"/>
                <a:gd name="f32" fmla="val 10492"/>
                <a:gd name="f33" fmla="val 7972"/>
                <a:gd name="f34" fmla="val 10146"/>
                <a:gd name="f35" fmla="val 7625"/>
                <a:gd name="f36" fmla="val 9799"/>
                <a:gd name="f37" fmla="val 9547"/>
                <a:gd name="f38" fmla="val 8224"/>
                <a:gd name="f39" fmla="val 9232"/>
                <a:gd name="f40" fmla="val 8318"/>
                <a:gd name="f41" fmla="val 8917"/>
                <a:gd name="f42" fmla="val 7720"/>
                <a:gd name="f43" fmla="val 7783"/>
                <a:gd name="f44" fmla="val 7058"/>
                <a:gd name="f45" fmla="val 4664"/>
                <a:gd name="f46" fmla="val 7184"/>
                <a:gd name="f47" fmla="val 4065"/>
                <a:gd name="f48" fmla="val 6869"/>
                <a:gd name="f49" fmla="val 3309"/>
                <a:gd name="f50" fmla="val 2490"/>
                <a:gd name="f51" fmla="val 1513"/>
                <a:gd name="f52" fmla="val 7310"/>
                <a:gd name="f53" fmla="val 600"/>
                <a:gd name="f54" fmla="val 8035"/>
                <a:gd name="f55" fmla="*/ f0 1 10965"/>
                <a:gd name="f56" fmla="*/ f1 1 11827"/>
                <a:gd name="f57" fmla="val f2"/>
                <a:gd name="f58" fmla="val f3"/>
                <a:gd name="f59" fmla="val f4"/>
                <a:gd name="f60" fmla="+- f59 0 f57"/>
                <a:gd name="f61" fmla="+- f58 0 f57"/>
                <a:gd name="f62" fmla="*/ f61 1 10965"/>
                <a:gd name="f63" fmla="*/ f60 1 11827"/>
                <a:gd name="f64" fmla="*/ f57 1 f62"/>
                <a:gd name="f65" fmla="*/ f58 1 f62"/>
                <a:gd name="f66" fmla="*/ f57 1 f63"/>
                <a:gd name="f67" fmla="*/ f59 1 f63"/>
                <a:gd name="f68" fmla="*/ f64 f55 1"/>
                <a:gd name="f69" fmla="*/ f65 f55 1"/>
                <a:gd name="f70" fmla="*/ f67 f56 1"/>
                <a:gd name="f71" fmla="*/ f66 f56 1"/>
              </a:gdLst>
              <a:ahLst/>
              <a:cxnLst>
                <a:cxn ang="3cd4">
                  <a:pos x="hc" y="t"/>
                </a:cxn>
                <a:cxn ang="0">
                  <a:pos x="r" y="vc"/>
                </a:cxn>
                <a:cxn ang="cd4">
                  <a:pos x="hc" y="b"/>
                </a:cxn>
                <a:cxn ang="cd2">
                  <a:pos x="l" y="vc"/>
                </a:cxn>
              </a:cxnLst>
              <a:rect l="f68" t="f71" r="f69" b="f70"/>
              <a:pathLst>
                <a:path w="10965" h="11827">
                  <a:moveTo>
                    <a:pt x="f5" y="f6"/>
                  </a:moveTo>
                  <a:cubicBezTo>
                    <a:pt x="f7" y="f6"/>
                    <a:pt x="f6" y="f8"/>
                    <a:pt x="f6" y="f9"/>
                  </a:cubicBezTo>
                  <a:lnTo>
                    <a:pt x="f6" y="f10"/>
                  </a:lnTo>
                  <a:cubicBezTo>
                    <a:pt x="f6" y="f11"/>
                    <a:pt x="f12" y="f13"/>
                    <a:pt x="f14" y="f13"/>
                  </a:cubicBezTo>
                  <a:cubicBezTo>
                    <a:pt x="f15" y="f16"/>
                    <a:pt x="f17" y="f18"/>
                    <a:pt x="f19" y="f18"/>
                  </a:cubicBezTo>
                  <a:cubicBezTo>
                    <a:pt x="f20" y="f18"/>
                    <a:pt x="f21" y="f22"/>
                    <a:pt x="f21" y="f23"/>
                  </a:cubicBezTo>
                  <a:cubicBezTo>
                    <a:pt x="f21" y="f24"/>
                    <a:pt x="f25" y="f26"/>
                    <a:pt x="f27" y="f26"/>
                  </a:cubicBezTo>
                  <a:lnTo>
                    <a:pt x="f3" y="f26"/>
                  </a:lnTo>
                  <a:lnTo>
                    <a:pt x="f3" y="f28"/>
                  </a:lnTo>
                  <a:cubicBezTo>
                    <a:pt x="f29" y="f30"/>
                    <a:pt x="f23" y="f31"/>
                    <a:pt x="f32" y="f33"/>
                  </a:cubicBezTo>
                  <a:lnTo>
                    <a:pt x="f34" y="f35"/>
                  </a:lnTo>
                  <a:lnTo>
                    <a:pt x="f36" y="f33"/>
                  </a:lnTo>
                  <a:cubicBezTo>
                    <a:pt x="f37" y="f38"/>
                    <a:pt x="f39" y="f40"/>
                    <a:pt x="f41" y="f40"/>
                  </a:cubicBezTo>
                  <a:cubicBezTo>
                    <a:pt x="f28" y="f40"/>
                    <a:pt x="f42" y="f43"/>
                    <a:pt x="f42" y="f44"/>
                  </a:cubicBezTo>
                  <a:lnTo>
                    <a:pt x="f42" y="f45"/>
                  </a:lnTo>
                  <a:cubicBezTo>
                    <a:pt x="f46" y="f47"/>
                    <a:pt x="f48" y="f49"/>
                    <a:pt x="f48" y="f50"/>
                  </a:cubicBezTo>
                  <a:cubicBezTo>
                    <a:pt x="f48" y="f51"/>
                    <a:pt x="f52" y="f53"/>
                    <a:pt x="f54"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0" name="Google Shape;5717;p85">
            <a:extLst>
              <a:ext uri="{FF2B5EF4-FFF2-40B4-BE49-F238E27FC236}">
                <a16:creationId xmlns:a16="http://schemas.microsoft.com/office/drawing/2014/main" id="{907B1E00-1897-91C9-B9E7-B88E0CB60903}"/>
              </a:ext>
            </a:extLst>
          </p:cNvPr>
          <p:cNvGrpSpPr/>
          <p:nvPr/>
        </p:nvGrpSpPr>
        <p:grpSpPr>
          <a:xfrm>
            <a:off x="5667554" y="4698066"/>
            <a:ext cx="656503" cy="517245"/>
            <a:chOff x="5567836" y="3523548"/>
            <a:chExt cx="492377" cy="387934"/>
          </a:xfrm>
          <a:solidFill>
            <a:schemeClr val="tx1">
              <a:lumMod val="50000"/>
              <a:lumOff val="50000"/>
            </a:schemeClr>
          </a:solidFill>
        </p:grpSpPr>
        <p:sp>
          <p:nvSpPr>
            <p:cNvPr id="151" name="Google Shape;5718;p85">
              <a:extLst>
                <a:ext uri="{FF2B5EF4-FFF2-40B4-BE49-F238E27FC236}">
                  <a16:creationId xmlns:a16="http://schemas.microsoft.com/office/drawing/2014/main" id="{3AA5BEEF-B824-6515-1C6C-C5D2A2E9FADD}"/>
                </a:ext>
              </a:extLst>
            </p:cNvPr>
            <p:cNvSpPr/>
            <p:nvPr/>
          </p:nvSpPr>
          <p:spPr>
            <a:xfrm>
              <a:off x="5691198"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3"/>
                <a:gd name="f13" fmla="val 5736"/>
                <a:gd name="f14" fmla="val 3506"/>
                <a:gd name="f15" fmla="val 3729"/>
                <a:gd name="f16" fmla="*/ f0 1 4518"/>
                <a:gd name="f17" fmla="*/ f1 1 5737"/>
                <a:gd name="f18" fmla="val f2"/>
                <a:gd name="f19" fmla="val f3"/>
                <a:gd name="f20" fmla="val f4"/>
                <a:gd name="f21" fmla="+- f20 0 f18"/>
                <a:gd name="f22" fmla="+- f19 0 f18"/>
                <a:gd name="f23" fmla="*/ f22 1 4518"/>
                <a:gd name="f24" fmla="*/ f21 1 5737"/>
                <a:gd name="f25" fmla="*/ f18 1 f23"/>
                <a:gd name="f26" fmla="*/ f19 1 f23"/>
                <a:gd name="f27" fmla="*/ f18 1 f24"/>
                <a:gd name="f28" fmla="*/ f20 1 f24"/>
                <a:gd name="f29" fmla="*/ f25 f16 1"/>
                <a:gd name="f30" fmla="*/ f26 f16 1"/>
                <a:gd name="f31" fmla="*/ f28 f17 1"/>
                <a:gd name="f32" fmla="*/ f27 f17 1"/>
              </a:gdLst>
              <a:ahLst/>
              <a:cxnLst>
                <a:cxn ang="3cd4">
                  <a:pos x="hc" y="t"/>
                </a:cxn>
                <a:cxn ang="0">
                  <a:pos x="r" y="vc"/>
                </a:cxn>
                <a:cxn ang="cd4">
                  <a:pos x="hc" y="b"/>
                </a:cxn>
                <a:cxn ang="cd2">
                  <a:pos x="l" y="vc"/>
                </a:cxn>
              </a:cxnLst>
              <a:rect l="f29" t="f32" r="f30" b="f31"/>
              <a:pathLst>
                <a:path w="4518" h="5737">
                  <a:moveTo>
                    <a:pt x="f5" y="f2"/>
                  </a:moveTo>
                  <a:cubicBezTo>
                    <a:pt x="f6" y="f2"/>
                    <a:pt x="f7" y="f8"/>
                    <a:pt x="f7" y="f9"/>
                  </a:cubicBezTo>
                  <a:cubicBezTo>
                    <a:pt x="f7" y="f10"/>
                    <a:pt x="f11" y="f12"/>
                    <a:pt x="f5" y="f13"/>
                  </a:cubicBezTo>
                  <a:cubicBezTo>
                    <a:pt x="f14" y="f12"/>
                    <a:pt x="f3" y="f10"/>
                    <a:pt x="f3" y="f9"/>
                  </a:cubicBezTo>
                  <a:cubicBezTo>
                    <a:pt x="f3" y="f8"/>
                    <a:pt x="f1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2" name="Google Shape;5719;p85">
              <a:extLst>
                <a:ext uri="{FF2B5EF4-FFF2-40B4-BE49-F238E27FC236}">
                  <a16:creationId xmlns:a16="http://schemas.microsoft.com/office/drawing/2014/main" id="{DB2C7840-957A-7F42-E281-A92E68B9D932}"/>
                </a:ext>
              </a:extLst>
            </p:cNvPr>
            <p:cNvSpPr/>
            <p:nvPr/>
          </p:nvSpPr>
          <p:spPr>
            <a:xfrm>
              <a:off x="5567836" y="3639321"/>
              <a:ext cx="137196" cy="132898"/>
            </a:xfrm>
            <a:custGeom>
              <a:avLst/>
              <a:gdLst>
                <a:gd name="f0" fmla="val w"/>
                <a:gd name="f1" fmla="val h"/>
                <a:gd name="f2" fmla="val 0"/>
                <a:gd name="f3" fmla="val 5623"/>
                <a:gd name="f4" fmla="val 5447"/>
                <a:gd name="f5" fmla="val 1951"/>
                <a:gd name="f6" fmla="val 1711"/>
                <a:gd name="f7" fmla="val 1480"/>
                <a:gd name="f8" fmla="val 53"/>
                <a:gd name="f9" fmla="val 1269"/>
                <a:gd name="f10" fmla="val 175"/>
                <a:gd name="f11" fmla="val 1"/>
                <a:gd name="f12" fmla="val 907"/>
                <a:gd name="f13" fmla="val 582"/>
                <a:gd name="f14" fmla="val 3443"/>
                <a:gd name="f15" fmla="val 1088"/>
                <a:gd name="f16" fmla="val 4316"/>
                <a:gd name="f17" fmla="val 1506"/>
                <a:gd name="f18" fmla="val 5041"/>
                <a:gd name="f19" fmla="val 2265"/>
                <a:gd name="f20" fmla="val 3045"/>
                <a:gd name="f21" fmla="val 3428"/>
                <a:gd name="f22" fmla="val 3816"/>
                <a:gd name="f23" fmla="val 5349"/>
                <a:gd name="f24" fmla="val 4172"/>
                <a:gd name="f25" fmla="val 5144"/>
                <a:gd name="f26" fmla="val 5253"/>
                <a:gd name="f27" fmla="val 4521"/>
                <a:gd name="f28" fmla="val 3138"/>
                <a:gd name="f29" fmla="val 5000"/>
                <a:gd name="f30" fmla="val 2057"/>
                <a:gd name="f31" fmla="val 4578"/>
                <a:gd name="f32" fmla="val 1330"/>
                <a:gd name="f33" fmla="val 3149"/>
                <a:gd name="f34" fmla="*/ f0 1 5623"/>
                <a:gd name="f35" fmla="*/ f1 1 5447"/>
                <a:gd name="f36" fmla="val f2"/>
                <a:gd name="f37" fmla="val f3"/>
                <a:gd name="f38" fmla="val f4"/>
                <a:gd name="f39" fmla="+- f38 0 f36"/>
                <a:gd name="f40" fmla="+- f37 0 f36"/>
                <a:gd name="f41" fmla="*/ f40 1 5623"/>
                <a:gd name="f42" fmla="*/ f39 1 5447"/>
                <a:gd name="f43" fmla="*/ f36 1 f41"/>
                <a:gd name="f44" fmla="*/ f37 1 f41"/>
                <a:gd name="f45" fmla="*/ f36 1 f42"/>
                <a:gd name="f46" fmla="*/ f38 1 f42"/>
                <a:gd name="f47" fmla="*/ f43 f34 1"/>
                <a:gd name="f48" fmla="*/ f44 f34 1"/>
                <a:gd name="f49" fmla="*/ f46 f35 1"/>
                <a:gd name="f50" fmla="*/ f45 f35 1"/>
              </a:gdLst>
              <a:ahLst/>
              <a:cxnLst>
                <a:cxn ang="3cd4">
                  <a:pos x="hc" y="t"/>
                </a:cxn>
                <a:cxn ang="0">
                  <a:pos x="r" y="vc"/>
                </a:cxn>
                <a:cxn ang="cd4">
                  <a:pos x="hc" y="b"/>
                </a:cxn>
                <a:cxn ang="cd2">
                  <a:pos x="l" y="vc"/>
                </a:cxn>
              </a:cxnLst>
              <a:rect l="f47" t="f50" r="f48" b="f49"/>
              <a:pathLst>
                <a:path w="5623" h="5447">
                  <a:moveTo>
                    <a:pt x="f5" y="f2"/>
                  </a:moveTo>
                  <a:cubicBezTo>
                    <a:pt x="f6" y="f2"/>
                    <a:pt x="f7" y="f8"/>
                    <a:pt x="f9" y="f10"/>
                  </a:cubicBezTo>
                  <a:cubicBezTo>
                    <a:pt x="f11" y="f12"/>
                    <a:pt x="f13" y="f14"/>
                    <a:pt x="f15" y="f16"/>
                  </a:cubicBezTo>
                  <a:cubicBezTo>
                    <a:pt x="f17" y="f18"/>
                    <a:pt x="f19" y="f4"/>
                    <a:pt x="f20" y="f4"/>
                  </a:cubicBezTo>
                  <a:cubicBezTo>
                    <a:pt x="f21" y="f4"/>
                    <a:pt x="f22" y="f23"/>
                    <a:pt x="f24" y="f25"/>
                  </a:cubicBezTo>
                  <a:cubicBezTo>
                    <a:pt x="f26" y="f27"/>
                    <a:pt x="f3" y="f28"/>
                    <a:pt x="f29" y="f30"/>
                  </a:cubicBezTo>
                  <a:cubicBezTo>
                    <a:pt x="f31" y="f32"/>
                    <a:pt x="f33"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3" name="Google Shape;5720;p85">
              <a:extLst>
                <a:ext uri="{FF2B5EF4-FFF2-40B4-BE49-F238E27FC236}">
                  <a16:creationId xmlns:a16="http://schemas.microsoft.com/office/drawing/2014/main" id="{24C25755-B44B-C2A6-18C4-589D1F23E5AE}"/>
                </a:ext>
              </a:extLst>
            </p:cNvPr>
            <p:cNvSpPr/>
            <p:nvPr/>
          </p:nvSpPr>
          <p:spPr>
            <a:xfrm>
              <a:off x="5828952" y="3523548"/>
              <a:ext cx="110230" cy="139976"/>
            </a:xfrm>
            <a:custGeom>
              <a:avLst/>
              <a:gdLst>
                <a:gd name="f0" fmla="val w"/>
                <a:gd name="f1" fmla="val h"/>
                <a:gd name="f2" fmla="val 0"/>
                <a:gd name="f3" fmla="val 4518"/>
                <a:gd name="f4" fmla="val 5737"/>
                <a:gd name="f5" fmla="val 2259"/>
                <a:gd name="f6" fmla="val 793"/>
                <a:gd name="f7" fmla="val 1"/>
                <a:gd name="f8" fmla="val 2469"/>
                <a:gd name="f9" fmla="val 3478"/>
                <a:gd name="f10" fmla="val 4725"/>
                <a:gd name="f11" fmla="val 1013"/>
                <a:gd name="f12" fmla="val 5736"/>
                <a:gd name="f13" fmla="val 3506"/>
                <a:gd name="f14" fmla="val 3729"/>
                <a:gd name="f15" fmla="*/ f0 1 4518"/>
                <a:gd name="f16" fmla="*/ f1 1 5737"/>
                <a:gd name="f17" fmla="val f2"/>
                <a:gd name="f18" fmla="val f3"/>
                <a:gd name="f19" fmla="val f4"/>
                <a:gd name="f20" fmla="+- f19 0 f17"/>
                <a:gd name="f21" fmla="+- f18 0 f17"/>
                <a:gd name="f22" fmla="*/ f21 1 4518"/>
                <a:gd name="f23" fmla="*/ f20 1 5737"/>
                <a:gd name="f24" fmla="*/ f17 1 f22"/>
                <a:gd name="f25" fmla="*/ f18 1 f22"/>
                <a:gd name="f26" fmla="*/ f17 1 f23"/>
                <a:gd name="f27" fmla="*/ f19 1 f23"/>
                <a:gd name="f28" fmla="*/ f24 f15 1"/>
                <a:gd name="f29" fmla="*/ f25 f15 1"/>
                <a:gd name="f30" fmla="*/ f27 f16 1"/>
                <a:gd name="f31" fmla="*/ f26 f16 1"/>
              </a:gdLst>
              <a:ahLst/>
              <a:cxnLst>
                <a:cxn ang="3cd4">
                  <a:pos x="hc" y="t"/>
                </a:cxn>
                <a:cxn ang="0">
                  <a:pos x="r" y="vc"/>
                </a:cxn>
                <a:cxn ang="cd4">
                  <a:pos x="hc" y="b"/>
                </a:cxn>
                <a:cxn ang="cd2">
                  <a:pos x="l" y="vc"/>
                </a:cxn>
              </a:cxnLst>
              <a:rect l="f28" t="f31" r="f29" b="f30"/>
              <a:pathLst>
                <a:path w="4518" h="5737">
                  <a:moveTo>
                    <a:pt x="f5" y="f2"/>
                  </a:moveTo>
                  <a:cubicBezTo>
                    <a:pt x="f6" y="f2"/>
                    <a:pt x="f7" y="f8"/>
                    <a:pt x="f7" y="f9"/>
                  </a:cubicBezTo>
                  <a:cubicBezTo>
                    <a:pt x="f7" y="f10"/>
                    <a:pt x="f11" y="f12"/>
                    <a:pt x="f5" y="f12"/>
                  </a:cubicBezTo>
                  <a:cubicBezTo>
                    <a:pt x="f13" y="f12"/>
                    <a:pt x="f3" y="f10"/>
                    <a:pt x="f3" y="f9"/>
                  </a:cubicBezTo>
                  <a:cubicBezTo>
                    <a:pt x="f3" y="f8"/>
                    <a:pt x="f14"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4" name="Google Shape;5721;p85">
              <a:extLst>
                <a:ext uri="{FF2B5EF4-FFF2-40B4-BE49-F238E27FC236}">
                  <a16:creationId xmlns:a16="http://schemas.microsoft.com/office/drawing/2014/main" id="{9F5119D8-20C6-D907-2021-807C261C68C0}"/>
                </a:ext>
              </a:extLst>
            </p:cNvPr>
            <p:cNvSpPr/>
            <p:nvPr/>
          </p:nvSpPr>
          <p:spPr>
            <a:xfrm>
              <a:off x="5925138" y="3638827"/>
              <a:ext cx="135075" cy="132926"/>
            </a:xfrm>
            <a:custGeom>
              <a:avLst/>
              <a:gdLst>
                <a:gd name="f0" fmla="val w"/>
                <a:gd name="f1" fmla="val h"/>
                <a:gd name="f2" fmla="val 0"/>
                <a:gd name="f3" fmla="val 5536"/>
                <a:gd name="f4" fmla="val 5448"/>
                <a:gd name="f5" fmla="val 3670"/>
                <a:gd name="f6" fmla="val 1"/>
                <a:gd name="f7" fmla="val 2471"/>
                <a:gd name="f8" fmla="val 1045"/>
                <a:gd name="f9" fmla="val 1330"/>
                <a:gd name="f10" fmla="val 624"/>
                <a:gd name="f11" fmla="val 2059"/>
                <a:gd name="f12" fmla="val 3137"/>
                <a:gd name="f13" fmla="val 371"/>
                <a:gd name="f14" fmla="val 4523"/>
                <a:gd name="f15" fmla="val 1452"/>
                <a:gd name="f16" fmla="val 5146"/>
                <a:gd name="f17" fmla="val 1808"/>
                <a:gd name="f18" fmla="val 5351"/>
                <a:gd name="f19" fmla="val 2199"/>
                <a:gd name="f20" fmla="val 2586"/>
                <a:gd name="f21" fmla="val 3381"/>
                <a:gd name="f22" fmla="val 4158"/>
                <a:gd name="f23" fmla="val 5039"/>
                <a:gd name="f24" fmla="val 4575"/>
                <a:gd name="f25" fmla="val 4318"/>
                <a:gd name="f26" fmla="val 5168"/>
                <a:gd name="f27" fmla="val 3288"/>
                <a:gd name="f28" fmla="val 5535"/>
                <a:gd name="f29" fmla="val 858"/>
                <a:gd name="f30" fmla="val 4355"/>
                <a:gd name="f31" fmla="val 177"/>
                <a:gd name="f32" fmla="val 4142"/>
                <a:gd name="f33" fmla="val 54"/>
                <a:gd name="f34" fmla="val 3911"/>
                <a:gd name="f35" fmla="*/ f0 1 5536"/>
                <a:gd name="f36" fmla="*/ f1 1 5448"/>
                <a:gd name="f37" fmla="val f2"/>
                <a:gd name="f38" fmla="val f3"/>
                <a:gd name="f39" fmla="val f4"/>
                <a:gd name="f40" fmla="+- f39 0 f37"/>
                <a:gd name="f41" fmla="+- f38 0 f37"/>
                <a:gd name="f42" fmla="*/ f41 1 5536"/>
                <a:gd name="f43" fmla="*/ f40 1 5448"/>
                <a:gd name="f44" fmla="*/ f37 1 f42"/>
                <a:gd name="f45" fmla="*/ f38 1 f42"/>
                <a:gd name="f46" fmla="*/ f37 1 f43"/>
                <a:gd name="f47" fmla="*/ f39 1 f43"/>
                <a:gd name="f48" fmla="*/ f44 f35 1"/>
                <a:gd name="f49" fmla="*/ f45 f35 1"/>
                <a:gd name="f50" fmla="*/ f47 f36 1"/>
                <a:gd name="f51" fmla="*/ f46 f36 1"/>
              </a:gdLst>
              <a:ahLst/>
              <a:cxnLst>
                <a:cxn ang="3cd4">
                  <a:pos x="hc" y="t"/>
                </a:cxn>
                <a:cxn ang="0">
                  <a:pos x="r" y="vc"/>
                </a:cxn>
                <a:cxn ang="cd4">
                  <a:pos x="hc" y="b"/>
                </a:cxn>
                <a:cxn ang="cd2">
                  <a:pos x="l" y="vc"/>
                </a:cxn>
              </a:cxnLst>
              <a:rect l="f48" t="f51" r="f49" b="f50"/>
              <a:pathLst>
                <a:path w="5536" h="5448">
                  <a:moveTo>
                    <a:pt x="f5" y="f6"/>
                  </a:moveTo>
                  <a:cubicBezTo>
                    <a:pt x="f7" y="f6"/>
                    <a:pt x="f8" y="f9"/>
                    <a:pt x="f10" y="f11"/>
                  </a:cubicBezTo>
                  <a:cubicBezTo>
                    <a:pt x="f6" y="f12"/>
                    <a:pt x="f13" y="f14"/>
                    <a:pt x="f15" y="f16"/>
                  </a:cubicBezTo>
                  <a:cubicBezTo>
                    <a:pt x="f17" y="f18"/>
                    <a:pt x="f19" y="f4"/>
                    <a:pt x="f20" y="f4"/>
                  </a:cubicBezTo>
                  <a:cubicBezTo>
                    <a:pt x="f21" y="f4"/>
                    <a:pt x="f22" y="f23"/>
                    <a:pt x="f24" y="f25"/>
                  </a:cubicBezTo>
                  <a:cubicBezTo>
                    <a:pt x="f26" y="f27"/>
                    <a:pt x="f28" y="f29"/>
                    <a:pt x="f30" y="f31"/>
                  </a:cubicBezTo>
                  <a:cubicBezTo>
                    <a:pt x="f32" y="f33"/>
                    <a:pt x="f34"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5" name="Google Shape;5722;p85">
              <a:extLst>
                <a:ext uri="{FF2B5EF4-FFF2-40B4-BE49-F238E27FC236}">
                  <a16:creationId xmlns:a16="http://schemas.microsoft.com/office/drawing/2014/main" id="{FCB8E54B-08D6-1427-1CF3-11FE5BF79DF8}"/>
                </a:ext>
              </a:extLst>
            </p:cNvPr>
            <p:cNvSpPr/>
            <p:nvPr/>
          </p:nvSpPr>
          <p:spPr>
            <a:xfrm>
              <a:off x="5663656" y="3691039"/>
              <a:ext cx="303105" cy="220443"/>
            </a:xfrm>
            <a:custGeom>
              <a:avLst/>
              <a:gdLst>
                <a:gd name="f0" fmla="val w"/>
                <a:gd name="f1" fmla="val h"/>
                <a:gd name="f2" fmla="val 0"/>
                <a:gd name="f3" fmla="val 12423"/>
                <a:gd name="f4" fmla="val 9035"/>
                <a:gd name="f5" fmla="val 6213"/>
                <a:gd name="f6" fmla="val 1"/>
                <a:gd name="f7" fmla="val 5234"/>
                <a:gd name="f8" fmla="val 2259"/>
                <a:gd name="f9" fmla="val 2822"/>
                <a:gd name="f10" fmla="val 3147"/>
                <a:gd name="f11" fmla="val 3376"/>
                <a:gd name="f12" fmla="val 2121"/>
                <a:gd name="f13" fmla="val 3584"/>
                <a:gd name="f14" fmla="val 1907"/>
                <a:gd name="f15" fmla="val 3671"/>
                <a:gd name="f16" fmla="val 750"/>
                <a:gd name="f17" fmla="val 4144"/>
                <a:gd name="f18" fmla="val 5141"/>
                <a:gd name="f19" fmla="val 6210"/>
                <a:gd name="f20" fmla="val 7767"/>
                <a:gd name="f21" fmla="val 1521"/>
                <a:gd name="f22" fmla="val 9034"/>
                <a:gd name="f23" fmla="val 3388"/>
                <a:gd name="f24" fmla="val 3400"/>
                <a:gd name="f25" fmla="val 3413"/>
                <a:gd name="f26" fmla="val 3425"/>
                <a:gd name="f27" fmla="val 3753"/>
                <a:gd name="f28" fmla="val 4081"/>
                <a:gd name="f29" fmla="val 8995"/>
                <a:gd name="f30" fmla="val 4400"/>
                <a:gd name="f31" fmla="val 8917"/>
                <a:gd name="f32" fmla="val 4995"/>
                <a:gd name="f33" fmla="val 8766"/>
                <a:gd name="f34" fmla="val 5604"/>
                <a:gd name="f35" fmla="val 8691"/>
                <a:gd name="f36" fmla="val 6823"/>
                <a:gd name="f37" fmla="val 7432"/>
                <a:gd name="f38" fmla="val 8029"/>
                <a:gd name="f39" fmla="val 8345"/>
                <a:gd name="f40" fmla="val 8670"/>
                <a:gd name="f41" fmla="val 8998"/>
                <a:gd name="f42" fmla="val 9010"/>
                <a:gd name="f43" fmla="val 9022"/>
                <a:gd name="f44" fmla="val 10901"/>
                <a:gd name="f45" fmla="val 12422"/>
                <a:gd name="f46" fmla="val 5138"/>
                <a:gd name="f47" fmla="val 11675"/>
                <a:gd name="f48" fmla="val 4141"/>
                <a:gd name="f49" fmla="val 10516"/>
                <a:gd name="f50" fmla="val 10302"/>
                <a:gd name="f51" fmla="val 10164"/>
                <a:gd name="f52" fmla="val 7191"/>
                <a:gd name="f53" fmla="*/ f0 1 12423"/>
                <a:gd name="f54" fmla="*/ f1 1 9035"/>
                <a:gd name="f55" fmla="val f2"/>
                <a:gd name="f56" fmla="val f3"/>
                <a:gd name="f57" fmla="val f4"/>
                <a:gd name="f58" fmla="+- f57 0 f55"/>
                <a:gd name="f59" fmla="+- f56 0 f55"/>
                <a:gd name="f60" fmla="*/ f59 1 12423"/>
                <a:gd name="f61" fmla="*/ f58 1 9035"/>
                <a:gd name="f62" fmla="*/ f55 1 f60"/>
                <a:gd name="f63" fmla="*/ f56 1 f60"/>
                <a:gd name="f64" fmla="*/ f55 1 f61"/>
                <a:gd name="f65" fmla="*/ f57 1 f61"/>
                <a:gd name="f66" fmla="*/ f62 f53 1"/>
                <a:gd name="f67" fmla="*/ f63 f53 1"/>
                <a:gd name="f68" fmla="*/ f65 f54 1"/>
                <a:gd name="f69" fmla="*/ f64 f54 1"/>
              </a:gdLst>
              <a:ahLst/>
              <a:cxnLst>
                <a:cxn ang="3cd4">
                  <a:pos x="hc" y="t"/>
                </a:cxn>
                <a:cxn ang="0">
                  <a:pos x="r" y="vc"/>
                </a:cxn>
                <a:cxn ang="cd4">
                  <a:pos x="hc" y="b"/>
                </a:cxn>
                <a:cxn ang="cd2">
                  <a:pos x="l" y="vc"/>
                </a:cxn>
              </a:cxnLst>
              <a:rect l="f66" t="f69" r="f67" b="f68"/>
              <a:pathLst>
                <a:path w="12423" h="9035">
                  <a:moveTo>
                    <a:pt x="f5" y="f6"/>
                  </a:moveTo>
                  <a:cubicBezTo>
                    <a:pt x="f7" y="f6"/>
                    <a:pt x="f8" y="f6"/>
                    <a:pt x="f8" y="f9"/>
                  </a:cubicBezTo>
                  <a:lnTo>
                    <a:pt x="f8" y="f10"/>
                  </a:lnTo>
                  <a:cubicBezTo>
                    <a:pt x="f8" y="f11"/>
                    <a:pt x="f12" y="f13"/>
                    <a:pt x="f14" y="f15"/>
                  </a:cubicBezTo>
                  <a:cubicBezTo>
                    <a:pt x="f16" y="f17"/>
                    <a:pt x="f6" y="f18"/>
                    <a:pt x="f6" y="f19"/>
                  </a:cubicBezTo>
                  <a:cubicBezTo>
                    <a:pt x="f6" y="f20"/>
                    <a:pt x="f21" y="f22"/>
                    <a:pt x="f23" y="f22"/>
                  </a:cubicBezTo>
                  <a:cubicBezTo>
                    <a:pt x="f24" y="f4"/>
                    <a:pt x="f25" y="f4"/>
                    <a:pt x="f26" y="f4"/>
                  </a:cubicBezTo>
                  <a:cubicBezTo>
                    <a:pt x="f27" y="f4"/>
                    <a:pt x="f28" y="f29"/>
                    <a:pt x="f30" y="f31"/>
                  </a:cubicBezTo>
                  <a:cubicBezTo>
                    <a:pt x="f32" y="f33"/>
                    <a:pt x="f34" y="f35"/>
                    <a:pt x="f5" y="f35"/>
                  </a:cubicBezTo>
                  <a:cubicBezTo>
                    <a:pt x="f36" y="f35"/>
                    <a:pt x="f37" y="f33"/>
                    <a:pt x="f38" y="f31"/>
                  </a:cubicBezTo>
                  <a:cubicBezTo>
                    <a:pt x="f39" y="f29"/>
                    <a:pt x="f40" y="f4"/>
                    <a:pt x="f41" y="f4"/>
                  </a:cubicBezTo>
                  <a:cubicBezTo>
                    <a:pt x="f42" y="f4"/>
                    <a:pt x="f43" y="f4"/>
                    <a:pt x="f22" y="f22"/>
                  </a:cubicBezTo>
                  <a:cubicBezTo>
                    <a:pt x="f44" y="f22"/>
                    <a:pt x="f45" y="f20"/>
                    <a:pt x="f45" y="f19"/>
                  </a:cubicBezTo>
                  <a:cubicBezTo>
                    <a:pt x="f45" y="f46"/>
                    <a:pt x="f47" y="f48"/>
                    <a:pt x="f49" y="f15"/>
                  </a:cubicBezTo>
                  <a:cubicBezTo>
                    <a:pt x="f50" y="f13"/>
                    <a:pt x="f51" y="f11"/>
                    <a:pt x="f51" y="f10"/>
                  </a:cubicBezTo>
                  <a:lnTo>
                    <a:pt x="f51" y="f9"/>
                  </a:lnTo>
                  <a:cubicBezTo>
                    <a:pt x="f51" y="f6"/>
                    <a:pt x="f52" y="f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grpSp>
        <p:nvGrpSpPr>
          <p:cNvPr id="156" name="Google Shape;5723;p85">
            <a:extLst>
              <a:ext uri="{FF2B5EF4-FFF2-40B4-BE49-F238E27FC236}">
                <a16:creationId xmlns:a16="http://schemas.microsoft.com/office/drawing/2014/main" id="{0C23AF52-7DBC-9ACB-8E25-2BBDB9BAC8BA}"/>
              </a:ext>
            </a:extLst>
          </p:cNvPr>
          <p:cNvGrpSpPr/>
          <p:nvPr/>
        </p:nvGrpSpPr>
        <p:grpSpPr>
          <a:xfrm>
            <a:off x="2347707" y="3461129"/>
            <a:ext cx="741944" cy="609831"/>
            <a:chOff x="3077952" y="2595844"/>
            <a:chExt cx="556458" cy="457373"/>
          </a:xfrm>
          <a:solidFill>
            <a:schemeClr val="tx1">
              <a:lumMod val="50000"/>
              <a:lumOff val="50000"/>
            </a:schemeClr>
          </a:solidFill>
        </p:grpSpPr>
        <p:sp>
          <p:nvSpPr>
            <p:cNvPr id="157" name="Google Shape;5724;p85">
              <a:extLst>
                <a:ext uri="{FF2B5EF4-FFF2-40B4-BE49-F238E27FC236}">
                  <a16:creationId xmlns:a16="http://schemas.microsoft.com/office/drawing/2014/main" id="{E1AE6F27-738B-2B03-BFCA-1A429B1F09EE}"/>
                </a:ext>
              </a:extLst>
            </p:cNvPr>
            <p:cNvSpPr/>
            <p:nvPr/>
          </p:nvSpPr>
          <p:spPr>
            <a:xfrm>
              <a:off x="3319445" y="2595844"/>
              <a:ext cx="147739" cy="103866"/>
            </a:xfrm>
            <a:custGeom>
              <a:avLst/>
              <a:gdLst>
                <a:gd name="f0" fmla="val w"/>
                <a:gd name="f1" fmla="val h"/>
                <a:gd name="f2" fmla="val 0"/>
                <a:gd name="f3" fmla="val 5132"/>
                <a:gd name="f4" fmla="val 3608"/>
                <a:gd name="f5" fmla="val 567"/>
                <a:gd name="f6" fmla="val 254"/>
                <a:gd name="f7" fmla="val 1"/>
                <a:gd name="f8" fmla="val 253"/>
                <a:gd name="f9" fmla="val 563"/>
                <a:gd name="f10" fmla="val 7"/>
                <a:gd name="f11" fmla="val 1662"/>
                <a:gd name="f12" fmla="val 368"/>
                <a:gd name="f13" fmla="val 2731"/>
                <a:gd name="f14" fmla="val 1034"/>
                <a:gd name="f15" fmla="val 2097"/>
                <a:gd name="f16" fmla="val 3138"/>
                <a:gd name="f17" fmla="val 3325"/>
                <a:gd name="f18" fmla="val 2864"/>
                <a:gd name="f19" fmla="val 5014"/>
                <a:gd name="f20" fmla="val 5054"/>
                <a:gd name="f21" fmla="val 5093"/>
                <a:gd name="f22" fmla="val 2873"/>
                <a:gd name="f23" fmla="val 4289"/>
                <a:gd name="f24" fmla="val 1117"/>
                <a:gd name="f25" fmla="val 2515"/>
                <a:gd name="f26" fmla="*/ f0 1 5132"/>
                <a:gd name="f27" fmla="*/ f1 1 3608"/>
                <a:gd name="f28" fmla="val f2"/>
                <a:gd name="f29" fmla="val f3"/>
                <a:gd name="f30" fmla="val f4"/>
                <a:gd name="f31" fmla="+- f30 0 f28"/>
                <a:gd name="f32" fmla="+- f29 0 f28"/>
                <a:gd name="f33" fmla="*/ f32 1 5132"/>
                <a:gd name="f34" fmla="*/ f31 1 3608"/>
                <a:gd name="f35" fmla="*/ f28 1 f33"/>
                <a:gd name="f36" fmla="*/ f29 1 f33"/>
                <a:gd name="f37" fmla="*/ f28 1 f34"/>
                <a:gd name="f38" fmla="*/ f30 1 f34"/>
                <a:gd name="f39" fmla="*/ f35 f26 1"/>
                <a:gd name="f40" fmla="*/ f36 f26 1"/>
                <a:gd name="f41" fmla="*/ f38 f27 1"/>
                <a:gd name="f42" fmla="*/ f37 f27 1"/>
              </a:gdLst>
              <a:ahLst/>
              <a:cxnLst>
                <a:cxn ang="3cd4">
                  <a:pos x="hc" y="t"/>
                </a:cxn>
                <a:cxn ang="0">
                  <a:pos x="r" y="vc"/>
                </a:cxn>
                <a:cxn ang="cd4">
                  <a:pos x="hc" y="b"/>
                </a:cxn>
                <a:cxn ang="cd2">
                  <a:pos x="l" y="vc"/>
                </a:cxn>
              </a:cxnLst>
              <a:rect l="f39" t="f42" r="f40" b="f41"/>
              <a:pathLst>
                <a:path w="5132" h="3608">
                  <a:moveTo>
                    <a:pt x="f5" y="f2"/>
                  </a:moveTo>
                  <a:cubicBezTo>
                    <a:pt x="f6" y="f2"/>
                    <a:pt x="f7" y="f8"/>
                    <a:pt x="f7" y="f9"/>
                  </a:cubicBezTo>
                  <a:cubicBezTo>
                    <a:pt x="f10" y="f11"/>
                    <a:pt x="f12" y="f13"/>
                    <a:pt x="f14" y="f4"/>
                  </a:cubicBezTo>
                  <a:cubicBezTo>
                    <a:pt x="f15" y="f16"/>
                    <a:pt x="f17" y="f18"/>
                    <a:pt x="f19" y="f18"/>
                  </a:cubicBezTo>
                  <a:cubicBezTo>
                    <a:pt x="f20" y="f18"/>
                    <a:pt x="f21" y="f22"/>
                    <a:pt x="f3" y="f22"/>
                  </a:cubicBezTo>
                  <a:cubicBezTo>
                    <a:pt x="f23" y="f24"/>
                    <a:pt x="f25" y="f2"/>
                    <a:pt x="f5"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8" name="Google Shape;5725;p85">
              <a:extLst>
                <a:ext uri="{FF2B5EF4-FFF2-40B4-BE49-F238E27FC236}">
                  <a16:creationId xmlns:a16="http://schemas.microsoft.com/office/drawing/2014/main" id="{1A1CB9B2-52A1-33AC-BA29-77898790A96B}"/>
                </a:ext>
              </a:extLst>
            </p:cNvPr>
            <p:cNvSpPr/>
            <p:nvPr/>
          </p:nvSpPr>
          <p:spPr>
            <a:xfrm>
              <a:off x="3319528" y="2949671"/>
              <a:ext cx="147648" cy="103546"/>
            </a:xfrm>
            <a:custGeom>
              <a:avLst/>
              <a:gdLst>
                <a:gd name="f0" fmla="val w"/>
                <a:gd name="f1" fmla="val h"/>
                <a:gd name="f2" fmla="val 0"/>
                <a:gd name="f3" fmla="val 5129"/>
                <a:gd name="f4" fmla="val 3597"/>
                <a:gd name="f5" fmla="val 1022"/>
                <a:gd name="f6" fmla="val 1"/>
                <a:gd name="f7" fmla="val 362"/>
                <a:gd name="f8" fmla="val 874"/>
                <a:gd name="f9" fmla="val 4"/>
                <a:gd name="f10" fmla="val 1937"/>
                <a:gd name="f11" fmla="val 3033"/>
                <a:gd name="f12" fmla="val 3343"/>
                <a:gd name="f13" fmla="val 251"/>
                <a:gd name="f14" fmla="val 3596"/>
                <a:gd name="f15" fmla="val 564"/>
                <a:gd name="f16" fmla="val 2512"/>
                <a:gd name="f17" fmla="val 4286"/>
                <a:gd name="f18" fmla="val 2479"/>
                <a:gd name="f19" fmla="val 724"/>
                <a:gd name="f20" fmla="val 5093"/>
                <a:gd name="f21" fmla="val 5051"/>
                <a:gd name="f22" fmla="val 736"/>
                <a:gd name="f23" fmla="val 5011"/>
                <a:gd name="f24" fmla="val 3319"/>
                <a:gd name="f25" fmla="val 2088"/>
                <a:gd name="f26" fmla="val 462"/>
                <a:gd name="f27" fmla="*/ f0 1 5129"/>
                <a:gd name="f28" fmla="*/ f1 1 3597"/>
                <a:gd name="f29" fmla="val f2"/>
                <a:gd name="f30" fmla="val f3"/>
                <a:gd name="f31" fmla="val f4"/>
                <a:gd name="f32" fmla="+- f31 0 f29"/>
                <a:gd name="f33" fmla="+- f30 0 f29"/>
                <a:gd name="f34" fmla="*/ f33 1 5129"/>
                <a:gd name="f35" fmla="*/ f32 1 3597"/>
                <a:gd name="f36" fmla="*/ f29 1 f34"/>
                <a:gd name="f37" fmla="*/ f30 1 f34"/>
                <a:gd name="f38" fmla="*/ f29 1 f35"/>
                <a:gd name="f39" fmla="*/ f31 1 f35"/>
                <a:gd name="f40" fmla="*/ f36 f27 1"/>
                <a:gd name="f41" fmla="*/ f37 f27 1"/>
                <a:gd name="f42" fmla="*/ f39 f28 1"/>
                <a:gd name="f43" fmla="*/ f38 f28 1"/>
              </a:gdLst>
              <a:ahLst/>
              <a:cxnLst>
                <a:cxn ang="3cd4">
                  <a:pos x="hc" y="t"/>
                </a:cxn>
                <a:cxn ang="0">
                  <a:pos x="r" y="vc"/>
                </a:cxn>
                <a:cxn ang="cd4">
                  <a:pos x="hc" y="b"/>
                </a:cxn>
                <a:cxn ang="cd2">
                  <a:pos x="l" y="vc"/>
                </a:cxn>
              </a:cxnLst>
              <a:rect l="f40" t="f43" r="f41" b="f42"/>
              <a:pathLst>
                <a:path w="5129" h="3597">
                  <a:moveTo>
                    <a:pt x="f5" y="f6"/>
                  </a:moveTo>
                  <a:cubicBezTo>
                    <a:pt x="f7" y="f8"/>
                    <a:pt x="f9" y="f10"/>
                    <a:pt x="f6" y="f11"/>
                  </a:cubicBezTo>
                  <a:cubicBezTo>
                    <a:pt x="f6" y="f12"/>
                    <a:pt x="f13" y="f14"/>
                    <a:pt x="f15" y="f14"/>
                  </a:cubicBezTo>
                  <a:cubicBezTo>
                    <a:pt x="f16" y="f14"/>
                    <a:pt x="f17" y="f18"/>
                    <a:pt x="f3" y="f19"/>
                  </a:cubicBezTo>
                  <a:cubicBezTo>
                    <a:pt x="f20" y="f19"/>
                    <a:pt x="f21" y="f22"/>
                    <a:pt x="f23" y="f22"/>
                  </a:cubicBezTo>
                  <a:cubicBezTo>
                    <a:pt x="f24" y="f22"/>
                    <a:pt x="f25" y="f26"/>
                    <a:pt x="f5"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59" name="Google Shape;5726;p85">
              <a:extLst>
                <a:ext uri="{FF2B5EF4-FFF2-40B4-BE49-F238E27FC236}">
                  <a16:creationId xmlns:a16="http://schemas.microsoft.com/office/drawing/2014/main" id="{33C93B2A-A607-6FE2-60A3-25ABE69473CC}"/>
                </a:ext>
              </a:extLst>
            </p:cNvPr>
            <p:cNvSpPr/>
            <p:nvPr/>
          </p:nvSpPr>
          <p:spPr>
            <a:xfrm>
              <a:off x="3239618" y="2710683"/>
              <a:ext cx="281827" cy="227594"/>
            </a:xfrm>
            <a:custGeom>
              <a:avLst/>
              <a:gdLst>
                <a:gd name="f0" fmla="val w"/>
                <a:gd name="f1" fmla="val h"/>
                <a:gd name="f2" fmla="val 0"/>
                <a:gd name="f3" fmla="val 9790"/>
                <a:gd name="f4" fmla="val 7906"/>
                <a:gd name="f5" fmla="val 6045"/>
                <a:gd name="f6" fmla="val 2610"/>
                <a:gd name="f7" fmla="val 6190"/>
                <a:gd name="f8" fmla="val 6335"/>
                <a:gd name="f9" fmla="val 2666"/>
                <a:gd name="f10" fmla="val 6444"/>
                <a:gd name="f11" fmla="val 2777"/>
                <a:gd name="f12" fmla="val 6664"/>
                <a:gd name="f13" fmla="val 2997"/>
                <a:gd name="f14" fmla="val 3356"/>
                <a:gd name="f15" fmla="val 3575"/>
                <a:gd name="f16" fmla="val 6225"/>
                <a:gd name="f17" fmla="val 3795"/>
                <a:gd name="f18" fmla="val 4153"/>
                <a:gd name="f19" fmla="val 4373"/>
                <a:gd name="f20" fmla="val 4593"/>
                <a:gd name="f21" fmla="val 4951"/>
                <a:gd name="f22" fmla="val 5171"/>
                <a:gd name="f23" fmla="val 5281"/>
                <a:gd name="f24" fmla="val 5336"/>
                <a:gd name="f25" fmla="val 5901"/>
                <a:gd name="f26" fmla="val 5756"/>
                <a:gd name="f27" fmla="val 5646"/>
                <a:gd name="f28" fmla="val 4984"/>
                <a:gd name="f29" fmla="val 4509"/>
                <a:gd name="f30" fmla="val 3440"/>
                <a:gd name="f31" fmla="val 7787"/>
                <a:gd name="f32" fmla="val 1"/>
                <a:gd name="f33" fmla="val 4463"/>
                <a:gd name="f34" fmla="val 3204"/>
                <a:gd name="f35" fmla="val 1064"/>
                <a:gd name="f36" fmla="val 919"/>
                <a:gd name="f37" fmla="val 271"/>
                <a:gd name="f38" fmla="val 3542"/>
                <a:gd name="f39" fmla="val 3765"/>
                <a:gd name="f40" fmla="val 4181"/>
                <a:gd name="f41" fmla="val 4406"/>
                <a:gd name="f42" fmla="val 856"/>
                <a:gd name="f43" fmla="val 4897"/>
                <a:gd name="f44" fmla="val 3147"/>
                <a:gd name="f45" fmla="val 6837"/>
                <a:gd name="f46" fmla="val 4412"/>
                <a:gd name="f47" fmla="val 8450"/>
                <a:gd name="f48" fmla="val 7902"/>
                <a:gd name="f49" fmla="val 9106"/>
                <a:gd name="f50" fmla="val 7788"/>
                <a:gd name="f51" fmla="val 9730"/>
                <a:gd name="f52" fmla="val 7574"/>
                <a:gd name="f53" fmla="val 8357"/>
                <a:gd name="f54" fmla="val 6951"/>
                <a:gd name="f55" fmla="val 7456"/>
                <a:gd name="f56" fmla="val 5602"/>
                <a:gd name="f57" fmla="val 7411"/>
                <a:gd name="f58" fmla="val 4093"/>
                <a:gd name="f59" fmla="val 7366"/>
                <a:gd name="f60" fmla="val 2588"/>
                <a:gd name="f61" fmla="val 8179"/>
                <a:gd name="f62" fmla="val 1184"/>
                <a:gd name="f63" fmla="val 9513"/>
                <a:gd name="f64" fmla="val 480"/>
                <a:gd name="f65" fmla="val 9603"/>
                <a:gd name="f66" fmla="val 432"/>
                <a:gd name="f67" fmla="val 9697"/>
                <a:gd name="f68" fmla="val 398"/>
                <a:gd name="f69" fmla="val 356"/>
                <a:gd name="f70" fmla="val 9149"/>
                <a:gd name="f71" fmla="val 124"/>
                <a:gd name="f72" fmla="val 8471"/>
                <a:gd name="f73" fmla="val 4"/>
                <a:gd name="f74" fmla="*/ f0 1 9790"/>
                <a:gd name="f75" fmla="*/ f1 1 7906"/>
                <a:gd name="f76" fmla="val f2"/>
                <a:gd name="f77" fmla="val f3"/>
                <a:gd name="f78" fmla="val f4"/>
                <a:gd name="f79" fmla="+- f78 0 f76"/>
                <a:gd name="f80" fmla="+- f77 0 f76"/>
                <a:gd name="f81" fmla="*/ f80 1 9790"/>
                <a:gd name="f82" fmla="*/ f79 1 7906"/>
                <a:gd name="f83" fmla="*/ f76 1 f81"/>
                <a:gd name="f84" fmla="*/ f77 1 f81"/>
                <a:gd name="f85" fmla="*/ f76 1 f82"/>
                <a:gd name="f86" fmla="*/ f78 1 f82"/>
                <a:gd name="f87" fmla="*/ f83 f74 1"/>
                <a:gd name="f88" fmla="*/ f84 f74 1"/>
                <a:gd name="f89" fmla="*/ f86 f75 1"/>
                <a:gd name="f90" fmla="*/ f85 f75 1"/>
              </a:gdLst>
              <a:ahLst/>
              <a:cxnLst>
                <a:cxn ang="3cd4">
                  <a:pos x="hc" y="t"/>
                </a:cxn>
                <a:cxn ang="0">
                  <a:pos x="r" y="vc"/>
                </a:cxn>
                <a:cxn ang="cd4">
                  <a:pos x="hc" y="b"/>
                </a:cxn>
                <a:cxn ang="cd2">
                  <a:pos x="l" y="vc"/>
                </a:cxn>
              </a:cxnLst>
              <a:rect l="f87" t="f90" r="f88" b="f89"/>
              <a:pathLst>
                <a:path w="9790" h="7906">
                  <a:moveTo>
                    <a:pt x="f5" y="f6"/>
                  </a:moveTo>
                  <a:cubicBezTo>
                    <a:pt x="f7" y="f6"/>
                    <a:pt x="f8" y="f9"/>
                    <a:pt x="f10" y="f11"/>
                  </a:cubicBezTo>
                  <a:cubicBezTo>
                    <a:pt x="f12" y="f13"/>
                    <a:pt x="f12" y="f14"/>
                    <a:pt x="f10" y="f15"/>
                  </a:cubicBezTo>
                  <a:cubicBezTo>
                    <a:pt x="f16" y="f17"/>
                    <a:pt x="f16" y="f18"/>
                    <a:pt x="f10" y="f19"/>
                  </a:cubicBezTo>
                  <a:cubicBezTo>
                    <a:pt x="f12" y="f20"/>
                    <a:pt x="f12" y="f21"/>
                    <a:pt x="f10" y="f22"/>
                  </a:cubicBezTo>
                  <a:cubicBezTo>
                    <a:pt x="f8" y="f23"/>
                    <a:pt x="f7" y="f24"/>
                    <a:pt x="f5" y="f24"/>
                  </a:cubicBezTo>
                  <a:cubicBezTo>
                    <a:pt x="f25" y="f24"/>
                    <a:pt x="f26" y="f23"/>
                    <a:pt x="f27" y="f22"/>
                  </a:cubicBezTo>
                  <a:cubicBezTo>
                    <a:pt x="f28" y="f29"/>
                    <a:pt x="f28" y="f30"/>
                    <a:pt x="f27" y="f11"/>
                  </a:cubicBezTo>
                  <a:cubicBezTo>
                    <a:pt x="f26" y="f9"/>
                    <a:pt x="f25" y="f6"/>
                    <a:pt x="f5" y="f6"/>
                  </a:cubicBezTo>
                  <a:close/>
                  <a:moveTo>
                    <a:pt x="f31" y="f32"/>
                  </a:moveTo>
                  <a:cubicBezTo>
                    <a:pt x="f33" y="f32"/>
                    <a:pt x="f34" y="f35"/>
                    <a:pt x="f36" y="f13"/>
                  </a:cubicBezTo>
                  <a:lnTo>
                    <a:pt x="f37" y="f38"/>
                  </a:lnTo>
                  <a:cubicBezTo>
                    <a:pt x="f2" y="f39"/>
                    <a:pt x="f2" y="f40"/>
                    <a:pt x="f37" y="f41"/>
                  </a:cubicBezTo>
                  <a:lnTo>
                    <a:pt x="f42" y="f43"/>
                  </a:lnTo>
                  <a:cubicBezTo>
                    <a:pt x="f44" y="f45"/>
                    <a:pt x="f46" y="f4"/>
                    <a:pt x="f31" y="f4"/>
                  </a:cubicBezTo>
                  <a:cubicBezTo>
                    <a:pt x="f47" y="f48"/>
                    <a:pt x="f49" y="f50"/>
                    <a:pt x="f51" y="f52"/>
                  </a:cubicBezTo>
                  <a:cubicBezTo>
                    <a:pt x="f53" y="f54"/>
                    <a:pt x="f55" y="f56"/>
                    <a:pt x="f57" y="f58"/>
                  </a:cubicBezTo>
                  <a:cubicBezTo>
                    <a:pt x="f59" y="f60"/>
                    <a:pt x="f61" y="f62"/>
                    <a:pt x="f63" y="f64"/>
                  </a:cubicBezTo>
                  <a:cubicBezTo>
                    <a:pt x="f65" y="f66"/>
                    <a:pt x="f67" y="f68"/>
                    <a:pt x="f3" y="f69"/>
                  </a:cubicBezTo>
                  <a:cubicBezTo>
                    <a:pt x="f70" y="f71"/>
                    <a:pt x="f72" y="f73"/>
                    <a:pt x="f31" y="f3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0" name="Google Shape;5727;p85">
              <a:extLst>
                <a:ext uri="{FF2B5EF4-FFF2-40B4-BE49-F238E27FC236}">
                  <a16:creationId xmlns:a16="http://schemas.microsoft.com/office/drawing/2014/main" id="{4451C6A6-C481-732E-0498-757EDA4CE9BB}"/>
                </a:ext>
              </a:extLst>
            </p:cNvPr>
            <p:cNvSpPr/>
            <p:nvPr/>
          </p:nvSpPr>
          <p:spPr>
            <a:xfrm>
              <a:off x="3484339" y="2744589"/>
              <a:ext cx="150071" cy="161784"/>
            </a:xfrm>
            <a:custGeom>
              <a:avLst/>
              <a:gdLst>
                <a:gd name="f0" fmla="val w"/>
                <a:gd name="f1" fmla="val h"/>
                <a:gd name="f2" fmla="val 0"/>
                <a:gd name="f3" fmla="val 5213"/>
                <a:gd name="f4" fmla="val 5620"/>
                <a:gd name="f5" fmla="val 2343"/>
                <a:gd name="f6" fmla="val 1789"/>
                <a:gd name="f7" fmla="val 2633"/>
                <a:gd name="f8" fmla="val 2912"/>
                <a:gd name="f9" fmla="val 2015"/>
                <a:gd name="f10" fmla="val 2355"/>
                <a:gd name="f11" fmla="val 2665"/>
                <a:gd name="f12" fmla="val 2659"/>
                <a:gd name="f13" fmla="val 2918"/>
                <a:gd name="f14" fmla="val 2349"/>
                <a:gd name="f15" fmla="val 1846"/>
                <a:gd name="f16" fmla="val 1593"/>
                <a:gd name="f17" fmla="val 2310"/>
                <a:gd name="f18" fmla="val 1948"/>
                <a:gd name="f19" fmla="val 1955"/>
                <a:gd name="f20" fmla="val 2063"/>
                <a:gd name="f21" fmla="val 1840"/>
                <a:gd name="f22" fmla="val 2204"/>
                <a:gd name="f23" fmla="val 2846"/>
                <a:gd name="f24" fmla="val 2394"/>
                <a:gd name="f25" fmla="val 1947"/>
                <a:gd name="f26" fmla="val 85"/>
                <a:gd name="f27" fmla="val 1539"/>
                <a:gd name="f28" fmla="val 301"/>
                <a:gd name="f29" fmla="val 645"/>
                <a:gd name="f30" fmla="val 774"/>
                <a:gd name="f31" fmla="val 72"/>
                <a:gd name="f32" fmla="val 1687"/>
                <a:gd name="f33" fmla="val 36"/>
                <a:gd name="f34" fmla="val 2698"/>
                <a:gd name="f35" fmla="val 3707"/>
                <a:gd name="f36" fmla="val 506"/>
                <a:gd name="f37" fmla="val 4662"/>
                <a:gd name="f38" fmla="val 1367"/>
                <a:gd name="f39" fmla="val 5195"/>
                <a:gd name="f40" fmla="val 1792"/>
                <a:gd name="f41" fmla="val 5460"/>
                <a:gd name="f42" fmla="val 2280"/>
                <a:gd name="f43" fmla="val 5607"/>
                <a:gd name="f44" fmla="val 2782"/>
                <a:gd name="f45" fmla="val 5619"/>
                <a:gd name="f46" fmla="val 3752"/>
                <a:gd name="f47" fmla="val 4957"/>
                <a:gd name="f48" fmla="val 4550"/>
                <a:gd name="f49" fmla="val 4078"/>
                <a:gd name="f50" fmla="val 5119"/>
                <a:gd name="f51" fmla="val 3051"/>
                <a:gd name="f52" fmla="val 2882"/>
                <a:gd name="f53" fmla="val 2674"/>
                <a:gd name="f54" fmla="val 2506"/>
                <a:gd name="f55" fmla="val 4568"/>
                <a:gd name="f56" fmla="val 1512"/>
                <a:gd name="f57" fmla="val 3797"/>
                <a:gd name="f58" fmla="val 654"/>
                <a:gd name="f59" fmla="val 2870"/>
                <a:gd name="f60" fmla="val 2862"/>
                <a:gd name="f61" fmla="val 2854"/>
                <a:gd name="f62" fmla="*/ f0 1 5213"/>
                <a:gd name="f63" fmla="*/ f1 1 5620"/>
                <a:gd name="f64" fmla="val f2"/>
                <a:gd name="f65" fmla="val f3"/>
                <a:gd name="f66" fmla="val f4"/>
                <a:gd name="f67" fmla="+- f66 0 f64"/>
                <a:gd name="f68" fmla="+- f65 0 f64"/>
                <a:gd name="f69" fmla="*/ f68 1 5213"/>
                <a:gd name="f70" fmla="*/ f67 1 5620"/>
                <a:gd name="f71" fmla="*/ f64 1 f69"/>
                <a:gd name="f72" fmla="*/ f65 1 f69"/>
                <a:gd name="f73" fmla="*/ f64 1 f70"/>
                <a:gd name="f74" fmla="*/ f66 1 f70"/>
                <a:gd name="f75" fmla="*/ f71 f62 1"/>
                <a:gd name="f76" fmla="*/ f72 f62 1"/>
                <a:gd name="f77" fmla="*/ f74 f63 1"/>
                <a:gd name="f78" fmla="*/ f73 f63 1"/>
              </a:gdLst>
              <a:ahLst/>
              <a:cxnLst>
                <a:cxn ang="3cd4">
                  <a:pos x="hc" y="t"/>
                </a:cxn>
                <a:cxn ang="0">
                  <a:pos x="r" y="vc"/>
                </a:cxn>
                <a:cxn ang="cd4">
                  <a:pos x="hc" y="b"/>
                </a:cxn>
                <a:cxn ang="cd2">
                  <a:pos x="l" y="vc"/>
                </a:cxn>
              </a:cxnLst>
              <a:rect l="f75" t="f78" r="f76" b="f77"/>
              <a:pathLst>
                <a:path w="5213" h="5620">
                  <a:moveTo>
                    <a:pt x="f5" y="f6"/>
                  </a:moveTo>
                  <a:cubicBezTo>
                    <a:pt x="f7" y="f6"/>
                    <a:pt x="f8" y="f9"/>
                    <a:pt x="f8" y="f10"/>
                  </a:cubicBezTo>
                  <a:cubicBezTo>
                    <a:pt x="f8" y="f11"/>
                    <a:pt x="f12" y="f13"/>
                    <a:pt x="f14" y="f13"/>
                  </a:cubicBezTo>
                  <a:cubicBezTo>
                    <a:pt x="f15" y="f13"/>
                    <a:pt x="f16" y="f17"/>
                    <a:pt x="f18" y="f19"/>
                  </a:cubicBezTo>
                  <a:cubicBezTo>
                    <a:pt x="f20" y="f21"/>
                    <a:pt x="f22" y="f6"/>
                    <a:pt x="f5" y="f6"/>
                  </a:cubicBezTo>
                  <a:close/>
                  <a:moveTo>
                    <a:pt x="f23" y="f2"/>
                  </a:moveTo>
                  <a:cubicBezTo>
                    <a:pt x="f24" y="f2"/>
                    <a:pt x="f25" y="f26"/>
                    <a:pt x="f27" y="f28"/>
                  </a:cubicBezTo>
                  <a:cubicBezTo>
                    <a:pt x="f29" y="f30"/>
                    <a:pt x="f31" y="f32"/>
                    <a:pt x="f33" y="f34"/>
                  </a:cubicBezTo>
                  <a:cubicBezTo>
                    <a:pt x="f2" y="f35"/>
                    <a:pt x="f36" y="f37"/>
                    <a:pt x="f38" y="f39"/>
                  </a:cubicBezTo>
                  <a:cubicBezTo>
                    <a:pt x="f40" y="f41"/>
                    <a:pt x="f42" y="f43"/>
                    <a:pt x="f44" y="f45"/>
                  </a:cubicBezTo>
                  <a:cubicBezTo>
                    <a:pt x="f46" y="f47"/>
                    <a:pt x="f48" y="f49"/>
                    <a:pt x="f50" y="f51"/>
                  </a:cubicBezTo>
                  <a:cubicBezTo>
                    <a:pt x="f3" y="f52"/>
                    <a:pt x="f3" y="f53"/>
                    <a:pt x="f50" y="f54"/>
                  </a:cubicBezTo>
                  <a:cubicBezTo>
                    <a:pt x="f55" y="f56"/>
                    <a:pt x="f57" y="f58"/>
                    <a:pt x="f59" y="f2"/>
                  </a:cubicBezTo>
                  <a:cubicBezTo>
                    <a:pt x="f60" y="f2"/>
                    <a:pt x="f61" y="f2"/>
                    <a:pt x="f23" y="f2"/>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1" name="Google Shape;5728;p85">
              <a:extLst>
                <a:ext uri="{FF2B5EF4-FFF2-40B4-BE49-F238E27FC236}">
                  <a16:creationId xmlns:a16="http://schemas.microsoft.com/office/drawing/2014/main" id="{2843E3A2-B103-6C2B-9F43-085E919E01E3}"/>
                </a:ext>
              </a:extLst>
            </p:cNvPr>
            <p:cNvSpPr/>
            <p:nvPr/>
          </p:nvSpPr>
          <p:spPr>
            <a:xfrm>
              <a:off x="3077952" y="2841315"/>
              <a:ext cx="190048" cy="162589"/>
            </a:xfrm>
            <a:custGeom>
              <a:avLst/>
              <a:gdLst>
                <a:gd name="f0" fmla="val w"/>
                <a:gd name="f1" fmla="val h"/>
                <a:gd name="f2" fmla="val 0"/>
                <a:gd name="f3" fmla="val 6602"/>
                <a:gd name="f4" fmla="val 5648"/>
                <a:gd name="f5" fmla="val 3990"/>
                <a:gd name="f6" fmla="val 1"/>
                <a:gd name="f7" fmla="val 1807"/>
                <a:gd name="f8" fmla="val 1772"/>
                <a:gd name="f9" fmla="val 3955"/>
                <a:gd name="f10" fmla="val 5084"/>
                <a:gd name="f11" fmla="val 5394"/>
                <a:gd name="f12" fmla="val 253"/>
                <a:gd name="f13" fmla="val 5647"/>
                <a:gd name="f14" fmla="val 566"/>
                <a:gd name="f15" fmla="val 1696"/>
                <a:gd name="f16" fmla="val 4014"/>
                <a:gd name="f17" fmla="val 5996"/>
                <a:gd name="f18" fmla="val 4075"/>
                <a:gd name="f19" fmla="val 6601"/>
                <a:gd name="f20" fmla="val 1943"/>
                <a:gd name="f21" fmla="val 6324"/>
                <a:gd name="f22" fmla="val 1717"/>
                <a:gd name="f23" fmla="val 6041"/>
                <a:gd name="f24" fmla="val 1476"/>
                <a:gd name="f25" fmla="val 5740"/>
                <a:gd name="f26" fmla="val 1223"/>
                <a:gd name="f27" fmla="val 5481"/>
                <a:gd name="f28" fmla="val 1004"/>
                <a:gd name="f29" fmla="val 4391"/>
                <a:gd name="f30" fmla="val 2097"/>
                <a:gd name="f31" fmla="val 4281"/>
                <a:gd name="f32" fmla="val 2203"/>
                <a:gd name="f33" fmla="val 4139"/>
                <a:gd name="f34" fmla="val 2255"/>
                <a:gd name="f35" fmla="val 3997"/>
                <a:gd name="f36" fmla="val 3852"/>
                <a:gd name="f37" fmla="val 3708"/>
                <a:gd name="f38" fmla="val 2200"/>
                <a:gd name="f39" fmla="val 3599"/>
                <a:gd name="f40" fmla="val 2091"/>
                <a:gd name="f41" fmla="val 3379"/>
                <a:gd name="f42" fmla="val 1871"/>
                <a:gd name="f43" fmla="val 3376"/>
                <a:gd name="f44" fmla="val 1519"/>
                <a:gd name="f45" fmla="val 3593"/>
                <a:gd name="f46" fmla="val 1299"/>
                <a:gd name="f47" fmla="val 4611"/>
                <a:gd name="f48" fmla="val 278"/>
                <a:gd name="f49" fmla="val 4285"/>
                <a:gd name="f50" fmla="*/ f0 1 6602"/>
                <a:gd name="f51" fmla="*/ f1 1 5648"/>
                <a:gd name="f52" fmla="val f2"/>
                <a:gd name="f53" fmla="val f3"/>
                <a:gd name="f54" fmla="val f4"/>
                <a:gd name="f55" fmla="+- f54 0 f52"/>
                <a:gd name="f56" fmla="+- f53 0 f52"/>
                <a:gd name="f57" fmla="*/ f56 1 6602"/>
                <a:gd name="f58" fmla="*/ f55 1 5648"/>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8">
                  <a:moveTo>
                    <a:pt x="f5" y="f6"/>
                  </a:moveTo>
                  <a:cubicBezTo>
                    <a:pt x="f7" y="f6"/>
                    <a:pt x="f2" y="f8"/>
                    <a:pt x="f2" y="f9"/>
                  </a:cubicBezTo>
                  <a:lnTo>
                    <a:pt x="f2" y="f10"/>
                  </a:lnTo>
                  <a:cubicBezTo>
                    <a:pt x="f2" y="f11"/>
                    <a:pt x="f12" y="f13"/>
                    <a:pt x="f14" y="f13"/>
                  </a:cubicBezTo>
                  <a:lnTo>
                    <a:pt x="f15" y="f13"/>
                  </a:lnTo>
                  <a:cubicBezTo>
                    <a:pt x="f16" y="f13"/>
                    <a:pt x="f17" y="f18"/>
                    <a:pt x="f19" y="f20"/>
                  </a:cubicBezTo>
                  <a:cubicBezTo>
                    <a:pt x="f21" y="f22"/>
                    <a:pt x="f23" y="f24"/>
                    <a:pt x="f25" y="f26"/>
                  </a:cubicBezTo>
                  <a:lnTo>
                    <a:pt x="f27" y="f28"/>
                  </a:lnTo>
                  <a:lnTo>
                    <a:pt x="f29" y="f30"/>
                  </a:lnTo>
                  <a:cubicBezTo>
                    <a:pt x="f31" y="f32"/>
                    <a:pt x="f33" y="f34"/>
                    <a:pt x="f35" y="f34"/>
                  </a:cubicBezTo>
                  <a:cubicBezTo>
                    <a:pt x="f36" y="f34"/>
                    <a:pt x="f37" y="f38"/>
                    <a:pt x="f39" y="f40"/>
                  </a:cubicBezTo>
                  <a:cubicBezTo>
                    <a:pt x="f41" y="f42"/>
                    <a:pt x="f43" y="f44"/>
                    <a:pt x="f45" y="f46"/>
                  </a:cubicBezTo>
                  <a:lnTo>
                    <a:pt x="f47" y="f48"/>
                  </a:lnTo>
                  <a:lnTo>
                    <a:pt x="f49" y="f6"/>
                  </a:ln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sp>
          <p:nvSpPr>
            <p:cNvPr id="162" name="Google Shape;5729;p85">
              <a:extLst>
                <a:ext uri="{FF2B5EF4-FFF2-40B4-BE49-F238E27FC236}">
                  <a16:creationId xmlns:a16="http://schemas.microsoft.com/office/drawing/2014/main" id="{968DA36B-1D3B-173B-DCE4-B5E8701C5838}"/>
                </a:ext>
              </a:extLst>
            </p:cNvPr>
            <p:cNvSpPr/>
            <p:nvPr/>
          </p:nvSpPr>
          <p:spPr>
            <a:xfrm>
              <a:off x="3077952" y="2646282"/>
              <a:ext cx="190048" cy="162562"/>
            </a:xfrm>
            <a:custGeom>
              <a:avLst/>
              <a:gdLst>
                <a:gd name="f0" fmla="val w"/>
                <a:gd name="f1" fmla="val h"/>
                <a:gd name="f2" fmla="val 0"/>
                <a:gd name="f3" fmla="val 6602"/>
                <a:gd name="f4" fmla="val 5647"/>
                <a:gd name="f5" fmla="val 566"/>
                <a:gd name="f6" fmla="val 1"/>
                <a:gd name="f7" fmla="val 253"/>
                <a:gd name="f8" fmla="val 3"/>
                <a:gd name="f9" fmla="val 254"/>
                <a:gd name="f10" fmla="val 567"/>
                <a:gd name="f11" fmla="val 1699"/>
                <a:gd name="f12" fmla="val 3879"/>
                <a:gd name="f13" fmla="val 1807"/>
                <a:gd name="f14" fmla="val 3990"/>
                <a:gd name="f15" fmla="val 4285"/>
                <a:gd name="f16" fmla="val 4611"/>
                <a:gd name="f17" fmla="val 5373"/>
                <a:gd name="f18" fmla="val 3593"/>
                <a:gd name="f19" fmla="val 4352"/>
                <a:gd name="f20" fmla="val 3379"/>
                <a:gd name="f21" fmla="val 4132"/>
                <a:gd name="f22" fmla="val 3382"/>
                <a:gd name="f23" fmla="val 3780"/>
                <a:gd name="f24" fmla="val 3599"/>
                <a:gd name="f25" fmla="val 3563"/>
                <a:gd name="f26" fmla="val 3710"/>
                <a:gd name="f27" fmla="val 3451"/>
                <a:gd name="f28" fmla="val 3856"/>
                <a:gd name="f29" fmla="val 3396"/>
                <a:gd name="f30" fmla="val 4001"/>
                <a:gd name="f31" fmla="val 4142"/>
                <a:gd name="f32" fmla="val 4282"/>
                <a:gd name="f33" fmla="val 3448"/>
                <a:gd name="f34" fmla="val 4391"/>
                <a:gd name="f35" fmla="val 3554"/>
                <a:gd name="f36" fmla="val 5481"/>
                <a:gd name="f37" fmla="val 4644"/>
                <a:gd name="f38" fmla="val 5809"/>
                <a:gd name="f39" fmla="val 4370"/>
                <a:gd name="f40" fmla="val 6083"/>
                <a:gd name="f41" fmla="val 4138"/>
                <a:gd name="f42" fmla="val 6345"/>
                <a:gd name="f43" fmla="val 3918"/>
                <a:gd name="f44" fmla="val 6601"/>
                <a:gd name="f45" fmla="val 3704"/>
                <a:gd name="f46" fmla="val 5996"/>
                <a:gd name="f47" fmla="val 1575"/>
                <a:gd name="f48" fmla="val 4017"/>
                <a:gd name="f49" fmla="val 1696"/>
                <a:gd name="f50" fmla="*/ f0 1 6602"/>
                <a:gd name="f51" fmla="*/ f1 1 5647"/>
                <a:gd name="f52" fmla="val f2"/>
                <a:gd name="f53" fmla="val f3"/>
                <a:gd name="f54" fmla="val f4"/>
                <a:gd name="f55" fmla="+- f54 0 f52"/>
                <a:gd name="f56" fmla="+- f53 0 f52"/>
                <a:gd name="f57" fmla="*/ f56 1 6602"/>
                <a:gd name="f58" fmla="*/ f55 1 5647"/>
                <a:gd name="f59" fmla="*/ f52 1 f57"/>
                <a:gd name="f60" fmla="*/ f53 1 f57"/>
                <a:gd name="f61" fmla="*/ f52 1 f58"/>
                <a:gd name="f62" fmla="*/ f54 1 f58"/>
                <a:gd name="f63" fmla="*/ f59 f50 1"/>
                <a:gd name="f64" fmla="*/ f60 f50 1"/>
                <a:gd name="f65" fmla="*/ f62 f51 1"/>
                <a:gd name="f66" fmla="*/ f61 f51 1"/>
              </a:gdLst>
              <a:ahLst/>
              <a:cxnLst>
                <a:cxn ang="3cd4">
                  <a:pos x="hc" y="t"/>
                </a:cxn>
                <a:cxn ang="0">
                  <a:pos x="r" y="vc"/>
                </a:cxn>
                <a:cxn ang="cd4">
                  <a:pos x="hc" y="b"/>
                </a:cxn>
                <a:cxn ang="cd2">
                  <a:pos x="l" y="vc"/>
                </a:cxn>
              </a:cxnLst>
              <a:rect l="f63" t="f66" r="f64" b="f65"/>
              <a:pathLst>
                <a:path w="6602" h="5647">
                  <a:moveTo>
                    <a:pt x="f5" y="f6"/>
                  </a:moveTo>
                  <a:cubicBezTo>
                    <a:pt x="f7" y="f6"/>
                    <a:pt x="f8" y="f9"/>
                    <a:pt x="f8" y="f10"/>
                  </a:cubicBezTo>
                  <a:lnTo>
                    <a:pt x="f8" y="f11"/>
                  </a:lnTo>
                  <a:cubicBezTo>
                    <a:pt x="f2" y="f12"/>
                    <a:pt x="f13" y="f4"/>
                    <a:pt x="f14" y="f4"/>
                  </a:cubicBezTo>
                  <a:lnTo>
                    <a:pt x="f15" y="f4"/>
                  </a:lnTo>
                  <a:lnTo>
                    <a:pt x="f16" y="f17"/>
                  </a:lnTo>
                  <a:lnTo>
                    <a:pt x="f18" y="f19"/>
                  </a:lnTo>
                  <a:cubicBezTo>
                    <a:pt x="f20" y="f21"/>
                    <a:pt x="f22" y="f23"/>
                    <a:pt x="f24" y="f25"/>
                  </a:cubicBezTo>
                  <a:cubicBezTo>
                    <a:pt x="f26" y="f27"/>
                    <a:pt x="f28" y="f29"/>
                    <a:pt x="f30" y="f29"/>
                  </a:cubicBezTo>
                  <a:cubicBezTo>
                    <a:pt x="f31" y="f29"/>
                    <a:pt x="f32" y="f33"/>
                    <a:pt x="f34" y="f35"/>
                  </a:cubicBezTo>
                  <a:lnTo>
                    <a:pt x="f36" y="f37"/>
                  </a:lnTo>
                  <a:lnTo>
                    <a:pt x="f38" y="f39"/>
                  </a:lnTo>
                  <a:cubicBezTo>
                    <a:pt x="f40" y="f41"/>
                    <a:pt x="f42" y="f43"/>
                    <a:pt x="f44" y="f45"/>
                  </a:cubicBezTo>
                  <a:cubicBezTo>
                    <a:pt x="f46" y="f47"/>
                    <a:pt x="f48" y="f6"/>
                    <a:pt x="f49" y="f6"/>
                  </a:cubicBezTo>
                  <a:close/>
                </a:path>
              </a:pathLst>
            </a:custGeom>
            <a:grpFill/>
            <a:ln cap="flat">
              <a:noFill/>
              <a:prstDash val="solid"/>
            </a:ln>
          </p:spPr>
          <p:txBody>
            <a:bodyPr vert="horz" wrap="square" lIns="91427" tIns="91427" rIns="91427" bIns="91427" anchor="ctr" anchorCtr="0" compatLnSpc="1">
              <a:noAutofit/>
            </a:bodyPr>
            <a:lstStyle/>
            <a:p>
              <a:pPr defTabSz="1219140">
                <a:defRPr sz="1800" b="0" i="0" u="none" strike="noStrike" kern="0" cap="none" spc="0" baseline="0">
                  <a:solidFill>
                    <a:srgbClr val="000000"/>
                  </a:solidFill>
                  <a:uFillTx/>
                </a:defRPr>
              </a:pPr>
              <a:endParaRPr lang="es-PE" sz="1400">
                <a:cs typeface="B Nazanin" panose="00000700000000000000" pitchFamily="2" charset="-78"/>
              </a:endParaRPr>
            </a:p>
          </p:txBody>
        </p:sp>
      </p:grpSp>
      <p:sp>
        <p:nvSpPr>
          <p:cNvPr id="163" name="Text Placeholder 1">
            <a:extLst>
              <a:ext uri="{FF2B5EF4-FFF2-40B4-BE49-F238E27FC236}">
                <a16:creationId xmlns:a16="http://schemas.microsoft.com/office/drawing/2014/main" id="{C166A95A-E950-65FE-9801-CB4F90F97F5F}"/>
              </a:ext>
            </a:extLst>
          </p:cNvPr>
          <p:cNvSpPr txBox="1">
            <a:spLocks/>
          </p:cNvSpPr>
          <p:nvPr/>
        </p:nvSpPr>
        <p:spPr>
          <a:xfrm>
            <a:off x="1103088" y="257860"/>
            <a:ext cx="9279657" cy="543181"/>
          </a:xfrm>
          <a:prstGeom prst="rect">
            <a:avLst/>
          </a:prstGeom>
        </p:spPr>
        <p:txBody>
          <a:bodyPr anchor="ctr" anchorCtr="1"/>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1">
              <a:buNone/>
            </a:pPr>
            <a:r>
              <a:rPr lang="fa-IR" sz="4800" dirty="0">
                <a:latin typeface="Arial"/>
                <a:cs typeface="B Nazanin" panose="00000700000000000000" pitchFamily="2" charset="-78"/>
              </a:rPr>
              <a:t>مجموعه آیکون های کاملاً قابل ویرایش: </a:t>
            </a:r>
            <a:r>
              <a:rPr lang="en-US" sz="4800" dirty="0">
                <a:latin typeface="Arial"/>
                <a:cs typeface="B Nazanin" panose="00000700000000000000" pitchFamily="2" charset="-78"/>
              </a:rPr>
              <a:t>C</a:t>
            </a:r>
          </a:p>
        </p:txBody>
      </p:sp>
    </p:spTree>
    <p:extLst>
      <p:ext uri="{BB962C8B-B14F-4D97-AF65-F5344CB8AC3E}">
        <p14:creationId xmlns:p14="http://schemas.microsoft.com/office/powerpoint/2010/main" val="3680586802"/>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lecha: pentágono 1">
            <a:extLst>
              <a:ext uri="{FF2B5EF4-FFF2-40B4-BE49-F238E27FC236}">
                <a16:creationId xmlns:a16="http://schemas.microsoft.com/office/drawing/2014/main" id="{A4229B07-C0F4-CB92-856F-BA9CBFDE59EB}"/>
              </a:ext>
            </a:extLst>
          </p:cNvPr>
          <p:cNvSpPr/>
          <p:nvPr/>
        </p:nvSpPr>
        <p:spPr>
          <a:xfrm flipH="1">
            <a:off x="1828800" y="0"/>
            <a:ext cx="10363200" cy="6858000"/>
          </a:xfrm>
          <a:prstGeom prst="homePlate">
            <a:avLst>
              <a:gd name="adj" fmla="val 396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a:cs typeface="B Nazanin" panose="00000400000000000000" pitchFamily="2" charset="-78"/>
            </a:endParaRPr>
          </a:p>
        </p:txBody>
      </p:sp>
      <p:sp>
        <p:nvSpPr>
          <p:cNvPr id="3" name="TextBox 1">
            <a:extLst>
              <a:ext uri="{FF2B5EF4-FFF2-40B4-BE49-F238E27FC236}">
                <a16:creationId xmlns:a16="http://schemas.microsoft.com/office/drawing/2014/main" id="{C8E6D813-E1D3-4BA2-CB89-EF944B854B2B}"/>
              </a:ext>
            </a:extLst>
          </p:cNvPr>
          <p:cNvSpPr txBox="1"/>
          <p:nvPr/>
        </p:nvSpPr>
        <p:spPr>
          <a:xfrm>
            <a:off x="6566602" y="1945687"/>
            <a:ext cx="4661840" cy="461665"/>
          </a:xfrm>
          <a:prstGeom prst="rect">
            <a:avLst/>
          </a:prstGeom>
          <a:noFill/>
        </p:spPr>
        <p:txBody>
          <a:bodyPr wrap="square" rtlCol="0">
            <a:spAutoFit/>
          </a:bodyPr>
          <a:lstStyle/>
          <a:p>
            <a:pPr algn="r" rtl="1"/>
            <a:r>
              <a:rPr lang="fa-IR" altLang="ko-KR" sz="1200" dirty="0">
                <a:solidFill>
                  <a:schemeClr val="bg1">
                    <a:lumMod val="50000"/>
                  </a:schemeClr>
                </a:solidFill>
                <a:cs typeface="B Nazanin" panose="00000400000000000000" pitchFamily="2" charset="-78"/>
              </a:rPr>
              <a:t>یک ارائه پاورپوینت مدرن که به زیبایی طراحی شده است دریافت کنید. من امیدوارم و معتقدم که این الگو وقت شما را خواهد داشت.</a:t>
            </a:r>
            <a:endParaRPr lang="en-US" altLang="ko-KR" sz="1200" dirty="0">
              <a:solidFill>
                <a:schemeClr val="bg1">
                  <a:lumMod val="50000"/>
                </a:schemeClr>
              </a:solidFill>
              <a:cs typeface="B Nazanin" panose="00000400000000000000" pitchFamily="2" charset="-78"/>
            </a:endParaRPr>
          </a:p>
        </p:txBody>
      </p:sp>
      <p:grpSp>
        <p:nvGrpSpPr>
          <p:cNvPr id="4" name="Group 2">
            <a:extLst>
              <a:ext uri="{FF2B5EF4-FFF2-40B4-BE49-F238E27FC236}">
                <a16:creationId xmlns:a16="http://schemas.microsoft.com/office/drawing/2014/main" id="{93D0D2E5-D271-78E3-56C5-3BE39DEE840D}"/>
              </a:ext>
            </a:extLst>
          </p:cNvPr>
          <p:cNvGrpSpPr/>
          <p:nvPr/>
        </p:nvGrpSpPr>
        <p:grpSpPr>
          <a:xfrm>
            <a:off x="5791200" y="1262767"/>
            <a:ext cx="5419664" cy="777510"/>
            <a:chOff x="6102442" y="1483456"/>
            <a:chExt cx="5419664" cy="777510"/>
          </a:xfrm>
          <a:effectLst>
            <a:outerShdw blurRad="50800" algn="t" rotWithShape="0">
              <a:schemeClr val="tx1">
                <a:lumMod val="65000"/>
                <a:lumOff val="35000"/>
                <a:alpha val="40000"/>
              </a:schemeClr>
            </a:outerShdw>
          </a:effectLst>
        </p:grpSpPr>
        <p:sp>
          <p:nvSpPr>
            <p:cNvPr id="5" name="TextBox 3">
              <a:extLst>
                <a:ext uri="{FF2B5EF4-FFF2-40B4-BE49-F238E27FC236}">
                  <a16:creationId xmlns:a16="http://schemas.microsoft.com/office/drawing/2014/main" id="{685756B8-29E6-A012-B0FA-A3569CF45541}"/>
                </a:ext>
              </a:extLst>
            </p:cNvPr>
            <p:cNvSpPr txBox="1"/>
            <p:nvPr/>
          </p:nvSpPr>
          <p:spPr>
            <a:xfrm>
              <a:off x="6860266" y="1678152"/>
              <a:ext cx="4661840" cy="507831"/>
            </a:xfrm>
            <a:prstGeom prst="rect">
              <a:avLst/>
            </a:prstGeom>
            <a:noFill/>
          </p:spPr>
          <p:txBody>
            <a:bodyPr wrap="square" lIns="108000" rIns="108000" rtlCol="0">
              <a:spAutoFit/>
            </a:bodyPr>
            <a:lstStyle/>
            <a:p>
              <a:pPr algn="r" rtl="1"/>
              <a:r>
                <a:rPr lang="fa-IR" altLang="ko-KR" sz="2700" b="1" dirty="0">
                  <a:solidFill>
                    <a:srgbClr val="125474"/>
                  </a:solidFill>
                  <a:cs typeface="B Nazanin" panose="00000400000000000000" pitchFamily="2" charset="-78"/>
                </a:rPr>
                <a:t>فهرست</a:t>
              </a:r>
              <a:endParaRPr lang="ko-KR" altLang="en-US" sz="2700" b="1" dirty="0">
                <a:solidFill>
                  <a:srgbClr val="125474"/>
                </a:solidFill>
                <a:cs typeface="B Nazanin" panose="00000400000000000000" pitchFamily="2" charset="-78"/>
              </a:endParaRPr>
            </a:p>
          </p:txBody>
        </p:sp>
        <p:sp>
          <p:nvSpPr>
            <p:cNvPr id="6" name="TextBox 4">
              <a:extLst>
                <a:ext uri="{FF2B5EF4-FFF2-40B4-BE49-F238E27FC236}">
                  <a16:creationId xmlns:a16="http://schemas.microsoft.com/office/drawing/2014/main" id="{0046A34F-332F-0638-D766-0166BDC50C3E}"/>
                </a:ext>
              </a:extLst>
            </p:cNvPr>
            <p:cNvSpPr txBox="1"/>
            <p:nvPr/>
          </p:nvSpPr>
          <p:spPr>
            <a:xfrm>
              <a:off x="6102442" y="1483456"/>
              <a:ext cx="981106" cy="777510"/>
            </a:xfrm>
            <a:prstGeom prst="rect">
              <a:avLst/>
            </a:prstGeom>
            <a:noFill/>
          </p:spPr>
          <p:txBody>
            <a:bodyPr wrap="square" lIns="108000" rIns="108000" rtlCol="0">
              <a:spAutoFit/>
            </a:bodyPr>
            <a:lstStyle/>
            <a:p>
              <a:pPr algn="ctr" rtl="1"/>
              <a:r>
                <a:rPr lang="en-US" altLang="ko-KR" sz="4400" b="1">
                  <a:solidFill>
                    <a:srgbClr val="125474"/>
                  </a:solidFill>
                  <a:cs typeface="B Nazanin" panose="00000400000000000000" pitchFamily="2" charset="-78"/>
                </a:rPr>
                <a:t>01</a:t>
              </a:r>
              <a:endParaRPr lang="ko-KR" altLang="en-US" sz="4400" b="1">
                <a:solidFill>
                  <a:srgbClr val="125474"/>
                </a:solidFill>
                <a:cs typeface="B Nazanin" panose="00000400000000000000" pitchFamily="2" charset="-78"/>
              </a:endParaRPr>
            </a:p>
          </p:txBody>
        </p:sp>
      </p:grpSp>
      <p:sp>
        <p:nvSpPr>
          <p:cNvPr id="7" name="TextBox 5">
            <a:extLst>
              <a:ext uri="{FF2B5EF4-FFF2-40B4-BE49-F238E27FC236}">
                <a16:creationId xmlns:a16="http://schemas.microsoft.com/office/drawing/2014/main" id="{F5D04AEA-680C-64F3-4C3B-E0ACFE897473}"/>
              </a:ext>
            </a:extLst>
          </p:cNvPr>
          <p:cNvSpPr txBox="1"/>
          <p:nvPr/>
        </p:nvSpPr>
        <p:spPr>
          <a:xfrm>
            <a:off x="6566602" y="3272249"/>
            <a:ext cx="4661840" cy="461665"/>
          </a:xfrm>
          <a:prstGeom prst="rect">
            <a:avLst/>
          </a:prstGeom>
          <a:noFill/>
        </p:spPr>
        <p:txBody>
          <a:bodyPr wrap="square" rtlCol="0">
            <a:spAutoFit/>
          </a:bodyPr>
          <a:lstStyle/>
          <a:p>
            <a:pPr algn="r" rtl="1"/>
            <a:r>
              <a:rPr lang="fa-IR" altLang="ko-KR" sz="1200" dirty="0">
                <a:solidFill>
                  <a:schemeClr val="bg1">
                    <a:lumMod val="50000"/>
                  </a:schemeClr>
                </a:solidFill>
                <a:cs typeface="B Nazanin" panose="00000400000000000000" pitchFamily="2" charset="-78"/>
              </a:rPr>
              <a:t>یک ارائه پاورپوینت مدرن که به زیبایی طراحی شده است دریافت کنید. من امیدوارم و معتقدم که این الگو وقت شما را خواهد داشت.</a:t>
            </a:r>
            <a:endParaRPr lang="en-US" altLang="ko-KR" sz="1200" dirty="0">
              <a:solidFill>
                <a:schemeClr val="bg1">
                  <a:lumMod val="50000"/>
                </a:schemeClr>
              </a:solidFill>
              <a:cs typeface="B Nazanin" panose="00000400000000000000" pitchFamily="2" charset="-78"/>
            </a:endParaRPr>
          </a:p>
        </p:txBody>
      </p:sp>
      <p:grpSp>
        <p:nvGrpSpPr>
          <p:cNvPr id="8" name="Group 6">
            <a:extLst>
              <a:ext uri="{FF2B5EF4-FFF2-40B4-BE49-F238E27FC236}">
                <a16:creationId xmlns:a16="http://schemas.microsoft.com/office/drawing/2014/main" id="{2170ED3E-0EE9-66E5-79C6-68987377A394}"/>
              </a:ext>
            </a:extLst>
          </p:cNvPr>
          <p:cNvGrpSpPr/>
          <p:nvPr/>
        </p:nvGrpSpPr>
        <p:grpSpPr>
          <a:xfrm>
            <a:off x="5791200" y="2589329"/>
            <a:ext cx="5419664" cy="777510"/>
            <a:chOff x="6102442" y="1483456"/>
            <a:chExt cx="5419664" cy="777510"/>
          </a:xfrm>
          <a:effectLst>
            <a:outerShdw blurRad="50800" algn="t" rotWithShape="0">
              <a:schemeClr val="tx1">
                <a:lumMod val="65000"/>
                <a:lumOff val="35000"/>
                <a:alpha val="40000"/>
              </a:schemeClr>
            </a:outerShdw>
          </a:effectLst>
        </p:grpSpPr>
        <p:sp>
          <p:nvSpPr>
            <p:cNvPr id="9" name="TextBox 7">
              <a:extLst>
                <a:ext uri="{FF2B5EF4-FFF2-40B4-BE49-F238E27FC236}">
                  <a16:creationId xmlns:a16="http://schemas.microsoft.com/office/drawing/2014/main" id="{21F66631-7962-FA6C-0545-9C00A2F008E5}"/>
                </a:ext>
              </a:extLst>
            </p:cNvPr>
            <p:cNvSpPr txBox="1"/>
            <p:nvPr/>
          </p:nvSpPr>
          <p:spPr>
            <a:xfrm>
              <a:off x="6860266" y="1678152"/>
              <a:ext cx="4661840" cy="507831"/>
            </a:xfrm>
            <a:prstGeom prst="rect">
              <a:avLst/>
            </a:prstGeom>
            <a:noFill/>
          </p:spPr>
          <p:txBody>
            <a:bodyPr wrap="square" lIns="108000" rIns="108000" rtlCol="0">
              <a:spAutoFit/>
            </a:bodyPr>
            <a:lstStyle/>
            <a:p>
              <a:pPr algn="r" rtl="1"/>
              <a:r>
                <a:rPr lang="fa-IR" altLang="ko-KR" sz="2700" b="1" dirty="0">
                  <a:solidFill>
                    <a:srgbClr val="1985B9"/>
                  </a:solidFill>
                  <a:cs typeface="B Nazanin" panose="00000400000000000000" pitchFamily="2" charset="-78"/>
                </a:rPr>
                <a:t>فهرست</a:t>
              </a:r>
              <a:endParaRPr lang="ko-KR" altLang="en-US" sz="2700" b="1" dirty="0">
                <a:solidFill>
                  <a:srgbClr val="1985B9"/>
                </a:solidFill>
                <a:cs typeface="B Nazanin" panose="00000400000000000000" pitchFamily="2" charset="-78"/>
              </a:endParaRPr>
            </a:p>
          </p:txBody>
        </p:sp>
        <p:sp>
          <p:nvSpPr>
            <p:cNvPr id="10" name="TextBox 8">
              <a:extLst>
                <a:ext uri="{FF2B5EF4-FFF2-40B4-BE49-F238E27FC236}">
                  <a16:creationId xmlns:a16="http://schemas.microsoft.com/office/drawing/2014/main" id="{723E5033-1846-E7C3-A7C5-872673EC2A35}"/>
                </a:ext>
              </a:extLst>
            </p:cNvPr>
            <p:cNvSpPr txBox="1"/>
            <p:nvPr/>
          </p:nvSpPr>
          <p:spPr>
            <a:xfrm>
              <a:off x="6102442" y="1483456"/>
              <a:ext cx="981106" cy="777510"/>
            </a:xfrm>
            <a:prstGeom prst="rect">
              <a:avLst/>
            </a:prstGeom>
            <a:noFill/>
          </p:spPr>
          <p:txBody>
            <a:bodyPr wrap="square" lIns="108000" rIns="108000" rtlCol="0">
              <a:spAutoFit/>
            </a:bodyPr>
            <a:lstStyle/>
            <a:p>
              <a:pPr algn="ctr" rtl="1"/>
              <a:r>
                <a:rPr lang="en-US" altLang="ko-KR" sz="4400" b="1">
                  <a:solidFill>
                    <a:srgbClr val="1985B9"/>
                  </a:solidFill>
                  <a:cs typeface="B Nazanin" panose="00000400000000000000" pitchFamily="2" charset="-78"/>
                </a:rPr>
                <a:t>02</a:t>
              </a:r>
              <a:endParaRPr lang="ko-KR" altLang="en-US" sz="4400" b="1">
                <a:solidFill>
                  <a:srgbClr val="1985B9"/>
                </a:solidFill>
                <a:cs typeface="B Nazanin" panose="00000400000000000000" pitchFamily="2" charset="-78"/>
              </a:endParaRPr>
            </a:p>
          </p:txBody>
        </p:sp>
      </p:grpSp>
      <p:sp>
        <p:nvSpPr>
          <p:cNvPr id="11" name="TextBox 9">
            <a:extLst>
              <a:ext uri="{FF2B5EF4-FFF2-40B4-BE49-F238E27FC236}">
                <a16:creationId xmlns:a16="http://schemas.microsoft.com/office/drawing/2014/main" id="{BC92EBB4-E531-263F-800B-4F8C902C156B}"/>
              </a:ext>
            </a:extLst>
          </p:cNvPr>
          <p:cNvSpPr txBox="1"/>
          <p:nvPr/>
        </p:nvSpPr>
        <p:spPr>
          <a:xfrm>
            <a:off x="6566602" y="4598811"/>
            <a:ext cx="4661840" cy="461665"/>
          </a:xfrm>
          <a:prstGeom prst="rect">
            <a:avLst/>
          </a:prstGeom>
          <a:noFill/>
        </p:spPr>
        <p:txBody>
          <a:bodyPr wrap="square" rtlCol="0">
            <a:spAutoFit/>
          </a:bodyPr>
          <a:lstStyle/>
          <a:p>
            <a:pPr algn="r" rtl="1"/>
            <a:r>
              <a:rPr lang="fa-IR" altLang="ko-KR" sz="1200" dirty="0">
                <a:solidFill>
                  <a:schemeClr val="bg1">
                    <a:lumMod val="50000"/>
                  </a:schemeClr>
                </a:solidFill>
                <a:cs typeface="B Nazanin" panose="00000400000000000000" pitchFamily="2" charset="-78"/>
              </a:rPr>
              <a:t>یک ارائه پاورپوینت مدرن که به زیبایی طراحی شده است دریافت کنید. من امیدوارم و معتقدم که این الگو وقت شما را خواهد داشت.</a:t>
            </a:r>
            <a:endParaRPr lang="en-US" altLang="ko-KR" sz="1200" dirty="0">
              <a:solidFill>
                <a:schemeClr val="bg1">
                  <a:lumMod val="50000"/>
                </a:schemeClr>
              </a:solidFill>
              <a:cs typeface="B Nazanin" panose="00000400000000000000" pitchFamily="2" charset="-78"/>
            </a:endParaRPr>
          </a:p>
        </p:txBody>
      </p:sp>
      <p:grpSp>
        <p:nvGrpSpPr>
          <p:cNvPr id="12" name="Group 10">
            <a:extLst>
              <a:ext uri="{FF2B5EF4-FFF2-40B4-BE49-F238E27FC236}">
                <a16:creationId xmlns:a16="http://schemas.microsoft.com/office/drawing/2014/main" id="{5B72CDD1-5B26-D17D-E126-B23D45EA15B6}"/>
              </a:ext>
            </a:extLst>
          </p:cNvPr>
          <p:cNvGrpSpPr/>
          <p:nvPr/>
        </p:nvGrpSpPr>
        <p:grpSpPr>
          <a:xfrm>
            <a:off x="5791200" y="3915891"/>
            <a:ext cx="5419664" cy="777510"/>
            <a:chOff x="6102442" y="1483456"/>
            <a:chExt cx="5419664" cy="777510"/>
          </a:xfrm>
          <a:effectLst>
            <a:outerShdw blurRad="50800" algn="t" rotWithShape="0">
              <a:schemeClr val="tx1">
                <a:lumMod val="65000"/>
                <a:lumOff val="35000"/>
                <a:alpha val="40000"/>
              </a:schemeClr>
            </a:outerShdw>
          </a:effectLst>
        </p:grpSpPr>
        <p:sp>
          <p:nvSpPr>
            <p:cNvPr id="13" name="TextBox 11">
              <a:extLst>
                <a:ext uri="{FF2B5EF4-FFF2-40B4-BE49-F238E27FC236}">
                  <a16:creationId xmlns:a16="http://schemas.microsoft.com/office/drawing/2014/main" id="{37C89BF7-CE86-B2D0-DCE2-16FD3E796F5D}"/>
                </a:ext>
              </a:extLst>
            </p:cNvPr>
            <p:cNvSpPr txBox="1"/>
            <p:nvPr/>
          </p:nvSpPr>
          <p:spPr>
            <a:xfrm>
              <a:off x="6860266" y="1678152"/>
              <a:ext cx="4661840" cy="507831"/>
            </a:xfrm>
            <a:prstGeom prst="rect">
              <a:avLst/>
            </a:prstGeom>
            <a:noFill/>
          </p:spPr>
          <p:txBody>
            <a:bodyPr wrap="square" lIns="108000" rIns="108000" rtlCol="0">
              <a:spAutoFit/>
            </a:bodyPr>
            <a:lstStyle/>
            <a:p>
              <a:pPr algn="r" rtl="1"/>
              <a:r>
                <a:rPr lang="fa-IR" altLang="ko-KR" sz="2700" b="1" dirty="0">
                  <a:solidFill>
                    <a:srgbClr val="125474"/>
                  </a:solidFill>
                  <a:cs typeface="B Nazanin" panose="00000400000000000000" pitchFamily="2" charset="-78"/>
                </a:rPr>
                <a:t>فهرست</a:t>
              </a:r>
              <a:endParaRPr lang="ko-KR" altLang="en-US" sz="2700" b="1" dirty="0">
                <a:solidFill>
                  <a:srgbClr val="125474"/>
                </a:solidFill>
                <a:cs typeface="B Nazanin" panose="00000400000000000000" pitchFamily="2" charset="-78"/>
              </a:endParaRPr>
            </a:p>
          </p:txBody>
        </p:sp>
        <p:sp>
          <p:nvSpPr>
            <p:cNvPr id="14" name="TextBox 12">
              <a:extLst>
                <a:ext uri="{FF2B5EF4-FFF2-40B4-BE49-F238E27FC236}">
                  <a16:creationId xmlns:a16="http://schemas.microsoft.com/office/drawing/2014/main" id="{BAE9273C-F473-134E-40F2-3793EF74E1B3}"/>
                </a:ext>
              </a:extLst>
            </p:cNvPr>
            <p:cNvSpPr txBox="1"/>
            <p:nvPr/>
          </p:nvSpPr>
          <p:spPr>
            <a:xfrm>
              <a:off x="6102442" y="1483456"/>
              <a:ext cx="981106" cy="777510"/>
            </a:xfrm>
            <a:prstGeom prst="rect">
              <a:avLst/>
            </a:prstGeom>
            <a:noFill/>
          </p:spPr>
          <p:txBody>
            <a:bodyPr wrap="square" lIns="108000" rIns="108000" rtlCol="0">
              <a:spAutoFit/>
            </a:bodyPr>
            <a:lstStyle/>
            <a:p>
              <a:pPr algn="ctr" rtl="1"/>
              <a:r>
                <a:rPr lang="en-US" altLang="ko-KR" sz="4400" b="1">
                  <a:solidFill>
                    <a:srgbClr val="125474"/>
                  </a:solidFill>
                  <a:cs typeface="B Nazanin" panose="00000400000000000000" pitchFamily="2" charset="-78"/>
                </a:rPr>
                <a:t>03</a:t>
              </a:r>
              <a:endParaRPr lang="ko-KR" altLang="en-US" sz="4400" b="1">
                <a:solidFill>
                  <a:srgbClr val="125474"/>
                </a:solidFill>
                <a:cs typeface="B Nazanin" panose="00000400000000000000" pitchFamily="2" charset="-78"/>
              </a:endParaRPr>
            </a:p>
          </p:txBody>
        </p:sp>
      </p:grpSp>
      <p:sp>
        <p:nvSpPr>
          <p:cNvPr id="15" name="TextBox 13">
            <a:extLst>
              <a:ext uri="{FF2B5EF4-FFF2-40B4-BE49-F238E27FC236}">
                <a16:creationId xmlns:a16="http://schemas.microsoft.com/office/drawing/2014/main" id="{596D0A7F-56E3-FE57-CB48-E082682A4000}"/>
              </a:ext>
            </a:extLst>
          </p:cNvPr>
          <p:cNvSpPr txBox="1"/>
          <p:nvPr/>
        </p:nvSpPr>
        <p:spPr>
          <a:xfrm>
            <a:off x="6566602" y="5925372"/>
            <a:ext cx="4661840" cy="461665"/>
          </a:xfrm>
          <a:prstGeom prst="rect">
            <a:avLst/>
          </a:prstGeom>
          <a:noFill/>
        </p:spPr>
        <p:txBody>
          <a:bodyPr wrap="square" rtlCol="0">
            <a:spAutoFit/>
          </a:bodyPr>
          <a:lstStyle/>
          <a:p>
            <a:pPr algn="r" rtl="1"/>
            <a:r>
              <a:rPr lang="fa-IR" altLang="ko-KR" sz="1200" dirty="0">
                <a:solidFill>
                  <a:schemeClr val="bg1">
                    <a:lumMod val="50000"/>
                  </a:schemeClr>
                </a:solidFill>
                <a:cs typeface="B Nazanin" panose="00000400000000000000" pitchFamily="2" charset="-78"/>
              </a:rPr>
              <a:t>یک ارائه پاورپوینت مدرن که به زیبایی طراحی شده است دریافت کنید. من امیدوارم و معتقدم که این الگو وقت شما را خواهد داشت.</a:t>
            </a:r>
            <a:endParaRPr lang="en-US" altLang="ko-KR" sz="1200" dirty="0">
              <a:solidFill>
                <a:schemeClr val="bg1">
                  <a:lumMod val="50000"/>
                </a:schemeClr>
              </a:solidFill>
              <a:cs typeface="B Nazanin" panose="00000400000000000000" pitchFamily="2" charset="-78"/>
            </a:endParaRPr>
          </a:p>
        </p:txBody>
      </p:sp>
      <p:grpSp>
        <p:nvGrpSpPr>
          <p:cNvPr id="16" name="Group 14">
            <a:extLst>
              <a:ext uri="{FF2B5EF4-FFF2-40B4-BE49-F238E27FC236}">
                <a16:creationId xmlns:a16="http://schemas.microsoft.com/office/drawing/2014/main" id="{6CBB7742-C844-6B8B-70A2-E0429281325A}"/>
              </a:ext>
            </a:extLst>
          </p:cNvPr>
          <p:cNvGrpSpPr/>
          <p:nvPr/>
        </p:nvGrpSpPr>
        <p:grpSpPr>
          <a:xfrm>
            <a:off x="5791200" y="5242452"/>
            <a:ext cx="5419664" cy="777510"/>
            <a:chOff x="6102442" y="1483456"/>
            <a:chExt cx="5419664" cy="777510"/>
          </a:xfrm>
          <a:effectLst>
            <a:outerShdw blurRad="50800" algn="t" rotWithShape="0">
              <a:schemeClr val="tx1">
                <a:lumMod val="65000"/>
                <a:lumOff val="35000"/>
                <a:alpha val="40000"/>
              </a:schemeClr>
            </a:outerShdw>
          </a:effectLst>
        </p:grpSpPr>
        <p:sp>
          <p:nvSpPr>
            <p:cNvPr id="17" name="TextBox 15">
              <a:extLst>
                <a:ext uri="{FF2B5EF4-FFF2-40B4-BE49-F238E27FC236}">
                  <a16:creationId xmlns:a16="http://schemas.microsoft.com/office/drawing/2014/main" id="{4861EF13-7D1E-A643-E9CD-3B4453E336D2}"/>
                </a:ext>
              </a:extLst>
            </p:cNvPr>
            <p:cNvSpPr txBox="1"/>
            <p:nvPr/>
          </p:nvSpPr>
          <p:spPr>
            <a:xfrm>
              <a:off x="6860266" y="1678152"/>
              <a:ext cx="4661840" cy="507831"/>
            </a:xfrm>
            <a:prstGeom prst="rect">
              <a:avLst/>
            </a:prstGeom>
            <a:noFill/>
          </p:spPr>
          <p:txBody>
            <a:bodyPr wrap="square" lIns="108000" rIns="108000" rtlCol="0">
              <a:spAutoFit/>
            </a:bodyPr>
            <a:lstStyle/>
            <a:p>
              <a:pPr algn="r" rtl="1"/>
              <a:r>
                <a:rPr lang="fa-IR" altLang="ko-KR" sz="2700" b="1" dirty="0">
                  <a:solidFill>
                    <a:srgbClr val="1985B9"/>
                  </a:solidFill>
                  <a:cs typeface="B Nazanin" panose="00000400000000000000" pitchFamily="2" charset="-78"/>
                </a:rPr>
                <a:t>فهرست</a:t>
              </a:r>
              <a:endParaRPr lang="ko-KR" altLang="en-US" sz="2700" b="1" dirty="0">
                <a:solidFill>
                  <a:srgbClr val="1985B9"/>
                </a:solidFill>
                <a:cs typeface="B Nazanin" panose="00000400000000000000" pitchFamily="2" charset="-78"/>
              </a:endParaRPr>
            </a:p>
          </p:txBody>
        </p:sp>
        <p:sp>
          <p:nvSpPr>
            <p:cNvPr id="18" name="TextBox 16">
              <a:extLst>
                <a:ext uri="{FF2B5EF4-FFF2-40B4-BE49-F238E27FC236}">
                  <a16:creationId xmlns:a16="http://schemas.microsoft.com/office/drawing/2014/main" id="{55655D20-08E0-5E36-FCE1-9111A61759A0}"/>
                </a:ext>
              </a:extLst>
            </p:cNvPr>
            <p:cNvSpPr txBox="1"/>
            <p:nvPr/>
          </p:nvSpPr>
          <p:spPr>
            <a:xfrm>
              <a:off x="6102442" y="1483456"/>
              <a:ext cx="981106" cy="777510"/>
            </a:xfrm>
            <a:prstGeom prst="rect">
              <a:avLst/>
            </a:prstGeom>
            <a:noFill/>
          </p:spPr>
          <p:txBody>
            <a:bodyPr wrap="square" lIns="108000" rIns="108000" rtlCol="0">
              <a:spAutoFit/>
            </a:bodyPr>
            <a:lstStyle/>
            <a:p>
              <a:pPr algn="ctr" rtl="1"/>
              <a:r>
                <a:rPr lang="en-US" altLang="ko-KR" sz="4400" b="1">
                  <a:solidFill>
                    <a:srgbClr val="1985B9"/>
                  </a:solidFill>
                  <a:cs typeface="B Nazanin" panose="00000400000000000000" pitchFamily="2" charset="-78"/>
                </a:rPr>
                <a:t>04</a:t>
              </a:r>
              <a:endParaRPr lang="ko-KR" altLang="en-US" sz="4400" b="1">
                <a:solidFill>
                  <a:srgbClr val="1985B9"/>
                </a:solidFill>
                <a:cs typeface="B Nazanin" panose="00000400000000000000" pitchFamily="2" charset="-78"/>
              </a:endParaRPr>
            </a:p>
          </p:txBody>
        </p:sp>
      </p:grpSp>
      <p:pic>
        <p:nvPicPr>
          <p:cNvPr id="20" name="Imagen 19">
            <a:extLst>
              <a:ext uri="{FF2B5EF4-FFF2-40B4-BE49-F238E27FC236}">
                <a16:creationId xmlns:a16="http://schemas.microsoft.com/office/drawing/2014/main" id="{69A0E676-3CC1-21C8-6AFA-11A03109B8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0032" y="928477"/>
            <a:ext cx="5893076" cy="5893076"/>
          </a:xfrm>
          <a:prstGeom prst="rect">
            <a:avLst/>
          </a:prstGeom>
        </p:spPr>
      </p:pic>
      <p:sp>
        <p:nvSpPr>
          <p:cNvPr id="21" name="TextBox 1">
            <a:extLst>
              <a:ext uri="{FF2B5EF4-FFF2-40B4-BE49-F238E27FC236}">
                <a16:creationId xmlns:a16="http://schemas.microsoft.com/office/drawing/2014/main" id="{885F354A-82FF-E449-C3A9-4CEF4C649F62}"/>
              </a:ext>
            </a:extLst>
          </p:cNvPr>
          <p:cNvSpPr txBox="1"/>
          <p:nvPr/>
        </p:nvSpPr>
        <p:spPr>
          <a:xfrm>
            <a:off x="514350" y="211713"/>
            <a:ext cx="3945342" cy="707886"/>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rtl="1"/>
            <a:r>
              <a:rPr lang="fa-IR" altLang="ko-KR" sz="4000" b="1" dirty="0">
                <a:solidFill>
                  <a:srgbClr val="125474"/>
                </a:solidFill>
                <a:effectLst/>
                <a:latin typeface="Raleway" pitchFamily="2" charset="0"/>
                <a:cs typeface="B Nazanin" panose="00000400000000000000" pitchFamily="2" charset="-78"/>
              </a:rPr>
              <a:t>سبک دستور کار</a:t>
            </a:r>
            <a:endParaRPr lang="ko-KR" altLang="en-US" sz="4000" b="1" dirty="0">
              <a:solidFill>
                <a:srgbClr val="1985B9"/>
              </a:solidFill>
              <a:effectLst/>
              <a:latin typeface="Raleway" pitchFamily="2" charset="0"/>
              <a:cs typeface="B Nazanin" panose="00000400000000000000" pitchFamily="2" charset="-78"/>
            </a:endParaRPr>
          </a:p>
        </p:txBody>
      </p:sp>
      <p:sp>
        <p:nvSpPr>
          <p:cNvPr id="22" name="TextBox 8">
            <a:extLst>
              <a:ext uri="{FF2B5EF4-FFF2-40B4-BE49-F238E27FC236}">
                <a16:creationId xmlns:a16="http://schemas.microsoft.com/office/drawing/2014/main" id="{39F831CC-BB32-EF85-776E-051B6406A05D}"/>
              </a:ext>
            </a:extLst>
          </p:cNvPr>
          <p:cNvSpPr txBox="1"/>
          <p:nvPr/>
        </p:nvSpPr>
        <p:spPr>
          <a:xfrm>
            <a:off x="685800" y="945278"/>
            <a:ext cx="2476500" cy="317489"/>
          </a:xfrm>
          <a:prstGeom prst="rect">
            <a:avLst/>
          </a:prstGeom>
          <a:noFill/>
          <a:ln cap="flat">
            <a:noFill/>
          </a:ln>
        </p:spPr>
        <p:txBody>
          <a:bodyPr vert="horz" wrap="square" lIns="91440" tIns="45720" rIns="91440" bIns="45720" anchor="ctr" anchorCtr="1" compatLnSpc="1">
            <a:spAutoFit/>
          </a:bodyPr>
          <a:lstStyle/>
          <a:p>
            <a:pPr lvl="0" algn="r" defTabSz="457200" rtl="1">
              <a:spcBef>
                <a:spcPct val="0"/>
              </a:spcBef>
              <a:spcAft>
                <a:spcPct val="0"/>
              </a:spcAft>
              <a:defRPr sz="1800" b="0" i="0" u="none" strike="noStrike" kern="0" cap="none" spc="0" baseline="0">
                <a:solidFill>
                  <a:srgbClr val="000000"/>
                </a:solidFill>
                <a:uFillTx/>
              </a:defRPr>
            </a:pPr>
            <a:r>
              <a:rPr lang="fa-IR" sz="1400" dirty="0">
                <a:solidFill>
                  <a:schemeClr val="tx1">
                    <a:lumMod val="95000"/>
                    <a:lumOff val="5000"/>
                  </a:schemeClr>
                </a:solidFill>
                <a:latin typeface="+mj-lt"/>
                <a:ea typeface="微软雅黑"/>
                <a:cs typeface="B Nazanin" panose="00000400000000000000" pitchFamily="2" charset="-78"/>
              </a:rPr>
              <a:t>زیرنویس خود را وارد کنید</a:t>
            </a:r>
            <a:endParaRPr lang="en-US" sz="1400" i="0" u="none" strike="noStrike" kern="1200" cap="none" baseline="0" dirty="0">
              <a:solidFill>
                <a:schemeClr val="tx1">
                  <a:lumMod val="95000"/>
                  <a:lumOff val="5000"/>
                </a:schemeClr>
              </a:solidFill>
              <a:uFillTx/>
              <a:latin typeface="+mj-lt"/>
              <a:ea typeface="微软雅黑"/>
              <a:cs typeface="B Nazanin" panose="00000400000000000000" pitchFamily="2" charset="-78"/>
            </a:endParaRPr>
          </a:p>
        </p:txBody>
      </p:sp>
    </p:spTree>
    <p:extLst>
      <p:ext uri="{BB962C8B-B14F-4D97-AF65-F5344CB8AC3E}">
        <p14:creationId xmlns:p14="http://schemas.microsoft.com/office/powerpoint/2010/main" val="156890067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Elipse 1">
            <a:extLst>
              <a:ext uri="{FF2B5EF4-FFF2-40B4-BE49-F238E27FC236}">
                <a16:creationId xmlns:a16="http://schemas.microsoft.com/office/drawing/2014/main" id="{3084E8C5-979B-C61B-8828-1958272F12C3}"/>
              </a:ext>
            </a:extLst>
          </p:cNvPr>
          <p:cNvSpPr/>
          <p:nvPr/>
        </p:nvSpPr>
        <p:spPr>
          <a:xfrm rot="19947748">
            <a:off x="5241181" y="1434155"/>
            <a:ext cx="6625233" cy="3815010"/>
          </a:xfrm>
          <a:prstGeom prst="ellipse">
            <a:avLst/>
          </a:prstGeom>
          <a:solidFill>
            <a:srgbClr val="19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LID4096">
              <a:cs typeface="B Nazanin" panose="00000400000000000000" pitchFamily="2" charset="-78"/>
            </a:endParaRPr>
          </a:p>
        </p:txBody>
      </p:sp>
      <p:sp>
        <p:nvSpPr>
          <p:cNvPr id="3" name="Paralelogramo 2">
            <a:extLst>
              <a:ext uri="{FF2B5EF4-FFF2-40B4-BE49-F238E27FC236}">
                <a16:creationId xmlns:a16="http://schemas.microsoft.com/office/drawing/2014/main" id="{616904AD-9D8B-A833-C2FC-4A43E5801855}"/>
              </a:ext>
            </a:extLst>
          </p:cNvPr>
          <p:cNvSpPr/>
          <p:nvPr/>
        </p:nvSpPr>
        <p:spPr>
          <a:xfrm rot="15300000">
            <a:off x="5522956" y="2947306"/>
            <a:ext cx="7373376" cy="963386"/>
          </a:xfrm>
          <a:prstGeom prst="parallelogram">
            <a:avLst/>
          </a:prstGeom>
          <a:solidFill>
            <a:srgbClr val="19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LID4096">
              <a:cs typeface="B Nazanin" panose="00000400000000000000" pitchFamily="2" charset="-78"/>
            </a:endParaRPr>
          </a:p>
        </p:txBody>
      </p:sp>
      <p:sp>
        <p:nvSpPr>
          <p:cNvPr id="4" name="TextBox 19">
            <a:extLst>
              <a:ext uri="{FF2B5EF4-FFF2-40B4-BE49-F238E27FC236}">
                <a16:creationId xmlns:a16="http://schemas.microsoft.com/office/drawing/2014/main" id="{BF439DDD-5221-7CBD-CC74-DA10D16C6A0F}"/>
              </a:ext>
            </a:extLst>
          </p:cNvPr>
          <p:cNvSpPr txBox="1"/>
          <p:nvPr/>
        </p:nvSpPr>
        <p:spPr>
          <a:xfrm>
            <a:off x="994099" y="1393882"/>
            <a:ext cx="4101169" cy="1292662"/>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000" b="1" dirty="0">
                <a:solidFill>
                  <a:srgbClr val="125474"/>
                </a:solidFill>
                <a:latin typeface="Calibri" panose="020F0502020204030204"/>
                <a:ea typeface="맑은 고딕" pitchFamily="34"/>
                <a:cs typeface="B Nazanin" panose="00000400000000000000" pitchFamily="2" charset="-78"/>
              </a:rPr>
              <a:t>عالی</a:t>
            </a:r>
          </a:p>
          <a:p>
            <a:pPr algn="r" defTabSz="609630" rtl="1">
              <a:defRPr sz="1800" b="0" i="0" u="none" strike="noStrike" kern="0" cap="none" spc="0" baseline="0">
                <a:solidFill>
                  <a:srgbClr val="000000"/>
                </a:solidFill>
                <a:uFillTx/>
              </a:defRPr>
            </a:pPr>
            <a:r>
              <a:rPr lang="fa-IR" sz="4000" b="1" dirty="0">
                <a:solidFill>
                  <a:srgbClr val="125474"/>
                </a:solidFill>
                <a:latin typeface="Calibri" panose="020F0502020204030204"/>
                <a:ea typeface="맑은 고딕" pitchFamily="34"/>
                <a:cs typeface="B Nazanin" panose="00000400000000000000" pitchFamily="2" charset="-78"/>
              </a:rPr>
              <a:t>ارائه</a:t>
            </a:r>
            <a:endParaRPr lang="en-US" sz="4000" b="1" dirty="0">
              <a:solidFill>
                <a:srgbClr val="1985B9"/>
              </a:solidFill>
              <a:latin typeface="Calibri"/>
              <a:ea typeface="맑은 고딕" pitchFamily="34"/>
              <a:cs typeface="B Nazanin" panose="00000400000000000000" pitchFamily="2" charset="-78"/>
            </a:endParaRPr>
          </a:p>
        </p:txBody>
      </p:sp>
      <p:sp>
        <p:nvSpPr>
          <p:cNvPr id="5" name="TextBox 20">
            <a:extLst>
              <a:ext uri="{FF2B5EF4-FFF2-40B4-BE49-F238E27FC236}">
                <a16:creationId xmlns:a16="http://schemas.microsoft.com/office/drawing/2014/main" id="{7A6C42B3-5689-E591-7902-D8803B61D50E}"/>
              </a:ext>
            </a:extLst>
          </p:cNvPr>
          <p:cNvSpPr txBox="1"/>
          <p:nvPr/>
        </p:nvSpPr>
        <p:spPr>
          <a:xfrm>
            <a:off x="1013149" y="2682229"/>
            <a:ext cx="4101169" cy="800219"/>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2400" dirty="0">
                <a:solidFill>
                  <a:schemeClr val="bg1">
                    <a:lumMod val="50000"/>
                  </a:schemeClr>
                </a:solidFill>
                <a:latin typeface="Calibri" panose="020F0502020204030204"/>
                <a:ea typeface="맑은 고딕" pitchFamily="34"/>
                <a:cs typeface="B Nazanin" panose="00000400000000000000" pitchFamily="2" charset="-78"/>
              </a:rPr>
              <a:t>لورم اپیسوم</a:t>
            </a:r>
          </a:p>
          <a:p>
            <a:pPr algn="r" defTabSz="609630" rtl="1">
              <a:defRPr sz="1800" b="0" i="0" u="none" strike="noStrike" kern="0" cap="none" spc="0" baseline="0">
                <a:solidFill>
                  <a:srgbClr val="000000"/>
                </a:solidFill>
                <a:uFillTx/>
              </a:defRPr>
            </a:pPr>
            <a:r>
              <a:rPr lang="fa-IR" sz="2400" dirty="0">
                <a:solidFill>
                  <a:schemeClr val="bg1">
                    <a:lumMod val="50000"/>
                  </a:schemeClr>
                </a:solidFill>
                <a:latin typeface="Calibri" panose="020F0502020204030204"/>
                <a:ea typeface="맑은 고딕" pitchFamily="34"/>
                <a:cs typeface="B Nazanin" panose="00000400000000000000" pitchFamily="2" charset="-78"/>
              </a:rPr>
              <a:t>هویج،</a:t>
            </a:r>
            <a:endParaRPr lang="en-US" sz="2400" dirty="0">
              <a:solidFill>
                <a:schemeClr val="bg1">
                  <a:lumMod val="50000"/>
                </a:schemeClr>
              </a:solidFill>
              <a:latin typeface="Calibri" panose="020F0502020204030204"/>
              <a:ea typeface="맑은 고딕" pitchFamily="34"/>
              <a:cs typeface="B Nazanin" panose="00000400000000000000" pitchFamily="2" charset="-78"/>
            </a:endParaRPr>
          </a:p>
        </p:txBody>
      </p:sp>
      <p:sp>
        <p:nvSpPr>
          <p:cNvPr id="6" name="TextBox 21">
            <a:extLst>
              <a:ext uri="{FF2B5EF4-FFF2-40B4-BE49-F238E27FC236}">
                <a16:creationId xmlns:a16="http://schemas.microsoft.com/office/drawing/2014/main" id="{32E2B100-7FFF-A153-1CC1-DC8CFC687694}"/>
              </a:ext>
            </a:extLst>
          </p:cNvPr>
          <p:cNvSpPr txBox="1"/>
          <p:nvPr/>
        </p:nvSpPr>
        <p:spPr>
          <a:xfrm>
            <a:off x="928842" y="4778581"/>
            <a:ext cx="3964978" cy="1169551"/>
          </a:xfrm>
          <a:prstGeom prst="rect">
            <a:avLst/>
          </a:prstGeom>
          <a:noFill/>
          <a:ln cap="flat">
            <a:noFill/>
          </a:ln>
        </p:spPr>
        <p:txBody>
          <a:bodyPr vert="horz" wrap="square" lIns="60960" tIns="30480" rIns="60960" bIns="30480" anchor="t" anchorCtr="0" compatLnSpc="1">
            <a:spAutoFit/>
          </a:bodyPr>
          <a:lstStyle/>
          <a:p>
            <a:pPr algn="r" defTabSz="609630" rtl="1">
              <a:defRPr sz="1800" b="0" i="0" u="none" strike="noStrike" kern="0" cap="none" spc="0" baseline="0">
                <a:solidFill>
                  <a:srgbClr val="000000"/>
                </a:solidFill>
                <a:uFillTx/>
              </a:defRPr>
            </a:pPr>
            <a:r>
              <a:rPr lang="fa-IR" sz="1200" dirty="0">
                <a:solidFill>
                  <a:srgbClr val="404040"/>
                </a:solidFill>
                <a:latin typeface="Calibri" panose="020F0502020204030204"/>
                <a:ea typeface="맑은 고딕" pitchFamily="34"/>
                <a:cs typeface="B Nazanin" panose="00000400000000000000" pitchFamily="2" charset="-78"/>
              </a:rPr>
              <a:t>قالب رایگان پاورپوینت دندانپزشکی ما، با تمرکز بر موضوع پایان نامه دندانپزشکی، منبع ارزشمندی است که می تواند تأثیر سخنرانی های دانشگاهی شما را در زمینه دندانپزشکی به طور قابل توجهی افزایش دهد. با ترکیب یکپارچه اسلایدهای متحرک حرفه ای با عناصر قابل ویرایش، این الگو به شما این امکان را می دهد که تحقیقات و یافته های خود را با وضوح و حرفه ای ارائه دهید.</a:t>
            </a:r>
            <a:endParaRPr lang="en-US" sz="1200" dirty="0">
              <a:solidFill>
                <a:srgbClr val="404040"/>
              </a:solidFill>
              <a:latin typeface="Calibri" panose="020F0502020204030204"/>
              <a:ea typeface="맑은 고딕" pitchFamily="34"/>
              <a:cs typeface="B Nazanin" panose="00000400000000000000" pitchFamily="2" charset="-78"/>
            </a:endParaRPr>
          </a:p>
        </p:txBody>
      </p:sp>
      <p:sp>
        <p:nvSpPr>
          <p:cNvPr id="7" name="TextBox 21">
            <a:extLst>
              <a:ext uri="{FF2B5EF4-FFF2-40B4-BE49-F238E27FC236}">
                <a16:creationId xmlns:a16="http://schemas.microsoft.com/office/drawing/2014/main" id="{2621C6AD-A6BE-4822-3A7F-13CFDD2530BD}"/>
              </a:ext>
            </a:extLst>
          </p:cNvPr>
          <p:cNvSpPr txBox="1"/>
          <p:nvPr/>
        </p:nvSpPr>
        <p:spPr>
          <a:xfrm>
            <a:off x="962351" y="3587838"/>
            <a:ext cx="3964978" cy="1169551"/>
          </a:xfrm>
          <a:prstGeom prst="rect">
            <a:avLst/>
          </a:prstGeom>
          <a:noFill/>
          <a:ln cap="flat">
            <a:noFill/>
          </a:ln>
        </p:spPr>
        <p:txBody>
          <a:bodyPr vert="horz" wrap="square" lIns="60960" tIns="30480" rIns="60960" bIns="30480" anchor="t" anchorCtr="0" compatLnSpc="1">
            <a:spAutoFit/>
          </a:bodyPr>
          <a:lstStyle/>
          <a:p>
            <a:pPr algn="r" defTabSz="609630" rtl="1">
              <a:defRPr sz="1800" b="0" i="0" u="none" strike="noStrike" kern="0" cap="none" spc="0" baseline="0">
                <a:solidFill>
                  <a:srgbClr val="000000"/>
                </a:solidFill>
                <a:uFillTx/>
              </a:defRPr>
            </a:pPr>
            <a:r>
              <a:rPr lang="fa-IR" sz="1200" dirty="0">
                <a:solidFill>
                  <a:srgbClr val="404040"/>
                </a:solidFill>
                <a:latin typeface="Calibri" panose="020F0502020204030204"/>
                <a:ea typeface="맑은 고딕" pitchFamily="34"/>
                <a:cs typeface="B Nazanin" panose="00000400000000000000" pitchFamily="2" charset="-78"/>
              </a:rPr>
              <a:t>قالب رایگان پاورپوینت دندانپزشکی ما، با تمرکز بر موضوع پایان نامه دندانپزشکی، منبع ارزشمندی است که می تواند تأثیر سخنرانی های دانشگاهی شما را در زمینه دندانپزشکی به طور قابل توجهی افزایش دهد. با ترکیب یکپارچه اسلایدهای متحرک حرفه ای با عناصر قابل ویرایش، این الگو به شما این امکان را می دهد که تحقیقات و یافته های خود را با وضوح و حرفه ای ارائه دهید.</a:t>
            </a:r>
            <a:endParaRPr lang="en-US" sz="1200" dirty="0">
              <a:solidFill>
                <a:srgbClr val="404040"/>
              </a:solidFill>
              <a:latin typeface="Calibri" panose="020F0502020204030204"/>
              <a:ea typeface="맑은 고딕" pitchFamily="34"/>
              <a:cs typeface="B Nazanin" panose="00000400000000000000" pitchFamily="2" charset="-78"/>
            </a:endParaRPr>
          </a:p>
        </p:txBody>
      </p:sp>
      <p:sp>
        <p:nvSpPr>
          <p:cNvPr id="10" name="TextBox 22">
            <a:extLst>
              <a:ext uri="{FF2B5EF4-FFF2-40B4-BE49-F238E27FC236}">
                <a16:creationId xmlns:a16="http://schemas.microsoft.com/office/drawing/2014/main" id="{A2E3C3B2-721B-E409-0BB3-EFB45437C2CB}"/>
              </a:ext>
            </a:extLst>
          </p:cNvPr>
          <p:cNvSpPr txBox="1"/>
          <p:nvPr/>
        </p:nvSpPr>
        <p:spPr>
          <a:xfrm>
            <a:off x="9977336" y="6018551"/>
            <a:ext cx="2188726" cy="369332"/>
          </a:xfrm>
          <a:prstGeom prst="rect">
            <a:avLst/>
          </a:prstGeom>
          <a:solidFill>
            <a:srgbClr val="1985B9"/>
          </a:solidFill>
          <a:ln cap="flat">
            <a:noFill/>
          </a:ln>
        </p:spPr>
        <p:txBody>
          <a:bodyPr vert="horz" wrap="square" lIns="36003" tIns="0" rIns="36003" bIns="0" anchor="ctr" anchorCtr="1" compatLnSpc="1">
            <a:spAutoFit/>
          </a:bodyPr>
          <a:lstStyle/>
          <a:p>
            <a:pPr algn="r" defTabSz="609630">
              <a:defRPr sz="1800" b="0" i="0" u="none" strike="noStrike" kern="0" cap="none" spc="0" baseline="0">
                <a:solidFill>
                  <a:srgbClr val="000000"/>
                </a:solidFill>
                <a:uFillTx/>
              </a:defRPr>
            </a:pPr>
            <a:r>
              <a:rPr lang="en-US" sz="2400" spc="-150" dirty="0">
                <a:solidFill>
                  <a:srgbClr val="FFFFFF"/>
                </a:solidFill>
                <a:latin typeface="Calibri" panose="020F0502020204030204"/>
                <a:ea typeface="맑은 고딕" pitchFamily="34"/>
                <a:cs typeface="B Nazanin" panose="00000400000000000000" pitchFamily="2" charset="-78"/>
              </a:rPr>
              <a:t>PPT </a:t>
            </a:r>
            <a:r>
              <a:rPr lang="fa-IR" sz="2400" spc="-150" dirty="0">
                <a:solidFill>
                  <a:srgbClr val="FFFFFF"/>
                </a:solidFill>
                <a:latin typeface="Calibri" panose="020F0502020204030204"/>
                <a:ea typeface="맑은 고딕" pitchFamily="34"/>
                <a:cs typeface="B Nazanin" panose="00000400000000000000" pitchFamily="2" charset="-78"/>
              </a:rPr>
              <a:t>حرفه ای</a:t>
            </a:r>
            <a:endParaRPr lang="en-US" sz="2400" spc="-150" dirty="0">
              <a:solidFill>
                <a:srgbClr val="FFFFFF"/>
              </a:solidFill>
              <a:latin typeface="Calibri" panose="020F0502020204030204"/>
              <a:ea typeface="맑은 고딕" pitchFamily="34"/>
              <a:cs typeface="B Nazanin" panose="00000400000000000000" pitchFamily="2" charset="-78"/>
            </a:endParaRPr>
          </a:p>
        </p:txBody>
      </p:sp>
      <p:sp>
        <p:nvSpPr>
          <p:cNvPr id="11" name="TextBox 23">
            <a:extLst>
              <a:ext uri="{FF2B5EF4-FFF2-40B4-BE49-F238E27FC236}">
                <a16:creationId xmlns:a16="http://schemas.microsoft.com/office/drawing/2014/main" id="{C2BE562F-5C77-4325-DB0E-0ADC692AB186}"/>
              </a:ext>
            </a:extLst>
          </p:cNvPr>
          <p:cNvSpPr txBox="1"/>
          <p:nvPr/>
        </p:nvSpPr>
        <p:spPr>
          <a:xfrm>
            <a:off x="7310783" y="5774405"/>
            <a:ext cx="1822661" cy="800219"/>
          </a:xfrm>
          <a:prstGeom prst="rect">
            <a:avLst/>
          </a:prstGeom>
          <a:noFill/>
          <a:ln cap="flat">
            <a:noFill/>
          </a:ln>
        </p:spPr>
        <p:txBody>
          <a:bodyPr vert="horz" wrap="square" lIns="60960" tIns="30480" rIns="60960" bIns="30480" anchor="t" anchorCtr="0" compatLnSpc="1">
            <a:spAutoFit/>
          </a:bodyPr>
          <a:lstStyle/>
          <a:p>
            <a:pPr algn="r" defTabSz="609630" rtl="1">
              <a:defRPr sz="1800" b="0" i="0" u="none" strike="noStrike" kern="0" cap="none" spc="0" baseline="0">
                <a:solidFill>
                  <a:srgbClr val="000000"/>
                </a:solidFill>
                <a:uFillTx/>
              </a:defRPr>
            </a:pPr>
            <a:r>
              <a:rPr lang="fa-IR" sz="2400" b="1" dirty="0">
                <a:solidFill>
                  <a:srgbClr val="125474"/>
                </a:solidFill>
                <a:latin typeface="Calibri" panose="020F0502020204030204"/>
                <a:ea typeface="맑은 고딕" pitchFamily="34"/>
                <a:cs typeface="B Nazanin" panose="00000400000000000000" pitchFamily="2" charset="-78"/>
              </a:rPr>
              <a:t>متن شما در اینجا</a:t>
            </a:r>
            <a:endParaRPr lang="en-US" sz="2400" b="1" dirty="0">
              <a:solidFill>
                <a:srgbClr val="125474"/>
              </a:solidFill>
              <a:latin typeface="Calibri" panose="020F0502020204030204"/>
              <a:ea typeface="맑은 고딕" pitchFamily="34"/>
              <a:cs typeface="B Nazanin" panose="00000400000000000000" pitchFamily="2" charset="-78"/>
            </a:endParaRPr>
          </a:p>
        </p:txBody>
      </p:sp>
      <p:pic>
        <p:nvPicPr>
          <p:cNvPr id="9" name="Imagen 8">
            <a:extLst>
              <a:ext uri="{FF2B5EF4-FFF2-40B4-BE49-F238E27FC236}">
                <a16:creationId xmlns:a16="http://schemas.microsoft.com/office/drawing/2014/main" id="{7DB2328B-FF24-5460-9F79-B03C71D6FBE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1004796">
            <a:off x="6029458" y="809997"/>
            <a:ext cx="5048678" cy="5238004"/>
          </a:xfrm>
          <a:prstGeom prst="rect">
            <a:avLst/>
          </a:prstGeom>
        </p:spPr>
      </p:pic>
    </p:spTree>
    <p:extLst>
      <p:ext uri="{BB962C8B-B14F-4D97-AF65-F5344CB8AC3E}">
        <p14:creationId xmlns:p14="http://schemas.microsoft.com/office/powerpoint/2010/main" val="198666804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7">
            <a:extLst>
              <a:ext uri="{FF2B5EF4-FFF2-40B4-BE49-F238E27FC236}">
                <a16:creationId xmlns:a16="http://schemas.microsoft.com/office/drawing/2014/main" id="{8B178255-8F69-B1EC-7B1E-305FE223A71C}"/>
              </a:ext>
            </a:extLst>
          </p:cNvPr>
          <p:cNvGrpSpPr/>
          <p:nvPr/>
        </p:nvGrpSpPr>
        <p:grpSpPr>
          <a:xfrm flipH="1">
            <a:off x="790573" y="2905832"/>
            <a:ext cx="10610852" cy="2290941"/>
            <a:chOff x="2441453" y="2820107"/>
            <a:chExt cx="7400056" cy="2290941"/>
          </a:xfrm>
        </p:grpSpPr>
        <p:grpSp>
          <p:nvGrpSpPr>
            <p:cNvPr id="3" name="Group 8">
              <a:extLst>
                <a:ext uri="{FF2B5EF4-FFF2-40B4-BE49-F238E27FC236}">
                  <a16:creationId xmlns:a16="http://schemas.microsoft.com/office/drawing/2014/main" id="{5FF90299-5BEB-56D5-6D9C-D97FFD50B019}"/>
                </a:ext>
              </a:extLst>
            </p:cNvPr>
            <p:cNvGrpSpPr/>
            <p:nvPr/>
          </p:nvGrpSpPr>
          <p:grpSpPr>
            <a:xfrm>
              <a:off x="2441453" y="3763018"/>
              <a:ext cx="7400056" cy="360040"/>
              <a:chOff x="914745" y="3763018"/>
              <a:chExt cx="8924574" cy="360040"/>
            </a:xfrm>
          </p:grpSpPr>
          <p:sp>
            <p:nvSpPr>
              <p:cNvPr id="8" name="직사각형 1">
                <a:extLst>
                  <a:ext uri="{FF2B5EF4-FFF2-40B4-BE49-F238E27FC236}">
                    <a16:creationId xmlns:a16="http://schemas.microsoft.com/office/drawing/2014/main" id="{6C20560A-8A84-5DF6-E728-35064B02D1DB}"/>
                  </a:ext>
                </a:extLst>
              </p:cNvPr>
              <p:cNvSpPr/>
              <p:nvPr/>
            </p:nvSpPr>
            <p:spPr>
              <a:xfrm>
                <a:off x="914745" y="3763018"/>
                <a:ext cx="2232000" cy="360040"/>
              </a:xfrm>
              <a:prstGeom prst="rect">
                <a:avLst/>
              </a:prstGeom>
              <a:solidFill>
                <a:srgbClr val="125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en-US" altLang="ko-KR" sz="1400" b="1">
                    <a:cs typeface="B Nazanin" panose="00000400000000000000" pitchFamily="2" charset="-78"/>
                  </a:rPr>
                  <a:t>2019.03</a:t>
                </a:r>
                <a:endParaRPr lang="ko-KR" altLang="en-US" sz="1400" b="1">
                  <a:cs typeface="B Nazanin" panose="00000400000000000000" pitchFamily="2" charset="-78"/>
                </a:endParaRPr>
              </a:p>
            </p:txBody>
          </p:sp>
          <p:sp>
            <p:nvSpPr>
              <p:cNvPr id="9" name="직사각형 1">
                <a:extLst>
                  <a:ext uri="{FF2B5EF4-FFF2-40B4-BE49-F238E27FC236}">
                    <a16:creationId xmlns:a16="http://schemas.microsoft.com/office/drawing/2014/main" id="{8EC431FA-D523-8BD4-E673-A4ED9D5685C0}"/>
                  </a:ext>
                </a:extLst>
              </p:cNvPr>
              <p:cNvSpPr/>
              <p:nvPr/>
            </p:nvSpPr>
            <p:spPr>
              <a:xfrm>
                <a:off x="3149877" y="3763018"/>
                <a:ext cx="2232000" cy="360040"/>
              </a:xfrm>
              <a:prstGeom prst="rect">
                <a:avLst/>
              </a:prstGeom>
              <a:solidFill>
                <a:srgbClr val="1985B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en-US" altLang="ko-KR" sz="1400" b="1">
                    <a:cs typeface="B Nazanin" panose="00000400000000000000" pitchFamily="2" charset="-78"/>
                  </a:rPr>
                  <a:t>2020.02</a:t>
                </a:r>
                <a:endParaRPr lang="ko-KR" altLang="en-US" sz="1400" b="1">
                  <a:cs typeface="B Nazanin" panose="00000400000000000000" pitchFamily="2" charset="-78"/>
                </a:endParaRPr>
              </a:p>
            </p:txBody>
          </p:sp>
          <p:sp>
            <p:nvSpPr>
              <p:cNvPr id="10" name="직사각형 1">
                <a:extLst>
                  <a:ext uri="{FF2B5EF4-FFF2-40B4-BE49-F238E27FC236}">
                    <a16:creationId xmlns:a16="http://schemas.microsoft.com/office/drawing/2014/main" id="{BDD76669-5B4C-76E2-CADA-EB1726EE4A79}"/>
                  </a:ext>
                </a:extLst>
              </p:cNvPr>
              <p:cNvSpPr/>
              <p:nvPr/>
            </p:nvSpPr>
            <p:spPr>
              <a:xfrm>
                <a:off x="5385009" y="3763018"/>
                <a:ext cx="2232000" cy="360040"/>
              </a:xfrm>
              <a:prstGeom prst="rect">
                <a:avLst/>
              </a:prstGeom>
              <a:solidFill>
                <a:srgbClr val="125474"/>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en-US" altLang="ko-KR" sz="1400" b="1">
                    <a:cs typeface="B Nazanin" panose="00000400000000000000" pitchFamily="2" charset="-78"/>
                  </a:rPr>
                  <a:t>2020.01</a:t>
                </a:r>
                <a:endParaRPr lang="ko-KR" altLang="en-US" sz="1400" b="1">
                  <a:cs typeface="B Nazanin" panose="00000400000000000000" pitchFamily="2" charset="-78"/>
                </a:endParaRPr>
              </a:p>
            </p:txBody>
          </p:sp>
          <p:sp>
            <p:nvSpPr>
              <p:cNvPr id="11" name="직사각형 1">
                <a:extLst>
                  <a:ext uri="{FF2B5EF4-FFF2-40B4-BE49-F238E27FC236}">
                    <a16:creationId xmlns:a16="http://schemas.microsoft.com/office/drawing/2014/main" id="{475FA4AC-AA2A-EFB9-7B88-013FAD0568C7}"/>
                  </a:ext>
                </a:extLst>
              </p:cNvPr>
              <p:cNvSpPr/>
              <p:nvPr/>
            </p:nvSpPr>
            <p:spPr>
              <a:xfrm>
                <a:off x="7607319" y="3763018"/>
                <a:ext cx="2232000" cy="360040"/>
              </a:xfrm>
              <a:prstGeom prst="rect">
                <a:avLst/>
              </a:prstGeom>
              <a:solidFill>
                <a:srgbClr val="1985B9"/>
              </a:solid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r>
                  <a:rPr lang="en-US" altLang="ko-KR" sz="1400" b="1">
                    <a:cs typeface="B Nazanin" panose="00000400000000000000" pitchFamily="2" charset="-78"/>
                  </a:rPr>
                  <a:t>2019.12</a:t>
                </a:r>
                <a:endParaRPr lang="ko-KR" altLang="en-US" sz="1400" b="1">
                  <a:cs typeface="B Nazanin" panose="00000400000000000000" pitchFamily="2" charset="-78"/>
                </a:endParaRPr>
              </a:p>
            </p:txBody>
          </p:sp>
        </p:grpSp>
        <p:cxnSp>
          <p:nvCxnSpPr>
            <p:cNvPr id="4" name="Straight Arrow Connector 9">
              <a:extLst>
                <a:ext uri="{FF2B5EF4-FFF2-40B4-BE49-F238E27FC236}">
                  <a16:creationId xmlns:a16="http://schemas.microsoft.com/office/drawing/2014/main" id="{292EE2D6-C0AD-D416-D795-F84CD3FF4C50}"/>
                </a:ext>
              </a:extLst>
            </p:cNvPr>
            <p:cNvCxnSpPr/>
            <p:nvPr/>
          </p:nvCxnSpPr>
          <p:spPr>
            <a:xfrm rot="10800000" flipH="1" flipV="1">
              <a:off x="4307422" y="4166189"/>
              <a:ext cx="0" cy="936000"/>
            </a:xfrm>
            <a:prstGeom prst="straightConnector1">
              <a:avLst/>
            </a:prstGeom>
            <a:ln w="25400">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5" name="Straight Arrow Connector 10">
              <a:extLst>
                <a:ext uri="{FF2B5EF4-FFF2-40B4-BE49-F238E27FC236}">
                  <a16:creationId xmlns:a16="http://schemas.microsoft.com/office/drawing/2014/main" id="{663589B1-6076-9159-B104-767AB4C7FB8E}"/>
                </a:ext>
              </a:extLst>
            </p:cNvPr>
            <p:cNvCxnSpPr/>
            <p:nvPr/>
          </p:nvCxnSpPr>
          <p:spPr>
            <a:xfrm flipH="1" flipV="1">
              <a:off x="6165463" y="2820107"/>
              <a:ext cx="0" cy="936000"/>
            </a:xfrm>
            <a:prstGeom prst="straightConnector1">
              <a:avLst/>
            </a:prstGeom>
            <a:ln w="25400">
              <a:solidFill>
                <a:srgbClr val="1985B9"/>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6" name="Straight Arrow Connector 11">
              <a:extLst>
                <a:ext uri="{FF2B5EF4-FFF2-40B4-BE49-F238E27FC236}">
                  <a16:creationId xmlns:a16="http://schemas.microsoft.com/office/drawing/2014/main" id="{D6B8299F-3E63-6979-E112-47F4AD51CC50}"/>
                </a:ext>
              </a:extLst>
            </p:cNvPr>
            <p:cNvCxnSpPr/>
            <p:nvPr/>
          </p:nvCxnSpPr>
          <p:spPr>
            <a:xfrm rot="10800000" flipH="1" flipV="1">
              <a:off x="7999328" y="4175048"/>
              <a:ext cx="0" cy="936000"/>
            </a:xfrm>
            <a:prstGeom prst="straightConnector1">
              <a:avLst/>
            </a:prstGeom>
            <a:ln w="25400">
              <a:solidFill>
                <a:schemeClr val="bg1">
                  <a:lumMod val="50000"/>
                </a:schemeClr>
              </a:solidFill>
              <a:prstDash val="sysDot"/>
              <a:tailEnd type="oval"/>
            </a:ln>
          </p:spPr>
          <p:style>
            <a:lnRef idx="1">
              <a:schemeClr val="accent1"/>
            </a:lnRef>
            <a:fillRef idx="0">
              <a:schemeClr val="accent1"/>
            </a:fillRef>
            <a:effectRef idx="0">
              <a:schemeClr val="accent1"/>
            </a:effectRef>
            <a:fontRef idx="minor">
              <a:schemeClr val="tx1"/>
            </a:fontRef>
          </p:style>
        </p:cxnSp>
        <p:cxnSp>
          <p:nvCxnSpPr>
            <p:cNvPr id="7" name="Straight Arrow Connector 12">
              <a:extLst>
                <a:ext uri="{FF2B5EF4-FFF2-40B4-BE49-F238E27FC236}">
                  <a16:creationId xmlns:a16="http://schemas.microsoft.com/office/drawing/2014/main" id="{9FA5A7E2-CB85-0F54-0FF1-1D5613187A83}"/>
                </a:ext>
              </a:extLst>
            </p:cNvPr>
            <p:cNvCxnSpPr/>
            <p:nvPr/>
          </p:nvCxnSpPr>
          <p:spPr>
            <a:xfrm flipH="1" flipV="1">
              <a:off x="9836454" y="2838345"/>
              <a:ext cx="0" cy="936000"/>
            </a:xfrm>
            <a:prstGeom prst="straightConnector1">
              <a:avLst/>
            </a:prstGeom>
            <a:ln w="25400">
              <a:solidFill>
                <a:srgbClr val="1985B9"/>
              </a:solidFill>
              <a:prstDash val="sysDot"/>
              <a:tailEnd type="oval"/>
            </a:ln>
          </p:spPr>
          <p:style>
            <a:lnRef idx="1">
              <a:schemeClr val="accent1"/>
            </a:lnRef>
            <a:fillRef idx="0">
              <a:schemeClr val="accent1"/>
            </a:fillRef>
            <a:effectRef idx="0">
              <a:schemeClr val="accent1"/>
            </a:effectRef>
            <a:fontRef idx="minor">
              <a:schemeClr val="tx1"/>
            </a:fontRef>
          </p:style>
        </p:cxnSp>
      </p:grpSp>
      <p:grpSp>
        <p:nvGrpSpPr>
          <p:cNvPr id="12" name="Group 52">
            <a:extLst>
              <a:ext uri="{FF2B5EF4-FFF2-40B4-BE49-F238E27FC236}">
                <a16:creationId xmlns:a16="http://schemas.microsoft.com/office/drawing/2014/main" id="{8DA074D8-3A65-3D2F-F726-3BA72CBC8695}"/>
              </a:ext>
            </a:extLst>
          </p:cNvPr>
          <p:cNvGrpSpPr/>
          <p:nvPr/>
        </p:nvGrpSpPr>
        <p:grpSpPr>
          <a:xfrm>
            <a:off x="9060951" y="4532316"/>
            <a:ext cx="2293987" cy="560909"/>
            <a:chOff x="1687463" y="1470330"/>
            <a:chExt cx="2293987" cy="560909"/>
          </a:xfrm>
        </p:grpSpPr>
        <p:sp>
          <p:nvSpPr>
            <p:cNvPr id="13" name="Chevron 50">
              <a:extLst>
                <a:ext uri="{FF2B5EF4-FFF2-40B4-BE49-F238E27FC236}">
                  <a16:creationId xmlns:a16="http://schemas.microsoft.com/office/drawing/2014/main" id="{59529BC2-F181-CC7E-EF59-897EDC1E4B30}"/>
                </a:ext>
              </a:extLst>
            </p:cNvPr>
            <p:cNvSpPr/>
            <p:nvPr/>
          </p:nvSpPr>
          <p:spPr>
            <a:xfrm>
              <a:off x="1687463" y="1482829"/>
              <a:ext cx="252000" cy="252000"/>
            </a:xfrm>
            <a:prstGeom prst="chevron">
              <a:avLst/>
            </a:prstGeom>
            <a:solidFill>
              <a:srgbClr val="125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200">
                <a:solidFill>
                  <a:schemeClr val="tx1">
                    <a:lumMod val="75000"/>
                    <a:lumOff val="25000"/>
                  </a:schemeClr>
                </a:solidFill>
                <a:cs typeface="B Nazanin" panose="00000400000000000000" pitchFamily="2" charset="-78"/>
              </a:endParaRPr>
            </a:p>
          </p:txBody>
        </p:sp>
        <p:sp>
          <p:nvSpPr>
            <p:cNvPr id="14" name="TextBox 31">
              <a:extLst>
                <a:ext uri="{FF2B5EF4-FFF2-40B4-BE49-F238E27FC236}">
                  <a16:creationId xmlns:a16="http://schemas.microsoft.com/office/drawing/2014/main" id="{66215A50-9027-800A-3858-4FF7291EF4D0}"/>
                </a:ext>
              </a:extLst>
            </p:cNvPr>
            <p:cNvSpPr txBox="1"/>
            <p:nvPr/>
          </p:nvSpPr>
          <p:spPr>
            <a:xfrm>
              <a:off x="1939463" y="1470330"/>
              <a:ext cx="2041987"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15" name="TextBox 49">
              <a:extLst>
                <a:ext uri="{FF2B5EF4-FFF2-40B4-BE49-F238E27FC236}">
                  <a16:creationId xmlns:a16="http://schemas.microsoft.com/office/drawing/2014/main" id="{74CC7F19-1834-32F4-9594-7CB769308371}"/>
                </a:ext>
              </a:extLst>
            </p:cNvPr>
            <p:cNvSpPr txBox="1"/>
            <p:nvPr/>
          </p:nvSpPr>
          <p:spPr>
            <a:xfrm>
              <a:off x="1939464" y="1754240"/>
              <a:ext cx="2041986"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ساده</a:t>
              </a:r>
              <a:endParaRPr lang="ko-KR" altLang="en-US" sz="1200" dirty="0">
                <a:solidFill>
                  <a:schemeClr val="tx1">
                    <a:lumMod val="75000"/>
                    <a:lumOff val="25000"/>
                  </a:schemeClr>
                </a:solidFill>
                <a:cs typeface="B Nazanin" panose="00000400000000000000" pitchFamily="2" charset="-78"/>
              </a:endParaRPr>
            </a:p>
          </p:txBody>
        </p:sp>
      </p:grpSp>
      <p:grpSp>
        <p:nvGrpSpPr>
          <p:cNvPr id="16" name="Group 53">
            <a:extLst>
              <a:ext uri="{FF2B5EF4-FFF2-40B4-BE49-F238E27FC236}">
                <a16:creationId xmlns:a16="http://schemas.microsoft.com/office/drawing/2014/main" id="{800ACBFA-DC54-F70F-0B33-0C7219A8B037}"/>
              </a:ext>
            </a:extLst>
          </p:cNvPr>
          <p:cNvGrpSpPr/>
          <p:nvPr/>
        </p:nvGrpSpPr>
        <p:grpSpPr>
          <a:xfrm>
            <a:off x="9060951" y="5201865"/>
            <a:ext cx="2293987" cy="551984"/>
            <a:chOff x="1687463" y="2268123"/>
            <a:chExt cx="2293987" cy="551984"/>
          </a:xfrm>
        </p:grpSpPr>
        <p:sp>
          <p:nvSpPr>
            <p:cNvPr id="17" name="Chevron 56">
              <a:extLst>
                <a:ext uri="{FF2B5EF4-FFF2-40B4-BE49-F238E27FC236}">
                  <a16:creationId xmlns:a16="http://schemas.microsoft.com/office/drawing/2014/main" id="{935036AC-6031-9776-5CE1-0136DC14BF51}"/>
                </a:ext>
              </a:extLst>
            </p:cNvPr>
            <p:cNvSpPr/>
            <p:nvPr/>
          </p:nvSpPr>
          <p:spPr>
            <a:xfrm>
              <a:off x="1687463" y="2280622"/>
              <a:ext cx="252000" cy="252000"/>
            </a:xfrm>
            <a:prstGeom prst="chevron">
              <a:avLst/>
            </a:prstGeom>
            <a:solidFill>
              <a:srgbClr val="125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200">
                <a:solidFill>
                  <a:schemeClr val="tx1">
                    <a:lumMod val="75000"/>
                    <a:lumOff val="25000"/>
                  </a:schemeClr>
                </a:solidFill>
                <a:cs typeface="B Nazanin" panose="00000400000000000000" pitchFamily="2" charset="-78"/>
              </a:endParaRPr>
            </a:p>
          </p:txBody>
        </p:sp>
        <p:sp>
          <p:nvSpPr>
            <p:cNvPr id="18" name="TextBox 33">
              <a:extLst>
                <a:ext uri="{FF2B5EF4-FFF2-40B4-BE49-F238E27FC236}">
                  <a16:creationId xmlns:a16="http://schemas.microsoft.com/office/drawing/2014/main" id="{DED45061-0D1D-737C-1EF4-07F0A01F2A90}"/>
                </a:ext>
              </a:extLst>
            </p:cNvPr>
            <p:cNvSpPr txBox="1"/>
            <p:nvPr/>
          </p:nvSpPr>
          <p:spPr>
            <a:xfrm>
              <a:off x="1939463" y="2268123"/>
              <a:ext cx="2041987"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19" name="TextBox 51">
              <a:extLst>
                <a:ext uri="{FF2B5EF4-FFF2-40B4-BE49-F238E27FC236}">
                  <a16:creationId xmlns:a16="http://schemas.microsoft.com/office/drawing/2014/main" id="{A235A306-E3D2-1E9F-326B-9434DA032DEA}"/>
                </a:ext>
              </a:extLst>
            </p:cNvPr>
            <p:cNvSpPr txBox="1"/>
            <p:nvPr/>
          </p:nvSpPr>
          <p:spPr>
            <a:xfrm>
              <a:off x="1939464" y="2543108"/>
              <a:ext cx="2041986"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پاورپوینت</a:t>
              </a:r>
              <a:endParaRPr lang="ko-KR" altLang="en-US" sz="1200" dirty="0">
                <a:solidFill>
                  <a:schemeClr val="tx1">
                    <a:lumMod val="75000"/>
                    <a:lumOff val="25000"/>
                  </a:schemeClr>
                </a:solidFill>
                <a:cs typeface="B Nazanin" panose="00000400000000000000" pitchFamily="2" charset="-78"/>
              </a:endParaRPr>
            </a:p>
          </p:txBody>
        </p:sp>
      </p:grpSp>
      <p:grpSp>
        <p:nvGrpSpPr>
          <p:cNvPr id="20" name="Group 54">
            <a:extLst>
              <a:ext uri="{FF2B5EF4-FFF2-40B4-BE49-F238E27FC236}">
                <a16:creationId xmlns:a16="http://schemas.microsoft.com/office/drawing/2014/main" id="{5470BC8C-A466-5129-64BA-4445833A8F12}"/>
              </a:ext>
            </a:extLst>
          </p:cNvPr>
          <p:cNvGrpSpPr/>
          <p:nvPr/>
        </p:nvGrpSpPr>
        <p:grpSpPr>
          <a:xfrm>
            <a:off x="9060951" y="5862489"/>
            <a:ext cx="2293987" cy="560909"/>
            <a:chOff x="1687463" y="1470330"/>
            <a:chExt cx="2293987" cy="560909"/>
          </a:xfrm>
        </p:grpSpPr>
        <p:sp>
          <p:nvSpPr>
            <p:cNvPr id="21" name="Chevron 50">
              <a:extLst>
                <a:ext uri="{FF2B5EF4-FFF2-40B4-BE49-F238E27FC236}">
                  <a16:creationId xmlns:a16="http://schemas.microsoft.com/office/drawing/2014/main" id="{9E6213EF-85EA-D033-6F14-8E5A71EE2468}"/>
                </a:ext>
              </a:extLst>
            </p:cNvPr>
            <p:cNvSpPr/>
            <p:nvPr/>
          </p:nvSpPr>
          <p:spPr>
            <a:xfrm>
              <a:off x="1687463" y="1482829"/>
              <a:ext cx="252000" cy="252000"/>
            </a:xfrm>
            <a:prstGeom prst="chevron">
              <a:avLst/>
            </a:prstGeom>
            <a:solidFill>
              <a:srgbClr val="12547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200">
                <a:solidFill>
                  <a:schemeClr val="tx1">
                    <a:lumMod val="75000"/>
                    <a:lumOff val="25000"/>
                  </a:schemeClr>
                </a:solidFill>
                <a:cs typeface="B Nazanin" panose="00000400000000000000" pitchFamily="2" charset="-78"/>
              </a:endParaRPr>
            </a:p>
          </p:txBody>
        </p:sp>
        <p:sp>
          <p:nvSpPr>
            <p:cNvPr id="22" name="TextBox 56">
              <a:extLst>
                <a:ext uri="{FF2B5EF4-FFF2-40B4-BE49-F238E27FC236}">
                  <a16:creationId xmlns:a16="http://schemas.microsoft.com/office/drawing/2014/main" id="{D64F9494-6379-AAB8-5501-ACD1C89C02A4}"/>
                </a:ext>
              </a:extLst>
            </p:cNvPr>
            <p:cNvSpPr txBox="1"/>
            <p:nvPr/>
          </p:nvSpPr>
          <p:spPr>
            <a:xfrm>
              <a:off x="1939463" y="1470330"/>
              <a:ext cx="2041987"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23" name="TextBox 57">
              <a:extLst>
                <a:ext uri="{FF2B5EF4-FFF2-40B4-BE49-F238E27FC236}">
                  <a16:creationId xmlns:a16="http://schemas.microsoft.com/office/drawing/2014/main" id="{19A633D4-20FA-45DB-5FF7-B55B591C7EB7}"/>
                </a:ext>
              </a:extLst>
            </p:cNvPr>
            <p:cNvSpPr txBox="1"/>
            <p:nvPr/>
          </p:nvSpPr>
          <p:spPr>
            <a:xfrm>
              <a:off x="1939464" y="1754240"/>
              <a:ext cx="2041986"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پاورپوینت</a:t>
              </a:r>
              <a:endParaRPr lang="ko-KR" altLang="en-US" sz="1200" dirty="0">
                <a:solidFill>
                  <a:schemeClr val="tx1">
                    <a:lumMod val="75000"/>
                    <a:lumOff val="25000"/>
                  </a:schemeClr>
                </a:solidFill>
                <a:cs typeface="B Nazanin" panose="00000400000000000000" pitchFamily="2" charset="-78"/>
              </a:endParaRPr>
            </a:p>
          </p:txBody>
        </p:sp>
      </p:grpSp>
      <p:grpSp>
        <p:nvGrpSpPr>
          <p:cNvPr id="24" name="Group 62">
            <a:extLst>
              <a:ext uri="{FF2B5EF4-FFF2-40B4-BE49-F238E27FC236}">
                <a16:creationId xmlns:a16="http://schemas.microsoft.com/office/drawing/2014/main" id="{99C8A2B7-9027-AC7D-E432-0830AE035930}"/>
              </a:ext>
            </a:extLst>
          </p:cNvPr>
          <p:cNvGrpSpPr/>
          <p:nvPr/>
        </p:nvGrpSpPr>
        <p:grpSpPr>
          <a:xfrm>
            <a:off x="6431847" y="2468190"/>
            <a:ext cx="2293987" cy="551984"/>
            <a:chOff x="1687463" y="2268123"/>
            <a:chExt cx="2293987" cy="551984"/>
          </a:xfrm>
        </p:grpSpPr>
        <p:sp>
          <p:nvSpPr>
            <p:cNvPr id="25" name="Chevron 56">
              <a:extLst>
                <a:ext uri="{FF2B5EF4-FFF2-40B4-BE49-F238E27FC236}">
                  <a16:creationId xmlns:a16="http://schemas.microsoft.com/office/drawing/2014/main" id="{D3A60CB2-37C8-E8AF-B0AD-73CD9F22E5D9}"/>
                </a:ext>
              </a:extLst>
            </p:cNvPr>
            <p:cNvSpPr/>
            <p:nvPr/>
          </p:nvSpPr>
          <p:spPr>
            <a:xfrm>
              <a:off x="1687463" y="2280622"/>
              <a:ext cx="252000" cy="252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200">
                <a:solidFill>
                  <a:schemeClr val="tx1">
                    <a:lumMod val="75000"/>
                    <a:lumOff val="25000"/>
                  </a:schemeClr>
                </a:solidFill>
                <a:cs typeface="B Nazanin" panose="00000400000000000000" pitchFamily="2" charset="-78"/>
              </a:endParaRPr>
            </a:p>
          </p:txBody>
        </p:sp>
        <p:sp>
          <p:nvSpPr>
            <p:cNvPr id="26" name="TextBox 64">
              <a:extLst>
                <a:ext uri="{FF2B5EF4-FFF2-40B4-BE49-F238E27FC236}">
                  <a16:creationId xmlns:a16="http://schemas.microsoft.com/office/drawing/2014/main" id="{5BEF77BE-890D-A859-0600-39206CD4E436}"/>
                </a:ext>
              </a:extLst>
            </p:cNvPr>
            <p:cNvSpPr txBox="1"/>
            <p:nvPr/>
          </p:nvSpPr>
          <p:spPr>
            <a:xfrm>
              <a:off x="1939463" y="2268123"/>
              <a:ext cx="2041987"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27" name="TextBox 65">
              <a:extLst>
                <a:ext uri="{FF2B5EF4-FFF2-40B4-BE49-F238E27FC236}">
                  <a16:creationId xmlns:a16="http://schemas.microsoft.com/office/drawing/2014/main" id="{109E1A29-5993-AE01-9E0F-7AEF0AEEF1DF}"/>
                </a:ext>
              </a:extLst>
            </p:cNvPr>
            <p:cNvSpPr txBox="1"/>
            <p:nvPr/>
          </p:nvSpPr>
          <p:spPr>
            <a:xfrm>
              <a:off x="1939464" y="2543108"/>
              <a:ext cx="2041986"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پاورپوینت</a:t>
              </a:r>
              <a:endParaRPr lang="ko-KR" altLang="en-US" sz="1200" dirty="0">
                <a:solidFill>
                  <a:schemeClr val="tx1">
                    <a:lumMod val="75000"/>
                    <a:lumOff val="25000"/>
                  </a:schemeClr>
                </a:solidFill>
                <a:cs typeface="B Nazanin" panose="00000400000000000000" pitchFamily="2" charset="-78"/>
              </a:endParaRPr>
            </a:p>
          </p:txBody>
        </p:sp>
      </p:grpSp>
      <p:grpSp>
        <p:nvGrpSpPr>
          <p:cNvPr id="28" name="Group 66">
            <a:extLst>
              <a:ext uri="{FF2B5EF4-FFF2-40B4-BE49-F238E27FC236}">
                <a16:creationId xmlns:a16="http://schemas.microsoft.com/office/drawing/2014/main" id="{4BF54E8C-DBAE-6A32-3283-8ACF5EA3C9DE}"/>
              </a:ext>
            </a:extLst>
          </p:cNvPr>
          <p:cNvGrpSpPr/>
          <p:nvPr/>
        </p:nvGrpSpPr>
        <p:grpSpPr>
          <a:xfrm>
            <a:off x="6431847" y="3128814"/>
            <a:ext cx="2293987" cy="560909"/>
            <a:chOff x="1687463" y="1470330"/>
            <a:chExt cx="2293987" cy="560909"/>
          </a:xfrm>
        </p:grpSpPr>
        <p:sp>
          <p:nvSpPr>
            <p:cNvPr id="29" name="Chevron 50">
              <a:extLst>
                <a:ext uri="{FF2B5EF4-FFF2-40B4-BE49-F238E27FC236}">
                  <a16:creationId xmlns:a16="http://schemas.microsoft.com/office/drawing/2014/main" id="{94F7CEBB-EC90-406C-9AA2-4277D4120277}"/>
                </a:ext>
              </a:extLst>
            </p:cNvPr>
            <p:cNvSpPr/>
            <p:nvPr/>
          </p:nvSpPr>
          <p:spPr>
            <a:xfrm>
              <a:off x="1687463" y="1482829"/>
              <a:ext cx="252000" cy="252000"/>
            </a:xfrm>
            <a:prstGeom prst="chevr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200">
                <a:solidFill>
                  <a:schemeClr val="tx1">
                    <a:lumMod val="75000"/>
                    <a:lumOff val="25000"/>
                  </a:schemeClr>
                </a:solidFill>
                <a:cs typeface="B Nazanin" panose="00000400000000000000" pitchFamily="2" charset="-78"/>
              </a:endParaRPr>
            </a:p>
          </p:txBody>
        </p:sp>
        <p:sp>
          <p:nvSpPr>
            <p:cNvPr id="30" name="TextBox 68">
              <a:extLst>
                <a:ext uri="{FF2B5EF4-FFF2-40B4-BE49-F238E27FC236}">
                  <a16:creationId xmlns:a16="http://schemas.microsoft.com/office/drawing/2014/main" id="{9093BFC8-7848-48A1-5A13-925464C4E849}"/>
                </a:ext>
              </a:extLst>
            </p:cNvPr>
            <p:cNvSpPr txBox="1"/>
            <p:nvPr/>
          </p:nvSpPr>
          <p:spPr>
            <a:xfrm>
              <a:off x="1939463" y="1470330"/>
              <a:ext cx="2041987"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31" name="TextBox 69">
              <a:extLst>
                <a:ext uri="{FF2B5EF4-FFF2-40B4-BE49-F238E27FC236}">
                  <a16:creationId xmlns:a16="http://schemas.microsoft.com/office/drawing/2014/main" id="{6B63CB7D-9524-D843-18A9-6821CEAD9E9A}"/>
                </a:ext>
              </a:extLst>
            </p:cNvPr>
            <p:cNvSpPr txBox="1"/>
            <p:nvPr/>
          </p:nvSpPr>
          <p:spPr>
            <a:xfrm>
              <a:off x="1939464" y="1754240"/>
              <a:ext cx="2041986"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پاورپوینت</a:t>
              </a:r>
              <a:endParaRPr lang="ko-KR" altLang="en-US" sz="1200" dirty="0">
                <a:solidFill>
                  <a:schemeClr val="tx1">
                    <a:lumMod val="75000"/>
                    <a:lumOff val="25000"/>
                  </a:schemeClr>
                </a:solidFill>
                <a:cs typeface="B Nazanin" panose="00000400000000000000" pitchFamily="2" charset="-78"/>
              </a:endParaRPr>
            </a:p>
          </p:txBody>
        </p:sp>
      </p:grpSp>
      <p:grpSp>
        <p:nvGrpSpPr>
          <p:cNvPr id="32" name="Group 78">
            <a:extLst>
              <a:ext uri="{FF2B5EF4-FFF2-40B4-BE49-F238E27FC236}">
                <a16:creationId xmlns:a16="http://schemas.microsoft.com/office/drawing/2014/main" id="{C3881CC7-A3EE-8DEC-EA03-A8708BB3A322}"/>
              </a:ext>
            </a:extLst>
          </p:cNvPr>
          <p:cNvGrpSpPr/>
          <p:nvPr/>
        </p:nvGrpSpPr>
        <p:grpSpPr>
          <a:xfrm>
            <a:off x="3767170" y="4495606"/>
            <a:ext cx="2293987" cy="560909"/>
            <a:chOff x="1687463" y="1470330"/>
            <a:chExt cx="2293987" cy="560909"/>
          </a:xfrm>
        </p:grpSpPr>
        <p:sp>
          <p:nvSpPr>
            <p:cNvPr id="33" name="Chevron 50">
              <a:extLst>
                <a:ext uri="{FF2B5EF4-FFF2-40B4-BE49-F238E27FC236}">
                  <a16:creationId xmlns:a16="http://schemas.microsoft.com/office/drawing/2014/main" id="{5A9D9F03-7AB4-D01B-BAB9-254C4F68D984}"/>
                </a:ext>
              </a:extLst>
            </p:cNvPr>
            <p:cNvSpPr/>
            <p:nvPr/>
          </p:nvSpPr>
          <p:spPr>
            <a:xfrm>
              <a:off x="1687463" y="1482829"/>
              <a:ext cx="252000" cy="25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200">
                <a:solidFill>
                  <a:schemeClr val="tx1">
                    <a:lumMod val="75000"/>
                    <a:lumOff val="25000"/>
                  </a:schemeClr>
                </a:solidFill>
                <a:cs typeface="B Nazanin" panose="00000400000000000000" pitchFamily="2" charset="-78"/>
              </a:endParaRPr>
            </a:p>
          </p:txBody>
        </p:sp>
        <p:sp>
          <p:nvSpPr>
            <p:cNvPr id="34" name="TextBox 80">
              <a:extLst>
                <a:ext uri="{FF2B5EF4-FFF2-40B4-BE49-F238E27FC236}">
                  <a16:creationId xmlns:a16="http://schemas.microsoft.com/office/drawing/2014/main" id="{68873362-B8DC-C2EF-860B-C74DF3FC9F33}"/>
                </a:ext>
              </a:extLst>
            </p:cNvPr>
            <p:cNvSpPr txBox="1"/>
            <p:nvPr/>
          </p:nvSpPr>
          <p:spPr>
            <a:xfrm>
              <a:off x="1939463" y="1470330"/>
              <a:ext cx="2041987"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35" name="TextBox 81">
              <a:extLst>
                <a:ext uri="{FF2B5EF4-FFF2-40B4-BE49-F238E27FC236}">
                  <a16:creationId xmlns:a16="http://schemas.microsoft.com/office/drawing/2014/main" id="{90C19608-BB6D-4CD9-2614-F35F8B7B3F5E}"/>
                </a:ext>
              </a:extLst>
            </p:cNvPr>
            <p:cNvSpPr txBox="1"/>
            <p:nvPr/>
          </p:nvSpPr>
          <p:spPr>
            <a:xfrm>
              <a:off x="1939464" y="1754240"/>
              <a:ext cx="2041986"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ساده</a:t>
              </a:r>
              <a:endParaRPr lang="ko-KR" altLang="en-US" sz="1200" dirty="0">
                <a:solidFill>
                  <a:schemeClr val="tx1">
                    <a:lumMod val="75000"/>
                    <a:lumOff val="25000"/>
                  </a:schemeClr>
                </a:solidFill>
                <a:cs typeface="B Nazanin" panose="00000400000000000000" pitchFamily="2" charset="-78"/>
              </a:endParaRPr>
            </a:p>
          </p:txBody>
        </p:sp>
      </p:grpSp>
      <p:grpSp>
        <p:nvGrpSpPr>
          <p:cNvPr id="36" name="Group 82">
            <a:extLst>
              <a:ext uri="{FF2B5EF4-FFF2-40B4-BE49-F238E27FC236}">
                <a16:creationId xmlns:a16="http://schemas.microsoft.com/office/drawing/2014/main" id="{5E6E3B16-4DCE-6D81-BF3F-1401C393F742}"/>
              </a:ext>
            </a:extLst>
          </p:cNvPr>
          <p:cNvGrpSpPr/>
          <p:nvPr/>
        </p:nvGrpSpPr>
        <p:grpSpPr>
          <a:xfrm>
            <a:off x="3767170" y="5165155"/>
            <a:ext cx="2293987" cy="551984"/>
            <a:chOff x="1687463" y="2268123"/>
            <a:chExt cx="2293987" cy="551984"/>
          </a:xfrm>
        </p:grpSpPr>
        <p:sp>
          <p:nvSpPr>
            <p:cNvPr id="37" name="Chevron 56">
              <a:extLst>
                <a:ext uri="{FF2B5EF4-FFF2-40B4-BE49-F238E27FC236}">
                  <a16:creationId xmlns:a16="http://schemas.microsoft.com/office/drawing/2014/main" id="{CC626778-A6F3-7840-C7F0-F5CF937241E2}"/>
                </a:ext>
              </a:extLst>
            </p:cNvPr>
            <p:cNvSpPr/>
            <p:nvPr/>
          </p:nvSpPr>
          <p:spPr>
            <a:xfrm>
              <a:off x="1687463" y="2280622"/>
              <a:ext cx="252000" cy="25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200">
                <a:solidFill>
                  <a:schemeClr val="tx1">
                    <a:lumMod val="75000"/>
                    <a:lumOff val="25000"/>
                  </a:schemeClr>
                </a:solidFill>
                <a:cs typeface="B Nazanin" panose="00000400000000000000" pitchFamily="2" charset="-78"/>
              </a:endParaRPr>
            </a:p>
          </p:txBody>
        </p:sp>
        <p:sp>
          <p:nvSpPr>
            <p:cNvPr id="38" name="TextBox 84">
              <a:extLst>
                <a:ext uri="{FF2B5EF4-FFF2-40B4-BE49-F238E27FC236}">
                  <a16:creationId xmlns:a16="http://schemas.microsoft.com/office/drawing/2014/main" id="{9948F745-EEE9-75FD-05F8-3208D9F18EDF}"/>
                </a:ext>
              </a:extLst>
            </p:cNvPr>
            <p:cNvSpPr txBox="1"/>
            <p:nvPr/>
          </p:nvSpPr>
          <p:spPr>
            <a:xfrm>
              <a:off x="1939463" y="2268123"/>
              <a:ext cx="2041987"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39" name="TextBox 85">
              <a:extLst>
                <a:ext uri="{FF2B5EF4-FFF2-40B4-BE49-F238E27FC236}">
                  <a16:creationId xmlns:a16="http://schemas.microsoft.com/office/drawing/2014/main" id="{4477B220-457E-9EFD-B7C7-7C471DA18A71}"/>
                </a:ext>
              </a:extLst>
            </p:cNvPr>
            <p:cNvSpPr txBox="1"/>
            <p:nvPr/>
          </p:nvSpPr>
          <p:spPr>
            <a:xfrm>
              <a:off x="1939464" y="2543108"/>
              <a:ext cx="2041986"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پاورپوینت</a:t>
              </a:r>
              <a:endParaRPr lang="ko-KR" altLang="en-US" sz="1200" dirty="0">
                <a:solidFill>
                  <a:schemeClr val="tx1">
                    <a:lumMod val="75000"/>
                    <a:lumOff val="25000"/>
                  </a:schemeClr>
                </a:solidFill>
                <a:cs typeface="B Nazanin" panose="00000400000000000000" pitchFamily="2" charset="-78"/>
              </a:endParaRPr>
            </a:p>
          </p:txBody>
        </p:sp>
      </p:grpSp>
      <p:grpSp>
        <p:nvGrpSpPr>
          <p:cNvPr id="40" name="Group 86">
            <a:extLst>
              <a:ext uri="{FF2B5EF4-FFF2-40B4-BE49-F238E27FC236}">
                <a16:creationId xmlns:a16="http://schemas.microsoft.com/office/drawing/2014/main" id="{26092545-B2D1-BE84-3291-5EBAAA5F0D57}"/>
              </a:ext>
            </a:extLst>
          </p:cNvPr>
          <p:cNvGrpSpPr/>
          <p:nvPr/>
        </p:nvGrpSpPr>
        <p:grpSpPr>
          <a:xfrm>
            <a:off x="3767170" y="5825779"/>
            <a:ext cx="2293987" cy="560909"/>
            <a:chOff x="1687463" y="1470330"/>
            <a:chExt cx="2293987" cy="560909"/>
          </a:xfrm>
        </p:grpSpPr>
        <p:sp>
          <p:nvSpPr>
            <p:cNvPr id="41" name="Chevron 50">
              <a:extLst>
                <a:ext uri="{FF2B5EF4-FFF2-40B4-BE49-F238E27FC236}">
                  <a16:creationId xmlns:a16="http://schemas.microsoft.com/office/drawing/2014/main" id="{4777C092-F594-B910-6E05-578A3963D79D}"/>
                </a:ext>
              </a:extLst>
            </p:cNvPr>
            <p:cNvSpPr/>
            <p:nvPr/>
          </p:nvSpPr>
          <p:spPr>
            <a:xfrm>
              <a:off x="1687463" y="1482829"/>
              <a:ext cx="252000" cy="252000"/>
            </a:xfrm>
            <a:prstGeom prst="chevron">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200">
                <a:solidFill>
                  <a:schemeClr val="tx1">
                    <a:lumMod val="75000"/>
                    <a:lumOff val="25000"/>
                  </a:schemeClr>
                </a:solidFill>
                <a:cs typeface="B Nazanin" panose="00000400000000000000" pitchFamily="2" charset="-78"/>
              </a:endParaRPr>
            </a:p>
          </p:txBody>
        </p:sp>
        <p:sp>
          <p:nvSpPr>
            <p:cNvPr id="42" name="TextBox 88">
              <a:extLst>
                <a:ext uri="{FF2B5EF4-FFF2-40B4-BE49-F238E27FC236}">
                  <a16:creationId xmlns:a16="http://schemas.microsoft.com/office/drawing/2014/main" id="{58AEEE23-794E-50C3-E06F-D70F7E3C5083}"/>
                </a:ext>
              </a:extLst>
            </p:cNvPr>
            <p:cNvSpPr txBox="1"/>
            <p:nvPr/>
          </p:nvSpPr>
          <p:spPr>
            <a:xfrm>
              <a:off x="1939463" y="1470330"/>
              <a:ext cx="2041987"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43" name="TextBox 89">
              <a:extLst>
                <a:ext uri="{FF2B5EF4-FFF2-40B4-BE49-F238E27FC236}">
                  <a16:creationId xmlns:a16="http://schemas.microsoft.com/office/drawing/2014/main" id="{41BACD3B-8DE2-701B-7C29-51C94B77732A}"/>
                </a:ext>
              </a:extLst>
            </p:cNvPr>
            <p:cNvSpPr txBox="1"/>
            <p:nvPr/>
          </p:nvSpPr>
          <p:spPr>
            <a:xfrm>
              <a:off x="1939464" y="1754240"/>
              <a:ext cx="2041986"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پاورپوینت</a:t>
              </a:r>
              <a:endParaRPr lang="ko-KR" altLang="en-US" sz="1200" dirty="0">
                <a:solidFill>
                  <a:schemeClr val="tx1">
                    <a:lumMod val="75000"/>
                    <a:lumOff val="25000"/>
                  </a:schemeClr>
                </a:solidFill>
                <a:cs typeface="B Nazanin" panose="00000400000000000000" pitchFamily="2" charset="-78"/>
              </a:endParaRPr>
            </a:p>
          </p:txBody>
        </p:sp>
      </p:grpSp>
      <p:grpSp>
        <p:nvGrpSpPr>
          <p:cNvPr id="44" name="Group 90">
            <a:extLst>
              <a:ext uri="{FF2B5EF4-FFF2-40B4-BE49-F238E27FC236}">
                <a16:creationId xmlns:a16="http://schemas.microsoft.com/office/drawing/2014/main" id="{040F4672-FA8B-2B81-6673-ACDC1801E8A7}"/>
              </a:ext>
            </a:extLst>
          </p:cNvPr>
          <p:cNvGrpSpPr/>
          <p:nvPr/>
        </p:nvGrpSpPr>
        <p:grpSpPr>
          <a:xfrm>
            <a:off x="1135729" y="1785061"/>
            <a:ext cx="2293987" cy="560909"/>
            <a:chOff x="1687463" y="1470330"/>
            <a:chExt cx="2293987" cy="560909"/>
          </a:xfrm>
        </p:grpSpPr>
        <p:sp>
          <p:nvSpPr>
            <p:cNvPr id="45" name="Chevron 50">
              <a:extLst>
                <a:ext uri="{FF2B5EF4-FFF2-40B4-BE49-F238E27FC236}">
                  <a16:creationId xmlns:a16="http://schemas.microsoft.com/office/drawing/2014/main" id="{4DC6406E-110F-378C-C148-18BE6A116EBF}"/>
                </a:ext>
              </a:extLst>
            </p:cNvPr>
            <p:cNvSpPr/>
            <p:nvPr/>
          </p:nvSpPr>
          <p:spPr>
            <a:xfrm>
              <a:off x="1687463" y="1482829"/>
              <a:ext cx="252000" cy="252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200">
                <a:solidFill>
                  <a:schemeClr val="tx1">
                    <a:lumMod val="75000"/>
                    <a:lumOff val="25000"/>
                  </a:schemeClr>
                </a:solidFill>
                <a:cs typeface="B Nazanin" panose="00000400000000000000" pitchFamily="2" charset="-78"/>
              </a:endParaRPr>
            </a:p>
          </p:txBody>
        </p:sp>
        <p:sp>
          <p:nvSpPr>
            <p:cNvPr id="46" name="TextBox 92">
              <a:extLst>
                <a:ext uri="{FF2B5EF4-FFF2-40B4-BE49-F238E27FC236}">
                  <a16:creationId xmlns:a16="http://schemas.microsoft.com/office/drawing/2014/main" id="{E6AFB811-1C77-0770-B405-8DE20BA5C1F6}"/>
                </a:ext>
              </a:extLst>
            </p:cNvPr>
            <p:cNvSpPr txBox="1"/>
            <p:nvPr/>
          </p:nvSpPr>
          <p:spPr>
            <a:xfrm>
              <a:off x="1939463" y="1470330"/>
              <a:ext cx="2041987"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47" name="TextBox 93">
              <a:extLst>
                <a:ext uri="{FF2B5EF4-FFF2-40B4-BE49-F238E27FC236}">
                  <a16:creationId xmlns:a16="http://schemas.microsoft.com/office/drawing/2014/main" id="{533D8098-6A27-DC91-EE44-2A6B59D11129}"/>
                </a:ext>
              </a:extLst>
            </p:cNvPr>
            <p:cNvSpPr txBox="1"/>
            <p:nvPr/>
          </p:nvSpPr>
          <p:spPr>
            <a:xfrm>
              <a:off x="1939464" y="1754240"/>
              <a:ext cx="2041986"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پاورپوینت</a:t>
              </a:r>
              <a:endParaRPr lang="ko-KR" altLang="en-US" sz="1200" dirty="0">
                <a:solidFill>
                  <a:schemeClr val="tx1">
                    <a:lumMod val="75000"/>
                    <a:lumOff val="25000"/>
                  </a:schemeClr>
                </a:solidFill>
                <a:cs typeface="B Nazanin" panose="00000400000000000000" pitchFamily="2" charset="-78"/>
              </a:endParaRPr>
            </a:p>
          </p:txBody>
        </p:sp>
      </p:grpSp>
      <p:grpSp>
        <p:nvGrpSpPr>
          <p:cNvPr id="48" name="Group 94">
            <a:extLst>
              <a:ext uri="{FF2B5EF4-FFF2-40B4-BE49-F238E27FC236}">
                <a16:creationId xmlns:a16="http://schemas.microsoft.com/office/drawing/2014/main" id="{E7CB7E60-9548-3819-7AE8-DEFBA030301E}"/>
              </a:ext>
            </a:extLst>
          </p:cNvPr>
          <p:cNvGrpSpPr/>
          <p:nvPr/>
        </p:nvGrpSpPr>
        <p:grpSpPr>
          <a:xfrm>
            <a:off x="1135729" y="2454610"/>
            <a:ext cx="2293987" cy="551984"/>
            <a:chOff x="1687463" y="2268123"/>
            <a:chExt cx="2293987" cy="551984"/>
          </a:xfrm>
        </p:grpSpPr>
        <p:sp>
          <p:nvSpPr>
            <p:cNvPr id="49" name="Chevron 56">
              <a:extLst>
                <a:ext uri="{FF2B5EF4-FFF2-40B4-BE49-F238E27FC236}">
                  <a16:creationId xmlns:a16="http://schemas.microsoft.com/office/drawing/2014/main" id="{96588291-478A-20D7-EEAA-83BDA4A60A13}"/>
                </a:ext>
              </a:extLst>
            </p:cNvPr>
            <p:cNvSpPr/>
            <p:nvPr/>
          </p:nvSpPr>
          <p:spPr>
            <a:xfrm>
              <a:off x="1687463" y="2280622"/>
              <a:ext cx="252000" cy="252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200">
                <a:solidFill>
                  <a:schemeClr val="tx1">
                    <a:lumMod val="75000"/>
                    <a:lumOff val="25000"/>
                  </a:schemeClr>
                </a:solidFill>
                <a:cs typeface="B Nazanin" panose="00000400000000000000" pitchFamily="2" charset="-78"/>
              </a:endParaRPr>
            </a:p>
          </p:txBody>
        </p:sp>
        <p:sp>
          <p:nvSpPr>
            <p:cNvPr id="50" name="TextBox 96">
              <a:extLst>
                <a:ext uri="{FF2B5EF4-FFF2-40B4-BE49-F238E27FC236}">
                  <a16:creationId xmlns:a16="http://schemas.microsoft.com/office/drawing/2014/main" id="{5D7A687E-0E4D-74E1-7E4D-585B57161628}"/>
                </a:ext>
              </a:extLst>
            </p:cNvPr>
            <p:cNvSpPr txBox="1"/>
            <p:nvPr/>
          </p:nvSpPr>
          <p:spPr>
            <a:xfrm>
              <a:off x="1939463" y="2268123"/>
              <a:ext cx="2041987"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51" name="TextBox 97">
              <a:extLst>
                <a:ext uri="{FF2B5EF4-FFF2-40B4-BE49-F238E27FC236}">
                  <a16:creationId xmlns:a16="http://schemas.microsoft.com/office/drawing/2014/main" id="{4B8C351C-2058-58FA-26E2-CBA92C17290C}"/>
                </a:ext>
              </a:extLst>
            </p:cNvPr>
            <p:cNvSpPr txBox="1"/>
            <p:nvPr/>
          </p:nvSpPr>
          <p:spPr>
            <a:xfrm>
              <a:off x="1939464" y="2543108"/>
              <a:ext cx="2041986"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پاورپوینت</a:t>
              </a:r>
              <a:endParaRPr lang="ko-KR" altLang="en-US" sz="1200" dirty="0">
                <a:solidFill>
                  <a:schemeClr val="tx1">
                    <a:lumMod val="75000"/>
                    <a:lumOff val="25000"/>
                  </a:schemeClr>
                </a:solidFill>
                <a:cs typeface="B Nazanin" panose="00000400000000000000" pitchFamily="2" charset="-78"/>
              </a:endParaRPr>
            </a:p>
          </p:txBody>
        </p:sp>
      </p:grpSp>
      <p:grpSp>
        <p:nvGrpSpPr>
          <p:cNvPr id="52" name="Group 98">
            <a:extLst>
              <a:ext uri="{FF2B5EF4-FFF2-40B4-BE49-F238E27FC236}">
                <a16:creationId xmlns:a16="http://schemas.microsoft.com/office/drawing/2014/main" id="{9C547398-C8E1-87BC-4483-FBEDA9EE7BB5}"/>
              </a:ext>
            </a:extLst>
          </p:cNvPr>
          <p:cNvGrpSpPr/>
          <p:nvPr/>
        </p:nvGrpSpPr>
        <p:grpSpPr>
          <a:xfrm>
            <a:off x="1135729" y="3115234"/>
            <a:ext cx="2293987" cy="560909"/>
            <a:chOff x="1687463" y="1470330"/>
            <a:chExt cx="2293987" cy="560909"/>
          </a:xfrm>
        </p:grpSpPr>
        <p:sp>
          <p:nvSpPr>
            <p:cNvPr id="53" name="Chevron 50">
              <a:extLst>
                <a:ext uri="{FF2B5EF4-FFF2-40B4-BE49-F238E27FC236}">
                  <a16:creationId xmlns:a16="http://schemas.microsoft.com/office/drawing/2014/main" id="{5D860EED-1C76-EDB8-B747-79753385AF60}"/>
                </a:ext>
              </a:extLst>
            </p:cNvPr>
            <p:cNvSpPr/>
            <p:nvPr/>
          </p:nvSpPr>
          <p:spPr>
            <a:xfrm>
              <a:off x="1687463" y="1482829"/>
              <a:ext cx="252000" cy="252000"/>
            </a:xfrm>
            <a:prstGeom prst="chevron">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1200">
                <a:solidFill>
                  <a:schemeClr val="tx1">
                    <a:lumMod val="75000"/>
                    <a:lumOff val="25000"/>
                  </a:schemeClr>
                </a:solidFill>
                <a:cs typeface="B Nazanin" panose="00000400000000000000" pitchFamily="2" charset="-78"/>
              </a:endParaRPr>
            </a:p>
          </p:txBody>
        </p:sp>
        <p:sp>
          <p:nvSpPr>
            <p:cNvPr id="54" name="TextBox 100">
              <a:extLst>
                <a:ext uri="{FF2B5EF4-FFF2-40B4-BE49-F238E27FC236}">
                  <a16:creationId xmlns:a16="http://schemas.microsoft.com/office/drawing/2014/main" id="{05767A0E-86C7-8A8F-53AE-B648F458ABA9}"/>
                </a:ext>
              </a:extLst>
            </p:cNvPr>
            <p:cNvSpPr txBox="1"/>
            <p:nvPr/>
          </p:nvSpPr>
          <p:spPr>
            <a:xfrm>
              <a:off x="1939463" y="1470330"/>
              <a:ext cx="2041987"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پاورپوینت ساده</a:t>
              </a:r>
              <a:endParaRPr lang="ko-KR" altLang="en-US" sz="1200" dirty="0">
                <a:solidFill>
                  <a:schemeClr val="tx1">
                    <a:lumMod val="75000"/>
                    <a:lumOff val="25000"/>
                  </a:schemeClr>
                </a:solidFill>
                <a:cs typeface="B Nazanin" panose="00000400000000000000" pitchFamily="2" charset="-78"/>
              </a:endParaRPr>
            </a:p>
          </p:txBody>
        </p:sp>
        <p:sp>
          <p:nvSpPr>
            <p:cNvPr id="55" name="TextBox 101">
              <a:extLst>
                <a:ext uri="{FF2B5EF4-FFF2-40B4-BE49-F238E27FC236}">
                  <a16:creationId xmlns:a16="http://schemas.microsoft.com/office/drawing/2014/main" id="{D7B03941-CD9E-C0AB-73D4-AE0C608B2D77}"/>
                </a:ext>
              </a:extLst>
            </p:cNvPr>
            <p:cNvSpPr txBox="1"/>
            <p:nvPr/>
          </p:nvSpPr>
          <p:spPr>
            <a:xfrm>
              <a:off x="1939464" y="1754240"/>
              <a:ext cx="2041986" cy="276999"/>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ارائه پاورپوینت</a:t>
              </a:r>
              <a:endParaRPr lang="ko-KR" altLang="en-US" sz="1200" dirty="0">
                <a:solidFill>
                  <a:schemeClr val="tx1">
                    <a:lumMod val="75000"/>
                    <a:lumOff val="25000"/>
                  </a:schemeClr>
                </a:solidFill>
                <a:cs typeface="B Nazanin" panose="00000400000000000000" pitchFamily="2" charset="-78"/>
              </a:endParaRPr>
            </a:p>
          </p:txBody>
        </p:sp>
      </p:grpSp>
      <p:pic>
        <p:nvPicPr>
          <p:cNvPr id="56" name="Gráfico 55">
            <a:extLst>
              <a:ext uri="{FF2B5EF4-FFF2-40B4-BE49-F238E27FC236}">
                <a16:creationId xmlns:a16="http://schemas.microsoft.com/office/drawing/2014/main" id="{37017B2E-1535-4E33-5615-A35AC37FFD95}"/>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209901" y="4686793"/>
            <a:ext cx="1639294" cy="1598105"/>
          </a:xfrm>
          <a:prstGeom prst="rect">
            <a:avLst/>
          </a:prstGeom>
        </p:spPr>
      </p:pic>
      <p:pic>
        <p:nvPicPr>
          <p:cNvPr id="57" name="Gráfico 56">
            <a:extLst>
              <a:ext uri="{FF2B5EF4-FFF2-40B4-BE49-F238E27FC236}">
                <a16:creationId xmlns:a16="http://schemas.microsoft.com/office/drawing/2014/main" id="{AE56AF93-302A-D9F0-CACC-C3056CE194D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802175" y="1939538"/>
            <a:ext cx="1639294" cy="1598105"/>
          </a:xfrm>
          <a:prstGeom prst="rect">
            <a:avLst/>
          </a:prstGeom>
        </p:spPr>
      </p:pic>
      <p:pic>
        <p:nvPicPr>
          <p:cNvPr id="58" name="Gráfico 57">
            <a:extLst>
              <a:ext uri="{FF2B5EF4-FFF2-40B4-BE49-F238E27FC236}">
                <a16:creationId xmlns:a16="http://schemas.microsoft.com/office/drawing/2014/main" id="{CBD6AA09-20F4-A037-0FD4-247FB7B50B2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6396273" y="4630601"/>
            <a:ext cx="1639294" cy="1598105"/>
          </a:xfrm>
          <a:prstGeom prst="rect">
            <a:avLst/>
          </a:prstGeom>
        </p:spPr>
      </p:pic>
      <p:pic>
        <p:nvPicPr>
          <p:cNvPr id="59" name="Gráfico 58">
            <a:extLst>
              <a:ext uri="{FF2B5EF4-FFF2-40B4-BE49-F238E27FC236}">
                <a16:creationId xmlns:a16="http://schemas.microsoft.com/office/drawing/2014/main" id="{50D0A912-6003-7EDF-1DBC-ABA29B4B5F6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254912" y="1842014"/>
            <a:ext cx="1639294" cy="1598105"/>
          </a:xfrm>
          <a:prstGeom prst="rect">
            <a:avLst/>
          </a:prstGeom>
        </p:spPr>
      </p:pic>
      <p:pic>
        <p:nvPicPr>
          <p:cNvPr id="60" name="Picture 2" descr="Vector caries dental y diente sano. caries superficial; caries profunda, caries de esmalte y dentina, periodontitis. diente realista 3d por dentro y por fuera.">
            <a:extLst>
              <a:ext uri="{FF2B5EF4-FFF2-40B4-BE49-F238E27FC236}">
                <a16:creationId xmlns:a16="http://schemas.microsoft.com/office/drawing/2014/main" id="{CB5D06A4-3B7A-30BD-2BBC-1FD24F6C0AF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00335" y="4327513"/>
            <a:ext cx="1958871" cy="2371484"/>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descr="Vector caries dental y diente sano. caries superficial; caries profunda, caries de esmalte y dentina, periodontitis. diente realista 3d por dentro y por fuera.">
            <a:extLst>
              <a:ext uri="{FF2B5EF4-FFF2-40B4-BE49-F238E27FC236}">
                <a16:creationId xmlns:a16="http://schemas.microsoft.com/office/drawing/2014/main" id="{8C4520DB-D4D6-E69E-74DB-52231C79767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204586" y="1416690"/>
            <a:ext cx="1958871" cy="2371484"/>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2" descr="Vector caries dental y diente sano. caries superficial; caries profunda, caries de esmalte y dentina, periodontitis. diente realista 3d por dentro y por fuera.">
            <a:extLst>
              <a:ext uri="{FF2B5EF4-FFF2-40B4-BE49-F238E27FC236}">
                <a16:creationId xmlns:a16="http://schemas.microsoft.com/office/drawing/2014/main" id="{3A83205D-C1F6-67D9-261B-A117F7EF01CF}"/>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1829" y="4429607"/>
            <a:ext cx="1958871" cy="2371484"/>
          </a:xfrm>
          <a:prstGeom prst="rect">
            <a:avLst/>
          </a:prstGeom>
          <a:noFill/>
          <a:extLst>
            <a:ext uri="{909E8E84-426E-40DD-AFC4-6F175D3DCCD1}">
              <a14:hiddenFill xmlns:a14="http://schemas.microsoft.com/office/drawing/2010/main">
                <a:solidFill>
                  <a:srgbClr val="FFFFFF"/>
                </a:solidFill>
              </a14:hiddenFill>
            </a:ext>
          </a:extLst>
        </p:spPr>
      </p:pic>
      <p:pic>
        <p:nvPicPr>
          <p:cNvPr id="63" name="Picture 2" descr="Vector caries dental y diente sano. caries superficial; caries profunda, caries de esmalte y dentina, periodontitis. diente realista 3d por dentro y por fuera.">
            <a:extLst>
              <a:ext uri="{FF2B5EF4-FFF2-40B4-BE49-F238E27FC236}">
                <a16:creationId xmlns:a16="http://schemas.microsoft.com/office/drawing/2014/main" id="{338B4939-E452-DF35-29A9-EC0EC671BCF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32505" y="1467196"/>
            <a:ext cx="1958871" cy="237148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1">
            <a:extLst>
              <a:ext uri="{FF2B5EF4-FFF2-40B4-BE49-F238E27FC236}">
                <a16:creationId xmlns:a16="http://schemas.microsoft.com/office/drawing/2014/main" id="{BE3560BA-75EC-6D97-E866-5C19C289A052}"/>
              </a:ext>
            </a:extLst>
          </p:cNvPr>
          <p:cNvSpPr txBox="1"/>
          <p:nvPr/>
        </p:nvSpPr>
        <p:spPr>
          <a:xfrm>
            <a:off x="495299" y="230763"/>
            <a:ext cx="4927119" cy="707886"/>
          </a:xfrm>
          <a:prstGeom prst="rect">
            <a:avLst/>
          </a:prstGeom>
          <a:noFill/>
        </p:spPr>
        <p:txBody>
          <a:bodyPr wrap="square" rtlCol="0" anchor="ctr">
            <a:spAutoFit/>
          </a:bodyPr>
          <a:lstStyle>
            <a:defPPr>
              <a:defRPr lang="en-US"/>
            </a:defPPr>
            <a:lvl1pPr>
              <a:defRPr sz="7200">
                <a:solidFill>
                  <a:schemeClr val="bg1"/>
                </a:solidFill>
                <a:effectLst>
                  <a:outerShdw blurRad="12700" dist="88900" dir="3000000" algn="tl" rotWithShape="0">
                    <a:schemeClr val="accent2">
                      <a:alpha val="40000"/>
                    </a:schemeClr>
                  </a:outerShdw>
                </a:effectLst>
              </a:defRPr>
            </a:lvl1pPr>
          </a:lstStyle>
          <a:p>
            <a:pPr algn="ctr" rtl="1"/>
            <a:r>
              <a:rPr lang="fa-IR" altLang="ko-KR" sz="4000" b="1" dirty="0">
                <a:solidFill>
                  <a:srgbClr val="125474"/>
                </a:solidFill>
                <a:effectLst/>
                <a:latin typeface="Raleway" pitchFamily="2" charset="0"/>
                <a:cs typeface="B Nazanin" panose="00000400000000000000" pitchFamily="2" charset="-78"/>
              </a:rPr>
              <a:t>حفره های جدول زمانی</a:t>
            </a:r>
            <a:endParaRPr lang="ko-KR" altLang="en-US" sz="4000" b="1" dirty="0">
              <a:solidFill>
                <a:srgbClr val="1985B9"/>
              </a:solidFill>
              <a:effectLst/>
              <a:latin typeface="Raleway" pitchFamily="2" charset="0"/>
              <a:cs typeface="B Nazanin" panose="00000400000000000000" pitchFamily="2" charset="-78"/>
            </a:endParaRPr>
          </a:p>
        </p:txBody>
      </p:sp>
      <p:sp>
        <p:nvSpPr>
          <p:cNvPr id="65" name="TextBox 8">
            <a:extLst>
              <a:ext uri="{FF2B5EF4-FFF2-40B4-BE49-F238E27FC236}">
                <a16:creationId xmlns:a16="http://schemas.microsoft.com/office/drawing/2014/main" id="{99BB3E1E-2C37-CDE3-F9BE-EFB7AAA4FDFB}"/>
              </a:ext>
            </a:extLst>
          </p:cNvPr>
          <p:cNvSpPr txBox="1"/>
          <p:nvPr/>
        </p:nvSpPr>
        <p:spPr>
          <a:xfrm>
            <a:off x="685800" y="945278"/>
            <a:ext cx="2476500" cy="317489"/>
          </a:xfrm>
          <a:prstGeom prst="rect">
            <a:avLst/>
          </a:prstGeom>
          <a:noFill/>
          <a:ln cap="flat">
            <a:noFill/>
          </a:ln>
        </p:spPr>
        <p:txBody>
          <a:bodyPr vert="horz" wrap="square" lIns="91440" tIns="45720" rIns="91440" bIns="45720" anchor="ctr" anchorCtr="1" compatLnSpc="1">
            <a:spAutoFit/>
          </a:bodyPr>
          <a:lstStyle/>
          <a:p>
            <a:pPr lvl="0" algn="r" defTabSz="457200" rtl="1">
              <a:spcBef>
                <a:spcPct val="0"/>
              </a:spcBef>
              <a:spcAft>
                <a:spcPct val="0"/>
              </a:spcAft>
              <a:defRPr sz="1800" b="0" i="0" u="none" strike="noStrike" kern="0" cap="none" spc="0" baseline="0">
                <a:solidFill>
                  <a:srgbClr val="000000"/>
                </a:solidFill>
                <a:uFillTx/>
              </a:defRPr>
            </a:pPr>
            <a:r>
              <a:rPr lang="fa-IR" sz="1400" dirty="0">
                <a:solidFill>
                  <a:schemeClr val="tx1">
                    <a:lumMod val="95000"/>
                    <a:lumOff val="5000"/>
                  </a:schemeClr>
                </a:solidFill>
                <a:latin typeface="+mj-lt"/>
                <a:ea typeface="微软雅黑"/>
                <a:cs typeface="B Nazanin" panose="00000400000000000000" pitchFamily="2" charset="-78"/>
              </a:rPr>
              <a:t>زیرنویس خود را وارد کنید</a:t>
            </a:r>
            <a:endParaRPr lang="en-US" sz="1400" i="0" u="none" strike="noStrike" kern="1200" cap="none" baseline="0" dirty="0">
              <a:solidFill>
                <a:schemeClr val="tx1">
                  <a:lumMod val="95000"/>
                  <a:lumOff val="5000"/>
                </a:schemeClr>
              </a:solidFill>
              <a:uFillTx/>
              <a:latin typeface="+mj-lt"/>
              <a:ea typeface="微软雅黑"/>
              <a:cs typeface="B Nazanin" panose="00000400000000000000" pitchFamily="2" charset="-78"/>
            </a:endParaRPr>
          </a:p>
        </p:txBody>
      </p:sp>
    </p:spTree>
    <p:extLst>
      <p:ext uri="{BB962C8B-B14F-4D97-AF65-F5344CB8AC3E}">
        <p14:creationId xmlns:p14="http://schemas.microsoft.com/office/powerpoint/2010/main" val="1963450185"/>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descr="Foto dientes rotos en niños">
            <a:extLst>
              <a:ext uri="{FF2B5EF4-FFF2-40B4-BE49-F238E27FC236}">
                <a16:creationId xmlns:a16="http://schemas.microsoft.com/office/drawing/2014/main" id="{0592661D-DBB4-FCC3-3C03-B35F47E2567E}"/>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 uri="{28A0092B-C50C-407E-A947-70E740481C1C}">
                <a14:useLocalDpi xmlns:a14="http://schemas.microsoft.com/office/drawing/2010/main" val="0"/>
              </a:ext>
            </a:extLst>
          </a:blip>
          <a:srcRect/>
          <a:stretch>
            <a:fillRect/>
          </a:stretch>
        </p:blipFill>
        <p:spPr bwMode="auto">
          <a:xfrm>
            <a:off x="5295260" y="467228"/>
            <a:ext cx="6362254" cy="6177930"/>
          </a:xfrm>
          <a:prstGeom prst="rect">
            <a:avLst/>
          </a:prstGeom>
          <a:noFill/>
          <a:extLst>
            <a:ext uri="{909E8E84-426E-40DD-AFC4-6F175D3DCCD1}">
              <a14:hiddenFill xmlns:a14="http://schemas.microsoft.com/office/drawing/2010/main">
                <a:solidFill>
                  <a:srgbClr val="FFFFFF"/>
                </a:solidFill>
              </a14:hiddenFill>
            </a:ext>
          </a:extLst>
        </p:spPr>
      </p:pic>
      <p:sp>
        <p:nvSpPr>
          <p:cNvPr id="2" name="Freeform: Shape 14">
            <a:extLst>
              <a:ext uri="{FF2B5EF4-FFF2-40B4-BE49-F238E27FC236}">
                <a16:creationId xmlns:a16="http://schemas.microsoft.com/office/drawing/2014/main" id="{6C38681E-63DF-4F86-A502-5A369422692C}"/>
              </a:ext>
            </a:extLst>
          </p:cNvPr>
          <p:cNvSpPr/>
          <p:nvPr/>
        </p:nvSpPr>
        <p:spPr>
          <a:xfrm>
            <a:off x="5643768" y="735342"/>
            <a:ext cx="5695121" cy="5695121"/>
          </a:xfrm>
          <a:custGeom>
            <a:avLst/>
            <a:gdLst>
              <a:gd name="f0" fmla="val 10800000"/>
              <a:gd name="f1" fmla="val 5400000"/>
              <a:gd name="f2" fmla="val 180"/>
              <a:gd name="f3" fmla="val w"/>
              <a:gd name="f4" fmla="val h"/>
              <a:gd name="f5" fmla="val 0"/>
              <a:gd name="f6" fmla="val 5695122"/>
              <a:gd name="f7" fmla="val 3478023"/>
              <a:gd name="f8" fmla="val 78736"/>
              <a:gd name="f9" fmla="val 3584716"/>
              <a:gd name="f10" fmla="val 69542"/>
              <a:gd name="f11" fmla="val 3588679"/>
              <a:gd name="f12" fmla="val 61006"/>
              <a:gd name="f13" fmla="val 3592359"/>
              <a:gd name="f14" fmla="val 51811"/>
              <a:gd name="f15" fmla="val 3596322"/>
              <a:gd name="f16" fmla="val 40457"/>
              <a:gd name="f17" fmla="val 3606112"/>
              <a:gd name="f18" fmla="val 28881"/>
              <a:gd name="f19" fmla="val 3615386"/>
              <a:gd name="f20" fmla="val 17304"/>
              <a:gd name="f21" fmla="val 3624660"/>
              <a:gd name="f22" fmla="val 11283"/>
              <a:gd name="f23" fmla="val 3626950"/>
              <a:gd name="f24" fmla="val 7123"/>
              <a:gd name="f25" fmla="val 3628590"/>
              <a:gd name="f26" fmla="val 2854"/>
              <a:gd name="f27" fmla="val 3630430"/>
              <a:gd name="f28" fmla="val 3631747"/>
              <a:gd name="f29" fmla="val 3716069"/>
              <a:gd name="f30" fmla="val 15422"/>
              <a:gd name="f31" fmla="val 3716041"/>
              <a:gd name="f32" fmla="val 30707"/>
              <a:gd name="f33" fmla="val 3740663"/>
              <a:gd name="f34" fmla="val 63161"/>
              <a:gd name="f35" fmla="val 3736464"/>
              <a:gd name="f36" fmla="val 94980"/>
              <a:gd name="f37" fmla="val 3736211"/>
              <a:gd name="f38" fmla="val 93688"/>
              <a:gd name="f39" fmla="val 3740440"/>
              <a:gd name="f40" fmla="val 92618"/>
              <a:gd name="f41" fmla="val 3745185"/>
              <a:gd name="f42" fmla="val 91326"/>
              <a:gd name="f43" fmla="val 3749414"/>
              <a:gd name="f44" fmla="val 52570"/>
              <a:gd name="f45" fmla="val 3764284"/>
              <a:gd name="f46" fmla="val 69751"/>
              <a:gd name="f47" fmla="val 3775236"/>
              <a:gd name="f48" fmla="val 98699"/>
              <a:gd name="f49" fmla="val 3771938"/>
              <a:gd name="f50" fmla="val 105588"/>
              <a:gd name="f51" fmla="val 3771693"/>
              <a:gd name="f52" fmla="val 3833447"/>
              <a:gd name="f53" fmla="val 104840"/>
              <a:gd name="f54" fmla="val 3834196"/>
              <a:gd name="f55" fmla="val 89724"/>
              <a:gd name="f56" fmla="val 3847061"/>
              <a:gd name="f57" fmla="val 81111"/>
              <a:gd name="f58" fmla="val 3852993"/>
              <a:gd name="f59" fmla="val 100987"/>
              <a:gd name="f60" fmla="val 3854446"/>
              <a:gd name="f61" fmla="val 3854511"/>
              <a:gd name="f62" fmla="val 3939490"/>
              <a:gd name="f63" fmla="val 53917"/>
              <a:gd name="f64" fmla="val 3967256"/>
              <a:gd name="f65" fmla="val 36201"/>
              <a:gd name="f66" fmla="val 3977417"/>
              <a:gd name="f67" fmla="val 19643"/>
              <a:gd name="f68" fmla="val 3988685"/>
              <a:gd name="f69" fmla="val 5466"/>
              <a:gd name="f70" fmla="val 4003670"/>
              <a:gd name="f71" fmla="val -11406"/>
              <a:gd name="f72" fmla="val 4045823"/>
              <a:gd name="f73" fmla="val 39203"/>
              <a:gd name="f74" fmla="val 4031352"/>
              <a:gd name="f75" fmla="val 58268"/>
              <a:gd name="f76" fmla="val 4026805"/>
              <a:gd name="f77" fmla="val 59805"/>
              <a:gd name="f78" fmla="val 4026754"/>
              <a:gd name="f79" fmla="val 61118"/>
              <a:gd name="f80" fmla="val 4026188"/>
              <a:gd name="f81" fmla="val 61774"/>
              <a:gd name="f82" fmla="val 4025905"/>
              <a:gd name="f83" fmla="val 70089"/>
              <a:gd name="f84" fmla="val 4021709"/>
              <a:gd name="f85" fmla="val 81687"/>
              <a:gd name="f86" fmla="val 4016098"/>
              <a:gd name="f87" fmla="val 85426"/>
              <a:gd name="f88" fmla="val 4017546"/>
              <a:gd name="f89" fmla="val 88286"/>
              <a:gd name="f90" fmla="val 4018761"/>
              <a:gd name="f91" fmla="val 86305"/>
              <a:gd name="f92" fmla="val 4017779"/>
              <a:gd name="f93" fmla="val 87206"/>
              <a:gd name="f94" fmla="val 4021675"/>
              <a:gd name="f95" fmla="val 90066"/>
              <a:gd name="f96" fmla="val 4022890"/>
              <a:gd name="f97" fmla="val 93149"/>
              <a:gd name="f98" fmla="val 4024621"/>
              <a:gd name="f99" fmla="val 37499"/>
              <a:gd name="f100" fmla="val 4077983"/>
              <a:gd name="f101" fmla="val 24123"/>
              <a:gd name="f102" fmla="val 4117407"/>
              <a:gd name="f103" fmla="val 67436"/>
              <a:gd name="f104" fmla="val 4169111"/>
              <a:gd name="f105" fmla="val 77049"/>
              <a:gd name="f106" fmla="val 4180573"/>
              <a:gd name="f107" fmla="val 86562"/>
              <a:gd name="f108" fmla="val 4193607"/>
              <a:gd name="f109" fmla="val 94297"/>
              <a:gd name="f110" fmla="val 4207714"/>
              <a:gd name="f111" fmla="val 4239101"/>
              <a:gd name="f112" fmla="val 5589534"/>
              <a:gd name="f113" fmla="val 1069181"/>
              <a:gd name="f114" fmla="val 1095329"/>
              <a:gd name="f115" fmla="val 5618359"/>
              <a:gd name="f116" fmla="val 1121964"/>
              <a:gd name="f117" fmla="val 5641759"/>
              <a:gd name="f118" fmla="val 1153182"/>
              <a:gd name="f119" fmla="val 5660889"/>
              <a:gd name="f120" fmla="val 1195163"/>
              <a:gd name="f121" fmla="val 5672472"/>
              <a:gd name="f122" fmla="val 1198935"/>
              <a:gd name="f123" fmla="val 5679413"/>
              <a:gd name="f124" fmla="val 1202050"/>
              <a:gd name="f125" fmla="val 5686638"/>
              <a:gd name="f126" fmla="val 1206043"/>
              <a:gd name="f127" fmla="val 5694097"/>
              <a:gd name="f128" fmla="val 1242057"/>
              <a:gd name="f129" fmla="val 5698155"/>
              <a:gd name="f130" fmla="val 1278217"/>
              <a:gd name="f131" fmla="val 5689911"/>
              <a:gd name="f132" fmla="val 1312577"/>
              <a:gd name="f133" fmla="val 5673877"/>
              <a:gd name="f134" fmla="val 1366639"/>
              <a:gd name="f135" fmla="val 5649349"/>
              <a:gd name="f136" fmla="val 1434056"/>
              <a:gd name="f137" fmla="val 5619676"/>
              <a:gd name="f138" fmla="val 1484845"/>
              <a:gd name="f139" fmla="val 5598396"/>
              <a:gd name="f140" fmla="val 1502745"/>
              <a:gd name="f141" fmla="val 1436287"/>
              <a:gd name="f142" fmla="val 86014"/>
              <a:gd name="f143" fmla="val 1442785"/>
              <a:gd name="f144" fmla="val 1479498"/>
              <a:gd name="f145" fmla="+- 0 0 -90"/>
              <a:gd name="f146" fmla="*/ f3 1 5695122"/>
              <a:gd name="f147" fmla="*/ f4 1 5695122"/>
              <a:gd name="f148" fmla="val f5"/>
              <a:gd name="f149" fmla="val f6"/>
              <a:gd name="f150" fmla="*/ f145 f0 1"/>
              <a:gd name="f151" fmla="+- f149 0 f148"/>
              <a:gd name="f152" fmla="*/ f150 1 f2"/>
              <a:gd name="f153" fmla="*/ f151 1 5695122"/>
              <a:gd name="f154" fmla="*/ 0 f151 1"/>
              <a:gd name="f155" fmla="*/ 3478023 f151 1"/>
              <a:gd name="f156" fmla="*/ 78736 f151 1"/>
              <a:gd name="f157" fmla="*/ 3584716 f151 1"/>
              <a:gd name="f158" fmla="*/ 51811 f151 1"/>
              <a:gd name="f159" fmla="*/ 3596322 f151 1"/>
              <a:gd name="f160" fmla="*/ 17304 f151 1"/>
              <a:gd name="f161" fmla="*/ 3624660 f151 1"/>
              <a:gd name="f162" fmla="*/ 2854 f151 1"/>
              <a:gd name="f163" fmla="*/ 3630430 f151 1"/>
              <a:gd name="f164" fmla="*/ 3631747 f151 1"/>
              <a:gd name="f165" fmla="*/ 5695122 f151 1"/>
              <a:gd name="f166" fmla="*/ 3716069 f151 1"/>
              <a:gd name="f167" fmla="*/ 15422 f151 1"/>
              <a:gd name="f168" fmla="*/ 3716041 f151 1"/>
              <a:gd name="f169" fmla="*/ 94980 f151 1"/>
              <a:gd name="f170" fmla="*/ 3736211 f151 1"/>
              <a:gd name="f171" fmla="*/ 91326 f151 1"/>
              <a:gd name="f172" fmla="*/ 3749414 f151 1"/>
              <a:gd name="f173" fmla="*/ 98699 f151 1"/>
              <a:gd name="f174" fmla="*/ 3771938 f151 1"/>
              <a:gd name="f175" fmla="*/ 105588 f151 1"/>
              <a:gd name="f176" fmla="*/ 3771693 f151 1"/>
              <a:gd name="f177" fmla="*/ 3833447 f151 1"/>
              <a:gd name="f178" fmla="*/ 104840 f151 1"/>
              <a:gd name="f179" fmla="*/ 3834196 f151 1"/>
              <a:gd name="f180" fmla="*/ 100987 f151 1"/>
              <a:gd name="f181" fmla="*/ 3854446 f151 1"/>
              <a:gd name="f182" fmla="*/ 3854511 f151 1"/>
              <a:gd name="f183" fmla="*/ 3939490 f151 1"/>
              <a:gd name="f184" fmla="*/ 53917 f151 1"/>
              <a:gd name="f185" fmla="*/ 3967256 f151 1"/>
              <a:gd name="f186" fmla="*/ 5466 f151 1"/>
              <a:gd name="f187" fmla="*/ 4003670 f151 1"/>
              <a:gd name="f188" fmla="*/ 58268 f151 1"/>
              <a:gd name="f189" fmla="*/ 4026805 f151 1"/>
              <a:gd name="f190" fmla="*/ 61774 f151 1"/>
              <a:gd name="f191" fmla="*/ 4025905 f151 1"/>
              <a:gd name="f192" fmla="*/ 85426 f151 1"/>
              <a:gd name="f193" fmla="*/ 4017546 f151 1"/>
              <a:gd name="f194" fmla="*/ 86305 f151 1"/>
              <a:gd name="f195" fmla="*/ 4017779 f151 1"/>
              <a:gd name="f196" fmla="*/ 93149 f151 1"/>
              <a:gd name="f197" fmla="*/ 4024621 f151 1"/>
              <a:gd name="f198" fmla="*/ 67436 f151 1"/>
              <a:gd name="f199" fmla="*/ 4169111 f151 1"/>
              <a:gd name="f200" fmla="*/ 94297 f151 1"/>
              <a:gd name="f201" fmla="*/ 4207714 f151 1"/>
              <a:gd name="f202" fmla="*/ 4239101 f151 1"/>
              <a:gd name="f203" fmla="*/ 5589534 f151 1"/>
              <a:gd name="f204" fmla="*/ 1069181 f151 1"/>
              <a:gd name="f205" fmla="*/ 1095329 f151 1"/>
              <a:gd name="f206" fmla="*/ 5618359 f151 1"/>
              <a:gd name="f207" fmla="*/ 1195163 f151 1"/>
              <a:gd name="f208" fmla="*/ 5672472 f151 1"/>
              <a:gd name="f209" fmla="*/ 1206043 f151 1"/>
              <a:gd name="f210" fmla="*/ 5694097 f151 1"/>
              <a:gd name="f211" fmla="*/ 1312577 f151 1"/>
              <a:gd name="f212" fmla="*/ 5673877 f151 1"/>
              <a:gd name="f213" fmla="*/ 1484845 f151 1"/>
              <a:gd name="f214" fmla="*/ 5598396 f151 1"/>
              <a:gd name="f215" fmla="*/ 1502745 f151 1"/>
              <a:gd name="f216" fmla="*/ 1436287 f151 1"/>
              <a:gd name="f217" fmla="*/ 86014 f151 1"/>
              <a:gd name="f218" fmla="*/ 1442785 f151 1"/>
              <a:gd name="f219" fmla="*/ 1479498 f151 1"/>
              <a:gd name="f220" fmla="+- f152 0 f1"/>
              <a:gd name="f221" fmla="*/ f154 1 5695122"/>
              <a:gd name="f222" fmla="*/ f155 1 5695122"/>
              <a:gd name="f223" fmla="*/ f156 1 5695122"/>
              <a:gd name="f224" fmla="*/ f157 1 5695122"/>
              <a:gd name="f225" fmla="*/ f158 1 5695122"/>
              <a:gd name="f226" fmla="*/ f159 1 5695122"/>
              <a:gd name="f227" fmla="*/ f160 1 5695122"/>
              <a:gd name="f228" fmla="*/ f161 1 5695122"/>
              <a:gd name="f229" fmla="*/ f162 1 5695122"/>
              <a:gd name="f230" fmla="*/ f163 1 5695122"/>
              <a:gd name="f231" fmla="*/ f164 1 5695122"/>
              <a:gd name="f232" fmla="*/ f165 1 5695122"/>
              <a:gd name="f233" fmla="*/ f166 1 5695122"/>
              <a:gd name="f234" fmla="*/ f167 1 5695122"/>
              <a:gd name="f235" fmla="*/ f168 1 5695122"/>
              <a:gd name="f236" fmla="*/ f169 1 5695122"/>
              <a:gd name="f237" fmla="*/ f170 1 5695122"/>
              <a:gd name="f238" fmla="*/ f171 1 5695122"/>
              <a:gd name="f239" fmla="*/ f172 1 5695122"/>
              <a:gd name="f240" fmla="*/ f173 1 5695122"/>
              <a:gd name="f241" fmla="*/ f174 1 5695122"/>
              <a:gd name="f242" fmla="*/ f175 1 5695122"/>
              <a:gd name="f243" fmla="*/ f176 1 5695122"/>
              <a:gd name="f244" fmla="*/ f177 1 5695122"/>
              <a:gd name="f245" fmla="*/ f178 1 5695122"/>
              <a:gd name="f246" fmla="*/ f179 1 5695122"/>
              <a:gd name="f247" fmla="*/ f180 1 5695122"/>
              <a:gd name="f248" fmla="*/ f181 1 5695122"/>
              <a:gd name="f249" fmla="*/ f182 1 5695122"/>
              <a:gd name="f250" fmla="*/ f183 1 5695122"/>
              <a:gd name="f251" fmla="*/ f184 1 5695122"/>
              <a:gd name="f252" fmla="*/ f185 1 5695122"/>
              <a:gd name="f253" fmla="*/ f186 1 5695122"/>
              <a:gd name="f254" fmla="*/ f187 1 5695122"/>
              <a:gd name="f255" fmla="*/ f188 1 5695122"/>
              <a:gd name="f256" fmla="*/ f189 1 5695122"/>
              <a:gd name="f257" fmla="*/ f190 1 5695122"/>
              <a:gd name="f258" fmla="*/ f191 1 5695122"/>
              <a:gd name="f259" fmla="*/ f192 1 5695122"/>
              <a:gd name="f260" fmla="*/ f193 1 5695122"/>
              <a:gd name="f261" fmla="*/ f194 1 5695122"/>
              <a:gd name="f262" fmla="*/ f195 1 5695122"/>
              <a:gd name="f263" fmla="*/ f196 1 5695122"/>
              <a:gd name="f264" fmla="*/ f197 1 5695122"/>
              <a:gd name="f265" fmla="*/ f198 1 5695122"/>
              <a:gd name="f266" fmla="*/ f199 1 5695122"/>
              <a:gd name="f267" fmla="*/ f200 1 5695122"/>
              <a:gd name="f268" fmla="*/ f201 1 5695122"/>
              <a:gd name="f269" fmla="*/ f202 1 5695122"/>
              <a:gd name="f270" fmla="*/ f203 1 5695122"/>
              <a:gd name="f271" fmla="*/ f204 1 5695122"/>
              <a:gd name="f272" fmla="*/ f205 1 5695122"/>
              <a:gd name="f273" fmla="*/ f206 1 5695122"/>
              <a:gd name="f274" fmla="*/ f207 1 5695122"/>
              <a:gd name="f275" fmla="*/ f208 1 5695122"/>
              <a:gd name="f276" fmla="*/ f209 1 5695122"/>
              <a:gd name="f277" fmla="*/ f210 1 5695122"/>
              <a:gd name="f278" fmla="*/ f211 1 5695122"/>
              <a:gd name="f279" fmla="*/ f212 1 5695122"/>
              <a:gd name="f280" fmla="*/ f213 1 5695122"/>
              <a:gd name="f281" fmla="*/ f214 1 5695122"/>
              <a:gd name="f282" fmla="*/ f215 1 5695122"/>
              <a:gd name="f283" fmla="*/ f216 1 5695122"/>
              <a:gd name="f284" fmla="*/ f217 1 5695122"/>
              <a:gd name="f285" fmla="*/ f218 1 5695122"/>
              <a:gd name="f286" fmla="*/ f219 1 5695122"/>
              <a:gd name="f287" fmla="*/ f148 1 f153"/>
              <a:gd name="f288" fmla="*/ f149 1 f153"/>
              <a:gd name="f289" fmla="*/ f221 1 f153"/>
              <a:gd name="f290" fmla="*/ f222 1 f153"/>
              <a:gd name="f291" fmla="*/ f223 1 f153"/>
              <a:gd name="f292" fmla="*/ f224 1 f153"/>
              <a:gd name="f293" fmla="*/ f225 1 f153"/>
              <a:gd name="f294" fmla="*/ f226 1 f153"/>
              <a:gd name="f295" fmla="*/ f227 1 f153"/>
              <a:gd name="f296" fmla="*/ f228 1 f153"/>
              <a:gd name="f297" fmla="*/ f229 1 f153"/>
              <a:gd name="f298" fmla="*/ f230 1 f153"/>
              <a:gd name="f299" fmla="*/ f231 1 f153"/>
              <a:gd name="f300" fmla="*/ f232 1 f153"/>
              <a:gd name="f301" fmla="*/ f233 1 f153"/>
              <a:gd name="f302" fmla="*/ f234 1 f153"/>
              <a:gd name="f303" fmla="*/ f235 1 f153"/>
              <a:gd name="f304" fmla="*/ f236 1 f153"/>
              <a:gd name="f305" fmla="*/ f237 1 f153"/>
              <a:gd name="f306" fmla="*/ f238 1 f153"/>
              <a:gd name="f307" fmla="*/ f239 1 f153"/>
              <a:gd name="f308" fmla="*/ f240 1 f153"/>
              <a:gd name="f309" fmla="*/ f241 1 f153"/>
              <a:gd name="f310" fmla="*/ f242 1 f153"/>
              <a:gd name="f311" fmla="*/ f243 1 f153"/>
              <a:gd name="f312" fmla="*/ f244 1 f153"/>
              <a:gd name="f313" fmla="*/ f245 1 f153"/>
              <a:gd name="f314" fmla="*/ f246 1 f153"/>
              <a:gd name="f315" fmla="*/ f247 1 f153"/>
              <a:gd name="f316" fmla="*/ f248 1 f153"/>
              <a:gd name="f317" fmla="*/ f249 1 f153"/>
              <a:gd name="f318" fmla="*/ f250 1 f153"/>
              <a:gd name="f319" fmla="*/ f251 1 f153"/>
              <a:gd name="f320" fmla="*/ f252 1 f153"/>
              <a:gd name="f321" fmla="*/ f253 1 f153"/>
              <a:gd name="f322" fmla="*/ f254 1 f153"/>
              <a:gd name="f323" fmla="*/ f255 1 f153"/>
              <a:gd name="f324" fmla="*/ f256 1 f153"/>
              <a:gd name="f325" fmla="*/ f257 1 f153"/>
              <a:gd name="f326" fmla="*/ f258 1 f153"/>
              <a:gd name="f327" fmla="*/ f259 1 f153"/>
              <a:gd name="f328" fmla="*/ f260 1 f153"/>
              <a:gd name="f329" fmla="*/ f261 1 f153"/>
              <a:gd name="f330" fmla="*/ f262 1 f153"/>
              <a:gd name="f331" fmla="*/ f263 1 f153"/>
              <a:gd name="f332" fmla="*/ f264 1 f153"/>
              <a:gd name="f333" fmla="*/ f265 1 f153"/>
              <a:gd name="f334" fmla="*/ f266 1 f153"/>
              <a:gd name="f335" fmla="*/ f267 1 f153"/>
              <a:gd name="f336" fmla="*/ f268 1 f153"/>
              <a:gd name="f337" fmla="*/ f269 1 f153"/>
              <a:gd name="f338" fmla="*/ f270 1 f153"/>
              <a:gd name="f339" fmla="*/ f271 1 f153"/>
              <a:gd name="f340" fmla="*/ f272 1 f153"/>
              <a:gd name="f341" fmla="*/ f273 1 f153"/>
              <a:gd name="f342" fmla="*/ f274 1 f153"/>
              <a:gd name="f343" fmla="*/ f275 1 f153"/>
              <a:gd name="f344" fmla="*/ f276 1 f153"/>
              <a:gd name="f345" fmla="*/ f277 1 f153"/>
              <a:gd name="f346" fmla="*/ f278 1 f153"/>
              <a:gd name="f347" fmla="*/ f279 1 f153"/>
              <a:gd name="f348" fmla="*/ f280 1 f153"/>
              <a:gd name="f349" fmla="*/ f281 1 f153"/>
              <a:gd name="f350" fmla="*/ f282 1 f153"/>
              <a:gd name="f351" fmla="*/ f283 1 f153"/>
              <a:gd name="f352" fmla="*/ f284 1 f153"/>
              <a:gd name="f353" fmla="*/ f285 1 f153"/>
              <a:gd name="f354" fmla="*/ f286 1 f153"/>
              <a:gd name="f355" fmla="*/ f287 f146 1"/>
              <a:gd name="f356" fmla="*/ f288 f146 1"/>
              <a:gd name="f357" fmla="*/ f288 f147 1"/>
              <a:gd name="f358" fmla="*/ f287 f147 1"/>
              <a:gd name="f359" fmla="*/ f289 f146 1"/>
              <a:gd name="f360" fmla="*/ f290 f147 1"/>
              <a:gd name="f361" fmla="*/ f291 f146 1"/>
              <a:gd name="f362" fmla="*/ f292 f147 1"/>
              <a:gd name="f363" fmla="*/ f293 f146 1"/>
              <a:gd name="f364" fmla="*/ f294 f147 1"/>
              <a:gd name="f365" fmla="*/ f295 f146 1"/>
              <a:gd name="f366" fmla="*/ f296 f147 1"/>
              <a:gd name="f367" fmla="*/ f297 f146 1"/>
              <a:gd name="f368" fmla="*/ f298 f147 1"/>
              <a:gd name="f369" fmla="*/ f299 f147 1"/>
              <a:gd name="f370" fmla="*/ f289 f147 1"/>
              <a:gd name="f371" fmla="*/ f300 f146 1"/>
              <a:gd name="f372" fmla="*/ f300 f147 1"/>
              <a:gd name="f373" fmla="*/ f301 f147 1"/>
              <a:gd name="f374" fmla="*/ f302 f146 1"/>
              <a:gd name="f375" fmla="*/ f303 f147 1"/>
              <a:gd name="f376" fmla="*/ f304 f146 1"/>
              <a:gd name="f377" fmla="*/ f305 f147 1"/>
              <a:gd name="f378" fmla="*/ f306 f146 1"/>
              <a:gd name="f379" fmla="*/ f307 f147 1"/>
              <a:gd name="f380" fmla="*/ f308 f146 1"/>
              <a:gd name="f381" fmla="*/ f309 f147 1"/>
              <a:gd name="f382" fmla="*/ f310 f146 1"/>
              <a:gd name="f383" fmla="*/ f311 f147 1"/>
              <a:gd name="f384" fmla="*/ f312 f147 1"/>
              <a:gd name="f385" fmla="*/ f313 f146 1"/>
              <a:gd name="f386" fmla="*/ f314 f147 1"/>
              <a:gd name="f387" fmla="*/ f315 f146 1"/>
              <a:gd name="f388" fmla="*/ f316 f147 1"/>
              <a:gd name="f389" fmla="*/ f317 f147 1"/>
              <a:gd name="f390" fmla="*/ f318 f147 1"/>
              <a:gd name="f391" fmla="*/ f319 f146 1"/>
              <a:gd name="f392" fmla="*/ f320 f147 1"/>
              <a:gd name="f393" fmla="*/ f321 f146 1"/>
              <a:gd name="f394" fmla="*/ f322 f147 1"/>
              <a:gd name="f395" fmla="*/ f323 f146 1"/>
              <a:gd name="f396" fmla="*/ f324 f147 1"/>
              <a:gd name="f397" fmla="*/ f325 f146 1"/>
              <a:gd name="f398" fmla="*/ f326 f147 1"/>
              <a:gd name="f399" fmla="*/ f327 f146 1"/>
              <a:gd name="f400" fmla="*/ f328 f147 1"/>
              <a:gd name="f401" fmla="*/ f329 f146 1"/>
              <a:gd name="f402" fmla="*/ f330 f147 1"/>
              <a:gd name="f403" fmla="*/ f331 f146 1"/>
              <a:gd name="f404" fmla="*/ f332 f147 1"/>
              <a:gd name="f405" fmla="*/ f333 f146 1"/>
              <a:gd name="f406" fmla="*/ f334 f147 1"/>
              <a:gd name="f407" fmla="*/ f335 f146 1"/>
              <a:gd name="f408" fmla="*/ f336 f147 1"/>
              <a:gd name="f409" fmla="*/ f337 f147 1"/>
              <a:gd name="f410" fmla="*/ f338 f147 1"/>
              <a:gd name="f411" fmla="*/ f339 f146 1"/>
              <a:gd name="f412" fmla="*/ f340 f146 1"/>
              <a:gd name="f413" fmla="*/ f341 f147 1"/>
              <a:gd name="f414" fmla="*/ f342 f146 1"/>
              <a:gd name="f415" fmla="*/ f343 f147 1"/>
              <a:gd name="f416" fmla="*/ f344 f146 1"/>
              <a:gd name="f417" fmla="*/ f345 f147 1"/>
              <a:gd name="f418" fmla="*/ f346 f146 1"/>
              <a:gd name="f419" fmla="*/ f347 f147 1"/>
              <a:gd name="f420" fmla="*/ f348 f146 1"/>
              <a:gd name="f421" fmla="*/ f349 f147 1"/>
              <a:gd name="f422" fmla="*/ f350 f146 1"/>
              <a:gd name="f423" fmla="*/ f338 f146 1"/>
              <a:gd name="f424" fmla="*/ f310 f147 1"/>
              <a:gd name="f425" fmla="*/ f351 f147 1"/>
              <a:gd name="f426" fmla="*/ f352 f146 1"/>
              <a:gd name="f427" fmla="*/ f353 f147 1"/>
              <a:gd name="f428" fmla="*/ f354 f147 1"/>
            </a:gdLst>
            <a:ahLst/>
            <a:cxnLst>
              <a:cxn ang="3cd4">
                <a:pos x="hc" y="t"/>
              </a:cxn>
              <a:cxn ang="0">
                <a:pos x="r" y="vc"/>
              </a:cxn>
              <a:cxn ang="cd4">
                <a:pos x="hc" y="b"/>
              </a:cxn>
              <a:cxn ang="cd2">
                <a:pos x="l" y="vc"/>
              </a:cxn>
              <a:cxn ang="f220">
                <a:pos x="f359" y="f360"/>
              </a:cxn>
              <a:cxn ang="f220">
                <a:pos x="f361" y="f362"/>
              </a:cxn>
              <a:cxn ang="f220">
                <a:pos x="f363" y="f364"/>
              </a:cxn>
              <a:cxn ang="f220">
                <a:pos x="f365" y="f366"/>
              </a:cxn>
              <a:cxn ang="f220">
                <a:pos x="f367" y="f368"/>
              </a:cxn>
              <a:cxn ang="f220">
                <a:pos x="f359" y="f369"/>
              </a:cxn>
              <a:cxn ang="f220">
                <a:pos x="f359" y="f370"/>
              </a:cxn>
              <a:cxn ang="f220">
                <a:pos x="f371" y="f370"/>
              </a:cxn>
              <a:cxn ang="f220">
                <a:pos x="f371" y="f372"/>
              </a:cxn>
              <a:cxn ang="f220">
                <a:pos x="f359" y="f372"/>
              </a:cxn>
              <a:cxn ang="f220">
                <a:pos x="f359" y="f373"/>
              </a:cxn>
              <a:cxn ang="f220">
                <a:pos x="f374" y="f375"/>
              </a:cxn>
              <a:cxn ang="f220">
                <a:pos x="f376" y="f377"/>
              </a:cxn>
              <a:cxn ang="f220">
                <a:pos x="f378" y="f379"/>
              </a:cxn>
              <a:cxn ang="f220">
                <a:pos x="f380" y="f381"/>
              </a:cxn>
              <a:cxn ang="f220">
                <a:pos x="f382" y="f383"/>
              </a:cxn>
              <a:cxn ang="f220">
                <a:pos x="f382" y="f384"/>
              </a:cxn>
              <a:cxn ang="f220">
                <a:pos x="f385" y="f386"/>
              </a:cxn>
              <a:cxn ang="f220">
                <a:pos x="f387" y="f388"/>
              </a:cxn>
              <a:cxn ang="f220">
                <a:pos x="f382" y="f389"/>
              </a:cxn>
              <a:cxn ang="f220">
                <a:pos x="f382" y="f390"/>
              </a:cxn>
              <a:cxn ang="f220">
                <a:pos x="f391" y="f392"/>
              </a:cxn>
              <a:cxn ang="f220">
                <a:pos x="f393" y="f394"/>
              </a:cxn>
              <a:cxn ang="f220">
                <a:pos x="f395" y="f396"/>
              </a:cxn>
              <a:cxn ang="f220">
                <a:pos x="f397" y="f398"/>
              </a:cxn>
              <a:cxn ang="f220">
                <a:pos x="f399" y="f400"/>
              </a:cxn>
              <a:cxn ang="f220">
                <a:pos x="f401" y="f402"/>
              </a:cxn>
              <a:cxn ang="f220">
                <a:pos x="f403" y="f404"/>
              </a:cxn>
              <a:cxn ang="f220">
                <a:pos x="f405" y="f406"/>
              </a:cxn>
              <a:cxn ang="f220">
                <a:pos x="f407" y="f408"/>
              </a:cxn>
              <a:cxn ang="f220">
                <a:pos x="f382" y="f409"/>
              </a:cxn>
              <a:cxn ang="f220">
                <a:pos x="f382" y="f410"/>
              </a:cxn>
              <a:cxn ang="f220">
                <a:pos x="f411" y="f410"/>
              </a:cxn>
              <a:cxn ang="f220">
                <a:pos x="f412" y="f413"/>
              </a:cxn>
              <a:cxn ang="f220">
                <a:pos x="f414" y="f415"/>
              </a:cxn>
              <a:cxn ang="f220">
                <a:pos x="f416" y="f417"/>
              </a:cxn>
              <a:cxn ang="f220">
                <a:pos x="f418" y="f419"/>
              </a:cxn>
              <a:cxn ang="f220">
                <a:pos x="f420" y="f421"/>
              </a:cxn>
              <a:cxn ang="f220">
                <a:pos x="f422" y="f410"/>
              </a:cxn>
              <a:cxn ang="f220">
                <a:pos x="f423" y="f410"/>
              </a:cxn>
              <a:cxn ang="f220">
                <a:pos x="f423" y="f424"/>
              </a:cxn>
              <a:cxn ang="f220">
                <a:pos x="f382" y="f424"/>
              </a:cxn>
              <a:cxn ang="f220">
                <a:pos x="f382" y="f425"/>
              </a:cxn>
              <a:cxn ang="f220">
                <a:pos x="f426" y="f427"/>
              </a:cxn>
              <a:cxn ang="f220">
                <a:pos x="f359" y="f428"/>
              </a:cxn>
            </a:cxnLst>
            <a:rect l="f355" t="f358" r="f356" b="f357"/>
            <a:pathLst>
              <a:path w="5695122" h="5695122">
                <a:moveTo>
                  <a:pt x="f5" y="f7"/>
                </a:moveTo>
                <a:lnTo>
                  <a:pt x="f8" y="f9"/>
                </a:lnTo>
                <a:cubicBezTo>
                  <a:pt x="f10" y="f11"/>
                  <a:pt x="f12" y="f13"/>
                  <a:pt x="f14" y="f15"/>
                </a:cubicBezTo>
                <a:cubicBezTo>
                  <a:pt x="f16" y="f17"/>
                  <a:pt x="f18" y="f19"/>
                  <a:pt x="f20" y="f21"/>
                </a:cubicBezTo>
                <a:cubicBezTo>
                  <a:pt x="f22" y="f23"/>
                  <a:pt x="f24" y="f25"/>
                  <a:pt x="f26" y="f27"/>
                </a:cubicBezTo>
                <a:lnTo>
                  <a:pt x="f5" y="f28"/>
                </a:lnTo>
                <a:close/>
                <a:moveTo>
                  <a:pt x="f5" y="f5"/>
                </a:moveTo>
                <a:lnTo>
                  <a:pt x="f6" y="f5"/>
                </a:lnTo>
                <a:lnTo>
                  <a:pt x="f6" y="f6"/>
                </a:lnTo>
                <a:lnTo>
                  <a:pt x="f5" y="f6"/>
                </a:lnTo>
                <a:lnTo>
                  <a:pt x="f5" y="f29"/>
                </a:lnTo>
                <a:lnTo>
                  <a:pt x="f30" y="f31"/>
                </a:lnTo>
                <a:cubicBezTo>
                  <a:pt x="f32" y="f33"/>
                  <a:pt x="f34" y="f35"/>
                  <a:pt x="f36" y="f37"/>
                </a:cubicBezTo>
                <a:cubicBezTo>
                  <a:pt x="f38" y="f39"/>
                  <a:pt x="f40" y="f41"/>
                  <a:pt x="f42" y="f43"/>
                </a:cubicBezTo>
                <a:cubicBezTo>
                  <a:pt x="f44" y="f45"/>
                  <a:pt x="f46" y="f47"/>
                  <a:pt x="f48" y="f49"/>
                </a:cubicBezTo>
                <a:lnTo>
                  <a:pt x="f50" y="f51"/>
                </a:lnTo>
                <a:lnTo>
                  <a:pt x="f50" y="f52"/>
                </a:lnTo>
                <a:lnTo>
                  <a:pt x="f53" y="f54"/>
                </a:lnTo>
                <a:cubicBezTo>
                  <a:pt x="f55" y="f56"/>
                  <a:pt x="f57" y="f58"/>
                  <a:pt x="f59" y="f60"/>
                </a:cubicBezTo>
                <a:lnTo>
                  <a:pt x="f50" y="f61"/>
                </a:lnTo>
                <a:lnTo>
                  <a:pt x="f50" y="f62"/>
                </a:lnTo>
                <a:lnTo>
                  <a:pt x="f63" y="f64"/>
                </a:lnTo>
                <a:cubicBezTo>
                  <a:pt x="f65" y="f66"/>
                  <a:pt x="f67" y="f68"/>
                  <a:pt x="f69" y="f70"/>
                </a:cubicBezTo>
                <a:cubicBezTo>
                  <a:pt x="f71" y="f72"/>
                  <a:pt x="f73" y="f74"/>
                  <a:pt x="f75" y="f76"/>
                </a:cubicBezTo>
                <a:cubicBezTo>
                  <a:pt x="f77" y="f78"/>
                  <a:pt x="f79" y="f80"/>
                  <a:pt x="f81" y="f82"/>
                </a:cubicBezTo>
                <a:cubicBezTo>
                  <a:pt x="f83" y="f84"/>
                  <a:pt x="f85" y="f86"/>
                  <a:pt x="f87" y="f88"/>
                </a:cubicBezTo>
                <a:cubicBezTo>
                  <a:pt x="f89" y="f90"/>
                  <a:pt x="f91" y="f92"/>
                  <a:pt x="f91" y="f92"/>
                </a:cubicBezTo>
                <a:cubicBezTo>
                  <a:pt x="f93" y="f94"/>
                  <a:pt x="f95" y="f96"/>
                  <a:pt x="f97" y="f98"/>
                </a:cubicBezTo>
                <a:cubicBezTo>
                  <a:pt x="f99" y="f100"/>
                  <a:pt x="f101" y="f102"/>
                  <a:pt x="f103" y="f104"/>
                </a:cubicBezTo>
                <a:cubicBezTo>
                  <a:pt x="f105" y="f106"/>
                  <a:pt x="f107" y="f108"/>
                  <a:pt x="f109" y="f110"/>
                </a:cubicBezTo>
                <a:lnTo>
                  <a:pt x="f50" y="f111"/>
                </a:lnTo>
                <a:lnTo>
                  <a:pt x="f50" y="f112"/>
                </a:lnTo>
                <a:lnTo>
                  <a:pt x="f113" y="f112"/>
                </a:lnTo>
                <a:lnTo>
                  <a:pt x="f114" y="f115"/>
                </a:lnTo>
                <a:cubicBezTo>
                  <a:pt x="f116" y="f117"/>
                  <a:pt x="f118" y="f119"/>
                  <a:pt x="f120" y="f121"/>
                </a:cubicBezTo>
                <a:cubicBezTo>
                  <a:pt x="f122" y="f123"/>
                  <a:pt x="f124" y="f125"/>
                  <a:pt x="f126" y="f127"/>
                </a:cubicBezTo>
                <a:cubicBezTo>
                  <a:pt x="f128" y="f129"/>
                  <a:pt x="f130" y="f131"/>
                  <a:pt x="f132" y="f133"/>
                </a:cubicBezTo>
                <a:cubicBezTo>
                  <a:pt x="f134" y="f135"/>
                  <a:pt x="f136" y="f137"/>
                  <a:pt x="f138" y="f139"/>
                </a:cubicBezTo>
                <a:lnTo>
                  <a:pt x="f140" y="f112"/>
                </a:lnTo>
                <a:lnTo>
                  <a:pt x="f112" y="f112"/>
                </a:lnTo>
                <a:lnTo>
                  <a:pt x="f112" y="f50"/>
                </a:lnTo>
                <a:lnTo>
                  <a:pt x="f50" y="f50"/>
                </a:lnTo>
                <a:lnTo>
                  <a:pt x="f50" y="f141"/>
                </a:lnTo>
                <a:lnTo>
                  <a:pt x="f142" y="f143"/>
                </a:lnTo>
                <a:lnTo>
                  <a:pt x="f5" y="f144"/>
                </a:lnTo>
                <a:close/>
              </a:path>
            </a:pathLst>
          </a:custGeom>
          <a:solidFill>
            <a:schemeClr val="bg1"/>
          </a:solidFill>
          <a:ln cap="flat">
            <a:noFill/>
            <a:prstDash val="solid"/>
          </a:ln>
        </p:spPr>
        <p:txBody>
          <a:bodyPr vert="horz" wrap="square" lIns="60960" tIns="30480" rIns="60960" bIns="30480" anchor="ctr" anchorCtr="1" compatLnSpc="1">
            <a:noAutofit/>
          </a:bodyPr>
          <a:lstStyle/>
          <a:p>
            <a:pPr algn="ctr" defTabSz="609630" rtl="1">
              <a:defRPr sz="1800" b="0" i="0" u="none" strike="noStrike" kern="0" cap="none" spc="0" baseline="0">
                <a:solidFill>
                  <a:srgbClr val="000000"/>
                </a:solidFill>
                <a:uFillTx/>
              </a:defRPr>
            </a:pPr>
            <a:endParaRPr lang="en-US">
              <a:solidFill>
                <a:srgbClr val="000000"/>
              </a:solidFill>
              <a:latin typeface="Calibri"/>
              <a:cs typeface="B Nazanin" panose="00000400000000000000" pitchFamily="2" charset="-78"/>
            </a:endParaRPr>
          </a:p>
        </p:txBody>
      </p:sp>
      <p:sp>
        <p:nvSpPr>
          <p:cNvPr id="5" name="TextBox 19">
            <a:extLst>
              <a:ext uri="{FF2B5EF4-FFF2-40B4-BE49-F238E27FC236}">
                <a16:creationId xmlns:a16="http://schemas.microsoft.com/office/drawing/2014/main" id="{9976C071-063D-43B9-842B-31DC179CC65E}"/>
              </a:ext>
            </a:extLst>
          </p:cNvPr>
          <p:cNvSpPr txBox="1"/>
          <p:nvPr/>
        </p:nvSpPr>
        <p:spPr>
          <a:xfrm>
            <a:off x="776868" y="4328678"/>
            <a:ext cx="3283549" cy="270843"/>
          </a:xfrm>
          <a:prstGeom prst="rect">
            <a:avLst/>
          </a:prstGeom>
          <a:noFill/>
          <a:ln cap="flat">
            <a:noFill/>
          </a:ln>
        </p:spPr>
        <p:txBody>
          <a:bodyPr vert="horz" wrap="square" lIns="60960" tIns="30480" rIns="60960" bIns="30480" anchor="t" anchorCtr="0" compatLnSpc="1">
            <a:spAutoFit/>
          </a:bodyPr>
          <a:lstStyle/>
          <a:p>
            <a:pPr marL="285764" indent="-285764" algn="r" defTabSz="609630" rtl="1">
              <a:lnSpc>
                <a:spcPct val="80000"/>
              </a:lnSpc>
              <a:buSzTx/>
              <a:buFont typeface="Wingdings" panose="05000000000000000000" pitchFamily="2" charset="2"/>
              <a:buChar char="ü"/>
              <a:defRPr sz="1800" b="0" i="0" u="none" strike="noStrike" kern="0" cap="none" spc="0" baseline="0">
                <a:solidFill>
                  <a:srgbClr val="000000"/>
                </a:solidFill>
                <a:uFillTx/>
              </a:defRPr>
            </a:pPr>
            <a:r>
              <a:rPr lang="fa-IR" sz="1600" dirty="0">
                <a:solidFill>
                  <a:srgbClr val="000000"/>
                </a:solidFill>
                <a:latin typeface="Calibri" panose="020F0502020204030204"/>
                <a:ea typeface="맑은 고딕" pitchFamily="34"/>
                <a:cs typeface="B Nazanin" panose="00000400000000000000" pitchFamily="2" charset="-78"/>
              </a:rPr>
              <a:t>ارائه نمونه کارها ساده</a:t>
            </a:r>
            <a:endParaRPr lang="en-US" sz="1600" dirty="0">
              <a:solidFill>
                <a:srgbClr val="000000"/>
              </a:solidFill>
              <a:latin typeface="Calibri" panose="020F0502020204030204"/>
              <a:ea typeface="맑은 고딕" pitchFamily="34"/>
              <a:cs typeface="B Nazanin" panose="00000400000000000000" pitchFamily="2" charset="-78"/>
            </a:endParaRPr>
          </a:p>
        </p:txBody>
      </p:sp>
      <p:sp>
        <p:nvSpPr>
          <p:cNvPr id="6" name="TextBox 20">
            <a:extLst>
              <a:ext uri="{FF2B5EF4-FFF2-40B4-BE49-F238E27FC236}">
                <a16:creationId xmlns:a16="http://schemas.microsoft.com/office/drawing/2014/main" id="{6D7C3E80-9E4E-48A6-8807-CC4A28970EE5}"/>
              </a:ext>
            </a:extLst>
          </p:cNvPr>
          <p:cNvSpPr txBox="1"/>
          <p:nvPr/>
        </p:nvSpPr>
        <p:spPr>
          <a:xfrm>
            <a:off x="776868" y="4649840"/>
            <a:ext cx="3283549" cy="270843"/>
          </a:xfrm>
          <a:prstGeom prst="rect">
            <a:avLst/>
          </a:prstGeom>
          <a:noFill/>
          <a:ln cap="flat">
            <a:noFill/>
          </a:ln>
        </p:spPr>
        <p:txBody>
          <a:bodyPr vert="horz" wrap="square" lIns="60960" tIns="30480" rIns="60960" bIns="30480" anchor="t" anchorCtr="0" compatLnSpc="1">
            <a:spAutoFit/>
          </a:bodyPr>
          <a:lstStyle/>
          <a:p>
            <a:pPr marL="285764" indent="-285764" algn="r" defTabSz="609630" rtl="1">
              <a:lnSpc>
                <a:spcPct val="80000"/>
              </a:lnSpc>
              <a:buSzTx/>
              <a:buFont typeface="Wingdings" panose="05000000000000000000" pitchFamily="2" charset="2"/>
              <a:buChar char="ü"/>
              <a:defRPr sz="1800" b="0" i="0" u="none" strike="noStrike" kern="0" cap="none" spc="0" baseline="0">
                <a:solidFill>
                  <a:srgbClr val="000000"/>
                </a:solidFill>
                <a:uFillTx/>
              </a:defRPr>
            </a:pPr>
            <a:r>
              <a:rPr lang="fa-IR" sz="1600" dirty="0">
                <a:solidFill>
                  <a:srgbClr val="000000"/>
                </a:solidFill>
                <a:latin typeface="Calibri" panose="020F0502020204030204"/>
                <a:ea typeface="맑은 고딕" pitchFamily="34"/>
                <a:cs typeface="B Nazanin" panose="00000400000000000000" pitchFamily="2" charset="-78"/>
              </a:rPr>
              <a:t>ارائه</a:t>
            </a:r>
            <a:endParaRPr lang="en-US" sz="1600" dirty="0">
              <a:solidFill>
                <a:srgbClr val="000000"/>
              </a:solidFill>
              <a:latin typeface="Calibri" panose="020F0502020204030204"/>
              <a:ea typeface="맑은 고딕" pitchFamily="34"/>
              <a:cs typeface="B Nazanin" panose="00000400000000000000" pitchFamily="2" charset="-78"/>
            </a:endParaRPr>
          </a:p>
        </p:txBody>
      </p:sp>
      <p:sp>
        <p:nvSpPr>
          <p:cNvPr id="7" name="TextBox 21">
            <a:extLst>
              <a:ext uri="{FF2B5EF4-FFF2-40B4-BE49-F238E27FC236}">
                <a16:creationId xmlns:a16="http://schemas.microsoft.com/office/drawing/2014/main" id="{A08ABFDA-2E76-4B8B-81B3-4953CD4F8564}"/>
              </a:ext>
            </a:extLst>
          </p:cNvPr>
          <p:cNvSpPr txBox="1"/>
          <p:nvPr/>
        </p:nvSpPr>
        <p:spPr>
          <a:xfrm>
            <a:off x="776868" y="5613319"/>
            <a:ext cx="3283549" cy="270843"/>
          </a:xfrm>
          <a:prstGeom prst="rect">
            <a:avLst/>
          </a:prstGeom>
          <a:noFill/>
          <a:ln cap="flat">
            <a:noFill/>
          </a:ln>
        </p:spPr>
        <p:txBody>
          <a:bodyPr vert="horz" wrap="square" lIns="60960" tIns="30480" rIns="60960" bIns="30480" anchor="t" anchorCtr="0" compatLnSpc="1">
            <a:spAutoFit/>
          </a:bodyPr>
          <a:lstStyle/>
          <a:p>
            <a:pPr marL="285764" indent="-285764" algn="r" defTabSz="609630" rtl="1">
              <a:lnSpc>
                <a:spcPct val="80000"/>
              </a:lnSpc>
              <a:buSzTx/>
              <a:buFont typeface="Wingdings" panose="05000000000000000000" pitchFamily="2" charset="2"/>
              <a:buChar char="ü"/>
              <a:defRPr sz="1800" b="0" i="0" u="none" strike="noStrike" kern="0" cap="none" spc="0" baseline="0">
                <a:solidFill>
                  <a:srgbClr val="000000"/>
                </a:solidFill>
                <a:uFillTx/>
              </a:defRPr>
            </a:pPr>
            <a:r>
              <a:rPr lang="fa-IR" sz="1600" dirty="0">
                <a:solidFill>
                  <a:srgbClr val="000000"/>
                </a:solidFill>
                <a:latin typeface="Calibri" panose="020F0502020204030204"/>
                <a:ea typeface="맑은 고딕" pitchFamily="34"/>
                <a:cs typeface="B Nazanin" panose="00000400000000000000" pitchFamily="2" charset="-78"/>
              </a:rPr>
              <a:t>ارائه نمونه کارها</a:t>
            </a:r>
            <a:endParaRPr lang="en-US" sz="1600" dirty="0">
              <a:solidFill>
                <a:srgbClr val="000000"/>
              </a:solidFill>
              <a:latin typeface="Calibri" panose="020F0502020204030204"/>
              <a:ea typeface="맑은 고딕" pitchFamily="34"/>
              <a:cs typeface="B Nazanin" panose="00000400000000000000" pitchFamily="2" charset="-78"/>
            </a:endParaRPr>
          </a:p>
        </p:txBody>
      </p:sp>
      <p:sp>
        <p:nvSpPr>
          <p:cNvPr id="8" name="TextBox 22">
            <a:extLst>
              <a:ext uri="{FF2B5EF4-FFF2-40B4-BE49-F238E27FC236}">
                <a16:creationId xmlns:a16="http://schemas.microsoft.com/office/drawing/2014/main" id="{6D4284AD-2122-4B7F-9F32-AAAF468EDC1E}"/>
              </a:ext>
            </a:extLst>
          </p:cNvPr>
          <p:cNvSpPr txBox="1"/>
          <p:nvPr/>
        </p:nvSpPr>
        <p:spPr>
          <a:xfrm>
            <a:off x="776868" y="5292157"/>
            <a:ext cx="3283549" cy="270843"/>
          </a:xfrm>
          <a:prstGeom prst="rect">
            <a:avLst/>
          </a:prstGeom>
          <a:noFill/>
          <a:ln cap="flat">
            <a:noFill/>
          </a:ln>
        </p:spPr>
        <p:txBody>
          <a:bodyPr vert="horz" wrap="square" lIns="60960" tIns="30480" rIns="60960" bIns="30480" anchor="t" anchorCtr="0" compatLnSpc="1">
            <a:spAutoFit/>
          </a:bodyPr>
          <a:lstStyle/>
          <a:p>
            <a:pPr marL="285764" indent="-285764" algn="r" defTabSz="609630" rtl="1">
              <a:lnSpc>
                <a:spcPct val="80000"/>
              </a:lnSpc>
              <a:buSzTx/>
              <a:buFont typeface="Wingdings" panose="05000000000000000000" pitchFamily="2" charset="2"/>
              <a:buChar char="ü"/>
              <a:defRPr sz="1800" b="0" i="0" u="none" strike="noStrike" kern="0" cap="none" spc="0" baseline="0">
                <a:solidFill>
                  <a:srgbClr val="000000"/>
                </a:solidFill>
                <a:uFillTx/>
              </a:defRPr>
            </a:pPr>
            <a:r>
              <a:rPr lang="fa-IR" sz="1600" dirty="0">
                <a:solidFill>
                  <a:srgbClr val="000000"/>
                </a:solidFill>
                <a:latin typeface="Calibri" panose="020F0502020204030204"/>
                <a:ea typeface="맑은 고딕" pitchFamily="34"/>
                <a:cs typeface="B Nazanin" panose="00000400000000000000" pitchFamily="2" charset="-78"/>
              </a:rPr>
              <a:t>نمونه کارها ساده</a:t>
            </a:r>
            <a:endParaRPr lang="en-US" sz="1600" dirty="0">
              <a:solidFill>
                <a:srgbClr val="000000"/>
              </a:solidFill>
              <a:latin typeface="Calibri" panose="020F0502020204030204"/>
              <a:ea typeface="맑은 고딕" pitchFamily="34"/>
              <a:cs typeface="B Nazanin" panose="00000400000000000000" pitchFamily="2" charset="-78"/>
            </a:endParaRPr>
          </a:p>
        </p:txBody>
      </p:sp>
      <p:sp>
        <p:nvSpPr>
          <p:cNvPr id="9" name="TextBox 23">
            <a:extLst>
              <a:ext uri="{FF2B5EF4-FFF2-40B4-BE49-F238E27FC236}">
                <a16:creationId xmlns:a16="http://schemas.microsoft.com/office/drawing/2014/main" id="{060B8A5A-286C-4403-BC97-3102401CE16E}"/>
              </a:ext>
            </a:extLst>
          </p:cNvPr>
          <p:cNvSpPr txBox="1"/>
          <p:nvPr/>
        </p:nvSpPr>
        <p:spPr>
          <a:xfrm>
            <a:off x="776868" y="4971002"/>
            <a:ext cx="3283549" cy="270843"/>
          </a:xfrm>
          <a:prstGeom prst="rect">
            <a:avLst/>
          </a:prstGeom>
          <a:noFill/>
          <a:ln cap="flat">
            <a:noFill/>
          </a:ln>
        </p:spPr>
        <p:txBody>
          <a:bodyPr vert="horz" wrap="square" lIns="60960" tIns="30480" rIns="60960" bIns="30480" anchor="t" anchorCtr="0" compatLnSpc="1">
            <a:spAutoFit/>
          </a:bodyPr>
          <a:lstStyle/>
          <a:p>
            <a:pPr marL="285764" indent="-285764" algn="r" defTabSz="609630" rtl="1">
              <a:lnSpc>
                <a:spcPct val="80000"/>
              </a:lnSpc>
              <a:buSzTx/>
              <a:buFont typeface="Wingdings" panose="05000000000000000000" pitchFamily="2" charset="2"/>
              <a:buChar char="ü"/>
              <a:defRPr sz="1800" b="0" i="0" u="none" strike="noStrike" kern="0" cap="none" spc="0" baseline="0">
                <a:solidFill>
                  <a:srgbClr val="000000"/>
                </a:solidFill>
                <a:uFillTx/>
              </a:defRPr>
            </a:pPr>
            <a:r>
              <a:rPr lang="fa-IR" sz="1600" dirty="0">
                <a:solidFill>
                  <a:srgbClr val="000000"/>
                </a:solidFill>
                <a:latin typeface="Calibri" panose="020F0502020204030204"/>
                <a:ea typeface="맑은 고딕" pitchFamily="34"/>
                <a:cs typeface="B Nazanin" panose="00000400000000000000" pitchFamily="2" charset="-78"/>
              </a:rPr>
              <a:t>نمونه کارها</a:t>
            </a:r>
            <a:endParaRPr lang="en-US" sz="1600" dirty="0">
              <a:solidFill>
                <a:srgbClr val="000000"/>
              </a:solidFill>
              <a:latin typeface="Calibri" panose="020F0502020204030204"/>
              <a:ea typeface="맑은 고딕" pitchFamily="34"/>
              <a:cs typeface="B Nazanin" panose="00000400000000000000" pitchFamily="2" charset="-78"/>
            </a:endParaRPr>
          </a:p>
        </p:txBody>
      </p:sp>
      <p:sp>
        <p:nvSpPr>
          <p:cNvPr id="10" name="TextBox 24">
            <a:extLst>
              <a:ext uri="{FF2B5EF4-FFF2-40B4-BE49-F238E27FC236}">
                <a16:creationId xmlns:a16="http://schemas.microsoft.com/office/drawing/2014/main" id="{24983BBA-A831-4EA6-A968-CE0EE2E68660}"/>
              </a:ext>
            </a:extLst>
          </p:cNvPr>
          <p:cNvSpPr txBox="1"/>
          <p:nvPr/>
        </p:nvSpPr>
        <p:spPr>
          <a:xfrm>
            <a:off x="776868" y="5934480"/>
            <a:ext cx="3283549" cy="270843"/>
          </a:xfrm>
          <a:prstGeom prst="rect">
            <a:avLst/>
          </a:prstGeom>
          <a:noFill/>
          <a:ln cap="flat">
            <a:noFill/>
          </a:ln>
        </p:spPr>
        <p:txBody>
          <a:bodyPr vert="horz" wrap="square" lIns="60960" tIns="30480" rIns="60960" bIns="30480" anchor="t" anchorCtr="0" compatLnSpc="1">
            <a:spAutoFit/>
          </a:bodyPr>
          <a:lstStyle/>
          <a:p>
            <a:pPr marL="285764" indent="-285764" algn="r" defTabSz="609630" rtl="1">
              <a:lnSpc>
                <a:spcPct val="80000"/>
              </a:lnSpc>
              <a:buSzTx/>
              <a:buFont typeface="Wingdings" panose="05000000000000000000" pitchFamily="2" charset="2"/>
              <a:buChar char="ü"/>
              <a:defRPr sz="1800" b="0" i="0" u="none" strike="noStrike" kern="0" cap="none" spc="0" baseline="0">
                <a:solidFill>
                  <a:srgbClr val="000000"/>
                </a:solidFill>
                <a:uFillTx/>
              </a:defRPr>
            </a:pPr>
            <a:r>
              <a:rPr lang="fa-IR" sz="1600" dirty="0">
                <a:solidFill>
                  <a:srgbClr val="000000"/>
                </a:solidFill>
                <a:latin typeface="Calibri" panose="020F0502020204030204"/>
                <a:ea typeface="맑은 고딕" pitchFamily="34"/>
                <a:cs typeface="B Nazanin" panose="00000400000000000000" pitchFamily="2" charset="-78"/>
              </a:rPr>
              <a:t>ارائه</a:t>
            </a:r>
            <a:endParaRPr lang="en-US" sz="1600" dirty="0">
              <a:solidFill>
                <a:srgbClr val="000000"/>
              </a:solidFill>
              <a:latin typeface="Calibri" panose="020F0502020204030204"/>
              <a:ea typeface="맑은 고딕" pitchFamily="34"/>
              <a:cs typeface="B Nazanin" panose="00000400000000000000" pitchFamily="2" charset="-78"/>
            </a:endParaRPr>
          </a:p>
        </p:txBody>
      </p:sp>
      <p:sp>
        <p:nvSpPr>
          <p:cNvPr id="15" name="TextBox 19">
            <a:extLst>
              <a:ext uri="{FF2B5EF4-FFF2-40B4-BE49-F238E27FC236}">
                <a16:creationId xmlns:a16="http://schemas.microsoft.com/office/drawing/2014/main" id="{1CB6828B-62D1-D364-1FE8-FC85A287F641}"/>
              </a:ext>
            </a:extLst>
          </p:cNvPr>
          <p:cNvSpPr txBox="1"/>
          <p:nvPr/>
        </p:nvSpPr>
        <p:spPr>
          <a:xfrm>
            <a:off x="699960" y="726184"/>
            <a:ext cx="4101169" cy="1538883"/>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800" b="1" dirty="0">
                <a:solidFill>
                  <a:srgbClr val="125474"/>
                </a:solidFill>
                <a:latin typeface="Calibri" panose="020F0502020204030204"/>
                <a:ea typeface="맑은 고딕" pitchFamily="34"/>
                <a:cs typeface="B Nazanin" panose="00000400000000000000" pitchFamily="2" charset="-78"/>
              </a:rPr>
              <a:t>چه هستند</a:t>
            </a:r>
          </a:p>
          <a:p>
            <a:pPr algn="r" defTabSz="609630" rtl="1">
              <a:defRPr sz="1800" b="0" i="0" u="none" strike="noStrike" kern="0" cap="none" spc="0" baseline="0">
                <a:solidFill>
                  <a:srgbClr val="000000"/>
                </a:solidFill>
                <a:uFillTx/>
              </a:defRPr>
            </a:pPr>
            <a:r>
              <a:rPr lang="fa-IR" sz="4800" b="1" dirty="0">
                <a:solidFill>
                  <a:srgbClr val="00B0F0"/>
                </a:solidFill>
                <a:latin typeface="Calibri" panose="020F0502020204030204"/>
                <a:ea typeface="맑은 고딕" pitchFamily="34"/>
                <a:cs typeface="B Nazanin" panose="00000400000000000000" pitchFamily="2" charset="-78"/>
              </a:rPr>
              <a:t>حفره ها؟</a:t>
            </a:r>
            <a:endParaRPr lang="en-US" sz="4800" b="1" dirty="0">
              <a:solidFill>
                <a:srgbClr val="00B0F0"/>
              </a:solidFill>
              <a:latin typeface="Calibri" panose="020F0502020204030204"/>
              <a:ea typeface="맑은 고딕" pitchFamily="34"/>
              <a:cs typeface="B Nazanin" panose="00000400000000000000" pitchFamily="2" charset="-78"/>
            </a:endParaRPr>
          </a:p>
        </p:txBody>
      </p:sp>
      <p:sp>
        <p:nvSpPr>
          <p:cNvPr id="17" name="TextBox 43">
            <a:extLst>
              <a:ext uri="{FF2B5EF4-FFF2-40B4-BE49-F238E27FC236}">
                <a16:creationId xmlns:a16="http://schemas.microsoft.com/office/drawing/2014/main" id="{6FACA5D4-10AB-7577-EFEB-C5C3C8AF1C85}"/>
              </a:ext>
            </a:extLst>
          </p:cNvPr>
          <p:cNvSpPr txBox="1"/>
          <p:nvPr/>
        </p:nvSpPr>
        <p:spPr>
          <a:xfrm>
            <a:off x="738768" y="2420415"/>
            <a:ext cx="3966582" cy="1731243"/>
          </a:xfrm>
          <a:prstGeom prst="rect">
            <a:avLst/>
          </a:prstGeom>
          <a:noFill/>
        </p:spPr>
        <p:txBody>
          <a:bodyPr wrap="square" rtlCol="0">
            <a:spAutoFit/>
          </a:bodyPr>
          <a:lstStyle/>
          <a:p>
            <a:pPr algn="just" rtl="1">
              <a:lnSpc>
                <a:spcPct val="150000"/>
              </a:lnSpc>
            </a:pPr>
            <a:r>
              <a:rPr lang="fa-IR" altLang="ko-KR" sz="1200" dirty="0">
                <a:solidFill>
                  <a:schemeClr val="tx1">
                    <a:lumMod val="75000"/>
                    <a:lumOff val="25000"/>
                  </a:schemeClr>
                </a:solidFill>
                <a:cs typeface="B Nazanin" panose="00000400000000000000" pitchFamily="2" charset="-78"/>
              </a:rPr>
              <a:t>در دسترس بودن این الگو بدون هیچ هزینه ای بر تعهد ما برای حمایت از جامعه دانشگاهی و توانمندسازی افرادی مانند شما با ابزارهایی که می تواند کیفیت ارائه های آنها را بالا ببرد، تاکید می کند. از این فرصت برای دانلود و استفاده از این الگو برای افزودن جلای و پیچیدگی به ارائه پایان نامه دندانپزشکی خود استفاده کنید و آن را به انتخابی قانع کننده برای فعالیت های تحصیلی خود تبدیل کنید.</a:t>
            </a:r>
            <a:endParaRPr lang="en-US" altLang="ko-KR" sz="1200" dirty="0">
              <a:solidFill>
                <a:schemeClr val="tx1">
                  <a:lumMod val="75000"/>
                  <a:lumOff val="25000"/>
                </a:schemeClr>
              </a:solidFill>
              <a:cs typeface="B Nazanin" panose="00000400000000000000" pitchFamily="2" charset="-78"/>
            </a:endParaRPr>
          </a:p>
        </p:txBody>
      </p:sp>
    </p:spTree>
    <p:extLst>
      <p:ext uri="{BB962C8B-B14F-4D97-AF65-F5344CB8AC3E}">
        <p14:creationId xmlns:p14="http://schemas.microsoft.com/office/powerpoint/2010/main" val="2882183051"/>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13" name="Flecha: pentágono 12">
            <a:extLst>
              <a:ext uri="{FF2B5EF4-FFF2-40B4-BE49-F238E27FC236}">
                <a16:creationId xmlns:a16="http://schemas.microsoft.com/office/drawing/2014/main" id="{E2672982-4B16-B10B-C356-B35F2AE31592}"/>
              </a:ext>
            </a:extLst>
          </p:cNvPr>
          <p:cNvSpPr/>
          <p:nvPr/>
        </p:nvSpPr>
        <p:spPr>
          <a:xfrm flipH="1">
            <a:off x="1828800" y="0"/>
            <a:ext cx="10363200" cy="6858000"/>
          </a:xfrm>
          <a:prstGeom prst="homePlate">
            <a:avLst>
              <a:gd name="adj" fmla="val 396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a:cs typeface="B Nazanin" panose="00000400000000000000" pitchFamily="2" charset="-78"/>
            </a:endParaRPr>
          </a:p>
        </p:txBody>
      </p:sp>
      <p:pic>
        <p:nvPicPr>
          <p:cNvPr id="5122" name="Picture 2" descr="Vector limpieza de caries por taladro dental dental">
            <a:extLst>
              <a:ext uri="{FF2B5EF4-FFF2-40B4-BE49-F238E27FC236}">
                <a16:creationId xmlns:a16="http://schemas.microsoft.com/office/drawing/2014/main" id="{9EE4AE86-91EA-0FBB-5D54-358EAE16AA29}"/>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962650" y="725358"/>
            <a:ext cx="5962650" cy="596265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67">
            <a:extLst>
              <a:ext uri="{FF2B5EF4-FFF2-40B4-BE49-F238E27FC236}">
                <a16:creationId xmlns:a16="http://schemas.microsoft.com/office/drawing/2014/main" id="{3066AC81-4799-A625-A6BF-68CEB38F2EEE}"/>
              </a:ext>
            </a:extLst>
          </p:cNvPr>
          <p:cNvSpPr txBox="1"/>
          <p:nvPr/>
        </p:nvSpPr>
        <p:spPr>
          <a:xfrm>
            <a:off x="841007" y="4494778"/>
            <a:ext cx="4748767" cy="666977"/>
          </a:xfrm>
          <a:prstGeom prst="rect">
            <a:avLst/>
          </a:prstGeom>
          <a:noFill/>
        </p:spPr>
        <p:txBody>
          <a:bodyPr wrap="square" rtlCol="0" anchor="ctr">
            <a:spAutoFit/>
          </a:bodyPr>
          <a:lstStyle/>
          <a:p>
            <a:pPr algn="r" rtl="1"/>
            <a:r>
              <a:rPr lang="en-GB" altLang="ko-KR" sz="1867" dirty="0">
                <a:solidFill>
                  <a:schemeClr val="bg1">
                    <a:lumMod val="50000"/>
                  </a:schemeClr>
                </a:solidFill>
                <a:cs typeface="B Nazanin" panose="00000400000000000000" pitchFamily="2" charset="-78"/>
              </a:rPr>
              <a:t>LORE </a:t>
            </a:r>
            <a:r>
              <a:rPr lang="fa-IR" altLang="ko-KR" sz="1867" dirty="0">
                <a:solidFill>
                  <a:schemeClr val="bg1">
                    <a:lumMod val="50000"/>
                  </a:schemeClr>
                </a:solidFill>
                <a:cs typeface="B Nazanin" panose="00000400000000000000" pitchFamily="2" charset="-78"/>
              </a:rPr>
              <a:t>به خودی خود یک درد است، با استفاده از آن از فعالیت کامل جلوگیری می کند.</a:t>
            </a:r>
            <a:endParaRPr lang="ko-KR" altLang="en-US" sz="1867" dirty="0">
              <a:solidFill>
                <a:schemeClr val="bg1">
                  <a:lumMod val="50000"/>
                </a:schemeClr>
              </a:solidFill>
              <a:cs typeface="B Nazanin" panose="00000400000000000000" pitchFamily="2" charset="-78"/>
            </a:endParaRPr>
          </a:p>
        </p:txBody>
      </p:sp>
      <p:sp>
        <p:nvSpPr>
          <p:cNvPr id="3" name="Text Placeholder 20">
            <a:extLst>
              <a:ext uri="{FF2B5EF4-FFF2-40B4-BE49-F238E27FC236}">
                <a16:creationId xmlns:a16="http://schemas.microsoft.com/office/drawing/2014/main" id="{1287FB8E-D33F-64F9-04C8-06F5914F9475}"/>
              </a:ext>
            </a:extLst>
          </p:cNvPr>
          <p:cNvSpPr txBox="1"/>
          <p:nvPr/>
        </p:nvSpPr>
        <p:spPr>
          <a:xfrm>
            <a:off x="947748" y="5236904"/>
            <a:ext cx="4622976" cy="1001971"/>
          </a:xfrm>
          <a:prstGeom prst="rect">
            <a:avLst/>
          </a:prstGeom>
        </p:spPr>
        <p:txBody>
          <a:bodyPr lIns="0" anchor="t"/>
          <a:lstStyle>
            <a:lvl1pPr marL="0" indent="0" algn="r" defTabSz="914400" rtl="0" eaLnBrk="1" latinLnBrk="0" hangingPunct="1">
              <a:spcBef>
                <a:spcPct val="20000"/>
              </a:spcBef>
              <a:buFontTx/>
              <a:buNone/>
              <a:defRPr sz="1200" b="0" kern="1200">
                <a:solidFill>
                  <a:schemeClr val="tx1">
                    <a:lumMod val="50000"/>
                    <a:lumOff val="50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rtl="1">
              <a:lnSpc>
                <a:spcPct val="150000"/>
              </a:lnSpc>
            </a:pPr>
            <a:r>
              <a:rPr lang="fa-IR" altLang="ko-KR" dirty="0">
                <a:solidFill>
                  <a:schemeClr val="tx1">
                    <a:lumMod val="75000"/>
                    <a:lumOff val="25000"/>
                  </a:schemeClr>
                </a:solidFill>
                <a:cs typeface="B Nazanin" panose="00000400000000000000" pitchFamily="2" charset="-78"/>
              </a:rPr>
              <a:t>من اطمینان دارم که این محتوا ماهیت قالب پاورپوینت رایگان دندانپزشکی برای ارائه پایان نامه دندانپزشکی را نشان می دهد. اگر به کمک بیشتری نیاز دارید یا سوالات بیشتری دارید، در صورت تمایل به من اطلاع دهید.</a:t>
            </a:r>
            <a:endParaRPr lang="en-US" altLang="ko-KR" dirty="0">
              <a:solidFill>
                <a:schemeClr val="tx1">
                  <a:lumMod val="75000"/>
                  <a:lumOff val="25000"/>
                </a:schemeClr>
              </a:solidFill>
              <a:cs typeface="B Nazanin" panose="00000400000000000000" pitchFamily="2" charset="-78"/>
            </a:endParaRPr>
          </a:p>
        </p:txBody>
      </p:sp>
      <p:sp>
        <p:nvSpPr>
          <p:cNvPr id="4" name="TextBox 19">
            <a:extLst>
              <a:ext uri="{FF2B5EF4-FFF2-40B4-BE49-F238E27FC236}">
                <a16:creationId xmlns:a16="http://schemas.microsoft.com/office/drawing/2014/main" id="{561F952A-9B73-F090-8714-38999BA70237}"/>
              </a:ext>
            </a:extLst>
          </p:cNvPr>
          <p:cNvSpPr txBox="1"/>
          <p:nvPr/>
        </p:nvSpPr>
        <p:spPr>
          <a:xfrm>
            <a:off x="841007" y="383284"/>
            <a:ext cx="4101169" cy="1538883"/>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800" b="1" dirty="0">
                <a:solidFill>
                  <a:srgbClr val="125474"/>
                </a:solidFill>
                <a:latin typeface="Calibri" panose="020F0502020204030204"/>
                <a:ea typeface="맑은 고딕" pitchFamily="34"/>
                <a:cs typeface="B Nazanin" panose="00000400000000000000" pitchFamily="2" charset="-78"/>
              </a:rPr>
              <a:t>چه هستند</a:t>
            </a:r>
          </a:p>
          <a:p>
            <a:pPr algn="r" defTabSz="609630" rtl="1">
              <a:defRPr sz="1800" b="0" i="0" u="none" strike="noStrike" kern="0" cap="none" spc="0" baseline="0">
                <a:solidFill>
                  <a:srgbClr val="000000"/>
                </a:solidFill>
                <a:uFillTx/>
              </a:defRPr>
            </a:pPr>
            <a:r>
              <a:rPr lang="fa-IR" sz="4800" b="1" dirty="0">
                <a:solidFill>
                  <a:srgbClr val="00B0F0"/>
                </a:solidFill>
                <a:latin typeface="Calibri" panose="020F0502020204030204"/>
                <a:ea typeface="맑은 고딕" pitchFamily="34"/>
                <a:cs typeface="B Nazanin" panose="00000400000000000000" pitchFamily="2" charset="-78"/>
              </a:rPr>
              <a:t>حفره ها؟</a:t>
            </a:r>
            <a:endParaRPr lang="en-US" sz="4800" b="1" dirty="0">
              <a:solidFill>
                <a:srgbClr val="00B0F0"/>
              </a:solidFill>
              <a:latin typeface="Calibri" panose="020F0502020204030204"/>
              <a:ea typeface="맑은 고딕" pitchFamily="34"/>
              <a:cs typeface="B Nazanin" panose="00000400000000000000" pitchFamily="2" charset="-78"/>
            </a:endParaRPr>
          </a:p>
        </p:txBody>
      </p:sp>
      <p:sp>
        <p:nvSpPr>
          <p:cNvPr id="5" name="Rectangle 39">
            <a:extLst>
              <a:ext uri="{FF2B5EF4-FFF2-40B4-BE49-F238E27FC236}">
                <a16:creationId xmlns:a16="http://schemas.microsoft.com/office/drawing/2014/main" id="{54BCEBB4-3078-D3D2-BB58-018B4BB3DC8F}"/>
              </a:ext>
            </a:extLst>
          </p:cNvPr>
          <p:cNvSpPr/>
          <p:nvPr/>
        </p:nvSpPr>
        <p:spPr>
          <a:xfrm>
            <a:off x="928698" y="2419365"/>
            <a:ext cx="2194560" cy="369332"/>
          </a:xfrm>
          <a:prstGeom prst="rect">
            <a:avLst/>
          </a:prstGeom>
          <a:solidFill>
            <a:srgbClr val="125474"/>
          </a:solidFill>
        </p:spPr>
        <p:txBody>
          <a:bodyPr wrap="none">
            <a:noAutofit/>
          </a:bodyPr>
          <a:lstStyle/>
          <a:p>
            <a:pPr algn="r" rtl="1"/>
            <a:r>
              <a:rPr lang="fa-IR" dirty="0">
                <a:solidFill>
                  <a:schemeClr val="bg1"/>
                </a:solidFill>
                <a:cs typeface="B Nazanin" panose="00000400000000000000" pitchFamily="2" charset="-78"/>
              </a:rPr>
              <a:t>نتیجه مثبت</a:t>
            </a:r>
            <a:endParaRPr lang="en-US" dirty="0">
              <a:solidFill>
                <a:schemeClr val="bg1"/>
              </a:solidFill>
              <a:cs typeface="B Nazanin" panose="00000400000000000000" pitchFamily="2" charset="-78"/>
            </a:endParaRPr>
          </a:p>
        </p:txBody>
      </p:sp>
      <p:sp>
        <p:nvSpPr>
          <p:cNvPr id="6" name="Rectangle 40">
            <a:extLst>
              <a:ext uri="{FF2B5EF4-FFF2-40B4-BE49-F238E27FC236}">
                <a16:creationId xmlns:a16="http://schemas.microsoft.com/office/drawing/2014/main" id="{B9E3439E-08A8-8560-A032-70C79E490AB4}"/>
              </a:ext>
            </a:extLst>
          </p:cNvPr>
          <p:cNvSpPr/>
          <p:nvPr/>
        </p:nvSpPr>
        <p:spPr>
          <a:xfrm>
            <a:off x="928698" y="3087625"/>
            <a:ext cx="2194560" cy="369332"/>
          </a:xfrm>
          <a:prstGeom prst="rect">
            <a:avLst/>
          </a:prstGeom>
          <a:solidFill>
            <a:srgbClr val="1985B9"/>
          </a:solidFill>
        </p:spPr>
        <p:txBody>
          <a:bodyPr wrap="none">
            <a:noAutofit/>
          </a:bodyPr>
          <a:lstStyle/>
          <a:p>
            <a:pPr algn="r" rtl="1"/>
            <a:r>
              <a:rPr lang="fa-IR" dirty="0">
                <a:solidFill>
                  <a:schemeClr val="bg1"/>
                </a:solidFill>
                <a:cs typeface="B Nazanin" panose="00000400000000000000" pitchFamily="2" charset="-78"/>
              </a:rPr>
              <a:t>نتیجه منفی</a:t>
            </a:r>
            <a:endParaRPr lang="en-US" dirty="0">
              <a:solidFill>
                <a:schemeClr val="bg1"/>
              </a:solidFill>
              <a:cs typeface="B Nazanin" panose="00000400000000000000" pitchFamily="2" charset="-78"/>
            </a:endParaRPr>
          </a:p>
        </p:txBody>
      </p:sp>
      <p:sp>
        <p:nvSpPr>
          <p:cNvPr id="7" name="Rectangle 41">
            <a:extLst>
              <a:ext uri="{FF2B5EF4-FFF2-40B4-BE49-F238E27FC236}">
                <a16:creationId xmlns:a16="http://schemas.microsoft.com/office/drawing/2014/main" id="{941F677D-77C7-8708-06A8-952A0AB02F2E}"/>
              </a:ext>
            </a:extLst>
          </p:cNvPr>
          <p:cNvSpPr/>
          <p:nvPr/>
        </p:nvSpPr>
        <p:spPr>
          <a:xfrm>
            <a:off x="928698" y="3752850"/>
            <a:ext cx="2194560" cy="369332"/>
          </a:xfrm>
          <a:prstGeom prst="rect">
            <a:avLst/>
          </a:prstGeom>
          <a:solidFill>
            <a:srgbClr val="125474"/>
          </a:solidFill>
        </p:spPr>
        <p:txBody>
          <a:bodyPr wrap="none">
            <a:noAutofit/>
          </a:bodyPr>
          <a:lstStyle/>
          <a:p>
            <a:pPr algn="r" rtl="1"/>
            <a:r>
              <a:rPr lang="fa-IR" dirty="0">
                <a:solidFill>
                  <a:schemeClr val="bg1"/>
                </a:solidFill>
                <a:cs typeface="B Nazanin" panose="00000400000000000000" pitchFamily="2" charset="-78"/>
              </a:rPr>
              <a:t>نتیجه غیر قطعی</a:t>
            </a:r>
            <a:endParaRPr lang="en-US" dirty="0">
              <a:solidFill>
                <a:schemeClr val="bg1"/>
              </a:solidFill>
              <a:cs typeface="B Nazanin" panose="00000400000000000000" pitchFamily="2" charset="-78"/>
            </a:endParaRPr>
          </a:p>
        </p:txBody>
      </p:sp>
      <p:sp>
        <p:nvSpPr>
          <p:cNvPr id="8" name="직사각형 22">
            <a:extLst>
              <a:ext uri="{FF2B5EF4-FFF2-40B4-BE49-F238E27FC236}">
                <a16:creationId xmlns:a16="http://schemas.microsoft.com/office/drawing/2014/main" id="{A332BB9D-DF95-7AE9-947E-20D494C5D3D5}"/>
              </a:ext>
            </a:extLst>
          </p:cNvPr>
          <p:cNvSpPr/>
          <p:nvPr/>
        </p:nvSpPr>
        <p:spPr>
          <a:xfrm>
            <a:off x="3123258" y="2354743"/>
            <a:ext cx="3183205" cy="461665"/>
          </a:xfrm>
          <a:prstGeom prst="rect">
            <a:avLst/>
          </a:prstGeom>
        </p:spPr>
        <p:txBody>
          <a:bodyPr wrap="square">
            <a:spAutoFit/>
          </a:bodyPr>
          <a:lstStyle/>
          <a:p>
            <a:pPr algn="r" rtl="1"/>
            <a:r>
              <a:rPr lang="fa-IR" altLang="ko-KR" sz="1200" dirty="0">
                <a:solidFill>
                  <a:schemeClr val="tx1">
                    <a:lumMod val="85000"/>
                    <a:lumOff val="15000"/>
                  </a:schemeClr>
                </a:solidFill>
                <a:cs typeface="B Nazanin" panose="00000400000000000000" pitchFamily="2" charset="-78"/>
              </a:rPr>
              <a:t>متن مثال: ارائه پاورپوینت مدرنی را دریافت کنید که به زیبایی طراحی شده است.</a:t>
            </a:r>
            <a:endParaRPr lang="en-US" altLang="ko-KR" sz="1200" dirty="0">
              <a:solidFill>
                <a:schemeClr val="tx1">
                  <a:lumMod val="85000"/>
                  <a:lumOff val="15000"/>
                </a:schemeClr>
              </a:solidFill>
              <a:cs typeface="B Nazanin" panose="00000400000000000000" pitchFamily="2" charset="-78"/>
            </a:endParaRPr>
          </a:p>
        </p:txBody>
      </p:sp>
      <p:sp>
        <p:nvSpPr>
          <p:cNvPr id="9" name="직사각형 22">
            <a:extLst>
              <a:ext uri="{FF2B5EF4-FFF2-40B4-BE49-F238E27FC236}">
                <a16:creationId xmlns:a16="http://schemas.microsoft.com/office/drawing/2014/main" id="{0F35373C-3B7C-811E-F919-65B8690397CD}"/>
              </a:ext>
            </a:extLst>
          </p:cNvPr>
          <p:cNvSpPr/>
          <p:nvPr/>
        </p:nvSpPr>
        <p:spPr>
          <a:xfrm>
            <a:off x="3135309" y="3022778"/>
            <a:ext cx="3183205" cy="461665"/>
          </a:xfrm>
          <a:prstGeom prst="rect">
            <a:avLst/>
          </a:prstGeom>
        </p:spPr>
        <p:txBody>
          <a:bodyPr wrap="square">
            <a:spAutoFit/>
          </a:bodyPr>
          <a:lstStyle/>
          <a:p>
            <a:pPr algn="r" rtl="1"/>
            <a:r>
              <a:rPr lang="fa-IR" altLang="ko-KR" sz="1200" dirty="0">
                <a:solidFill>
                  <a:schemeClr val="tx1">
                    <a:lumMod val="85000"/>
                    <a:lumOff val="15000"/>
                  </a:schemeClr>
                </a:solidFill>
                <a:cs typeface="B Nazanin" panose="00000400000000000000" pitchFamily="2" charset="-78"/>
              </a:rPr>
              <a:t>متن مثال: ارائه پاورپوینت مدرنی را دریافت کنید که به زیبایی طراحی شده است.</a:t>
            </a:r>
            <a:endParaRPr lang="en-US" altLang="ko-KR" sz="1200" dirty="0">
              <a:solidFill>
                <a:schemeClr val="tx1">
                  <a:lumMod val="85000"/>
                  <a:lumOff val="15000"/>
                </a:schemeClr>
              </a:solidFill>
              <a:cs typeface="B Nazanin" panose="00000400000000000000" pitchFamily="2" charset="-78"/>
            </a:endParaRPr>
          </a:p>
        </p:txBody>
      </p:sp>
      <p:sp>
        <p:nvSpPr>
          <p:cNvPr id="10" name="직사각형 22">
            <a:extLst>
              <a:ext uri="{FF2B5EF4-FFF2-40B4-BE49-F238E27FC236}">
                <a16:creationId xmlns:a16="http://schemas.microsoft.com/office/drawing/2014/main" id="{C7B92587-229C-78AC-7D33-3711BA802DD1}"/>
              </a:ext>
            </a:extLst>
          </p:cNvPr>
          <p:cNvSpPr/>
          <p:nvPr/>
        </p:nvSpPr>
        <p:spPr>
          <a:xfrm>
            <a:off x="3135309" y="3706683"/>
            <a:ext cx="3183205" cy="461665"/>
          </a:xfrm>
          <a:prstGeom prst="rect">
            <a:avLst/>
          </a:prstGeom>
        </p:spPr>
        <p:txBody>
          <a:bodyPr wrap="square">
            <a:spAutoFit/>
          </a:bodyPr>
          <a:lstStyle/>
          <a:p>
            <a:pPr algn="r" rtl="1"/>
            <a:r>
              <a:rPr lang="fa-IR" altLang="ko-KR" sz="1200" dirty="0">
                <a:solidFill>
                  <a:schemeClr val="tx1">
                    <a:lumMod val="85000"/>
                    <a:lumOff val="15000"/>
                  </a:schemeClr>
                </a:solidFill>
                <a:cs typeface="B Nazanin" panose="00000400000000000000" pitchFamily="2" charset="-78"/>
              </a:rPr>
              <a:t>متن مثال: ارائه پاورپوینت مدرنی را دریافت کنید که به زیبایی طراحی شده است.</a:t>
            </a:r>
            <a:endParaRPr lang="en-US" altLang="ko-KR" sz="1200" dirty="0">
              <a:solidFill>
                <a:schemeClr val="tx1">
                  <a:lumMod val="85000"/>
                  <a:lumOff val="15000"/>
                </a:schemeClr>
              </a:solidFill>
              <a:cs typeface="B Nazanin" panose="00000400000000000000" pitchFamily="2" charset="-78"/>
            </a:endParaRPr>
          </a:p>
        </p:txBody>
      </p:sp>
    </p:spTree>
    <p:extLst>
      <p:ext uri="{BB962C8B-B14F-4D97-AF65-F5344CB8AC3E}">
        <p14:creationId xmlns:p14="http://schemas.microsoft.com/office/powerpoint/2010/main" val="360436430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7" presetClass="entr" presetSubtype="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9" name="Flecha: pentágono 28">
            <a:extLst>
              <a:ext uri="{FF2B5EF4-FFF2-40B4-BE49-F238E27FC236}">
                <a16:creationId xmlns:a16="http://schemas.microsoft.com/office/drawing/2014/main" id="{8F4E697A-D822-D0DA-0DDF-5F1F8EC444F7}"/>
              </a:ext>
            </a:extLst>
          </p:cNvPr>
          <p:cNvSpPr/>
          <p:nvPr/>
        </p:nvSpPr>
        <p:spPr>
          <a:xfrm flipH="1">
            <a:off x="1828800" y="0"/>
            <a:ext cx="10363200" cy="6858000"/>
          </a:xfrm>
          <a:prstGeom prst="homePlate">
            <a:avLst>
              <a:gd name="adj" fmla="val 396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a:cs typeface="B Nazanin" panose="00000400000000000000" pitchFamily="2" charset="-78"/>
            </a:endParaRPr>
          </a:p>
        </p:txBody>
      </p:sp>
      <p:sp>
        <p:nvSpPr>
          <p:cNvPr id="2" name="Freeform 14">
            <a:extLst>
              <a:ext uri="{FF2B5EF4-FFF2-40B4-BE49-F238E27FC236}">
                <a16:creationId xmlns:a16="http://schemas.microsoft.com/office/drawing/2014/main" id="{62444562-D654-F48C-00CE-E718A18C7FA8}"/>
              </a:ext>
            </a:extLst>
          </p:cNvPr>
          <p:cNvSpPr/>
          <p:nvPr/>
        </p:nvSpPr>
        <p:spPr>
          <a:xfrm>
            <a:off x="1851806" y="5086378"/>
            <a:ext cx="2812211" cy="940280"/>
          </a:xfrm>
          <a:custGeom>
            <a:avLst/>
            <a:gdLst>
              <a:gd name="connsiteX0" fmla="*/ 2812211 w 2812211"/>
              <a:gd name="connsiteY0" fmla="*/ 0 h 940280"/>
              <a:gd name="connsiteX1" fmla="*/ 1949570 w 2812211"/>
              <a:gd name="connsiteY1" fmla="*/ 940280 h 940280"/>
              <a:gd name="connsiteX2" fmla="*/ 0 w 2812211"/>
              <a:gd name="connsiteY2" fmla="*/ 940280 h 940280"/>
            </a:gdLst>
            <a:ahLst/>
            <a:cxnLst>
              <a:cxn ang="0">
                <a:pos x="connsiteX0" y="connsiteY0"/>
              </a:cxn>
              <a:cxn ang="0">
                <a:pos x="connsiteX1" y="connsiteY1"/>
              </a:cxn>
              <a:cxn ang="0">
                <a:pos x="connsiteX2" y="connsiteY2"/>
              </a:cxn>
            </a:cxnLst>
            <a:rect l="l" t="t" r="r" b="b"/>
            <a:pathLst>
              <a:path w="2812211" h="940280">
                <a:moveTo>
                  <a:pt x="2812211" y="0"/>
                </a:moveTo>
                <a:lnTo>
                  <a:pt x="1949570" y="940280"/>
                </a:lnTo>
                <a:lnTo>
                  <a:pt x="0" y="940280"/>
                </a:lnTo>
              </a:path>
            </a:pathLst>
          </a:custGeom>
          <a:ln w="50800">
            <a:solidFill>
              <a:schemeClr val="accent3"/>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ko-KR" altLang="en-US" sz="2701">
              <a:cs typeface="B Nazanin" panose="00000400000000000000" pitchFamily="2" charset="-78"/>
            </a:endParaRPr>
          </a:p>
        </p:txBody>
      </p:sp>
      <p:sp>
        <p:nvSpPr>
          <p:cNvPr id="3" name="Freeform 13">
            <a:extLst>
              <a:ext uri="{FF2B5EF4-FFF2-40B4-BE49-F238E27FC236}">
                <a16:creationId xmlns:a16="http://schemas.microsoft.com/office/drawing/2014/main" id="{2DE095CA-8809-1B01-A40A-5A29B30596B4}"/>
              </a:ext>
            </a:extLst>
          </p:cNvPr>
          <p:cNvSpPr/>
          <p:nvPr/>
        </p:nvSpPr>
        <p:spPr>
          <a:xfrm>
            <a:off x="7692769" y="1830359"/>
            <a:ext cx="2631058" cy="936000"/>
          </a:xfrm>
          <a:custGeom>
            <a:avLst/>
            <a:gdLst>
              <a:gd name="connsiteX0" fmla="*/ 0 w 2631057"/>
              <a:gd name="connsiteY0" fmla="*/ 793631 h 793631"/>
              <a:gd name="connsiteX1" fmla="*/ 603849 w 2631057"/>
              <a:gd name="connsiteY1" fmla="*/ 0 h 793631"/>
              <a:gd name="connsiteX2" fmla="*/ 2631057 w 2631057"/>
              <a:gd name="connsiteY2" fmla="*/ 0 h 793631"/>
            </a:gdLst>
            <a:ahLst/>
            <a:cxnLst>
              <a:cxn ang="0">
                <a:pos x="connsiteX0" y="connsiteY0"/>
              </a:cxn>
              <a:cxn ang="0">
                <a:pos x="connsiteX1" y="connsiteY1"/>
              </a:cxn>
              <a:cxn ang="0">
                <a:pos x="connsiteX2" y="connsiteY2"/>
              </a:cxn>
            </a:cxnLst>
            <a:rect l="l" t="t" r="r" b="b"/>
            <a:pathLst>
              <a:path w="2631057" h="793631">
                <a:moveTo>
                  <a:pt x="0" y="793631"/>
                </a:moveTo>
                <a:lnTo>
                  <a:pt x="603849" y="0"/>
                </a:lnTo>
                <a:lnTo>
                  <a:pt x="2631057" y="0"/>
                </a:lnTo>
              </a:path>
            </a:pathLst>
          </a:custGeom>
          <a:ln w="47625">
            <a:solidFill>
              <a:schemeClr val="accent1"/>
            </a:solidFill>
          </a:ln>
        </p:spPr>
        <p:style>
          <a:lnRef idx="1">
            <a:schemeClr val="accent1"/>
          </a:lnRef>
          <a:fillRef idx="0">
            <a:schemeClr val="accent1"/>
          </a:fillRef>
          <a:effectRef idx="0">
            <a:schemeClr val="accent1"/>
          </a:effectRef>
          <a:fontRef idx="minor">
            <a:schemeClr val="tx1"/>
          </a:fontRef>
        </p:style>
        <p:txBody>
          <a:bodyPr rtlCol="0" anchor="ctr"/>
          <a:lstStyle/>
          <a:p>
            <a:pPr algn="ctr" rtl="1"/>
            <a:endParaRPr lang="ko-KR" altLang="en-US" sz="2701">
              <a:cs typeface="B Nazanin" panose="00000400000000000000" pitchFamily="2" charset="-78"/>
            </a:endParaRPr>
          </a:p>
        </p:txBody>
      </p:sp>
      <p:sp>
        <p:nvSpPr>
          <p:cNvPr id="4" name="Oval 16">
            <a:extLst>
              <a:ext uri="{FF2B5EF4-FFF2-40B4-BE49-F238E27FC236}">
                <a16:creationId xmlns:a16="http://schemas.microsoft.com/office/drawing/2014/main" id="{32DE25DD-19FA-00E0-C5DF-982CB28B885E}"/>
              </a:ext>
            </a:extLst>
          </p:cNvPr>
          <p:cNvSpPr/>
          <p:nvPr/>
        </p:nvSpPr>
        <p:spPr>
          <a:xfrm>
            <a:off x="6191441" y="5279673"/>
            <a:ext cx="208696" cy="2086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5" name="Oval 17">
            <a:extLst>
              <a:ext uri="{FF2B5EF4-FFF2-40B4-BE49-F238E27FC236}">
                <a16:creationId xmlns:a16="http://schemas.microsoft.com/office/drawing/2014/main" id="{568E5157-777A-425A-DA4B-C664D703E0D9}"/>
              </a:ext>
            </a:extLst>
          </p:cNvPr>
          <p:cNvSpPr/>
          <p:nvPr/>
        </p:nvSpPr>
        <p:spPr>
          <a:xfrm>
            <a:off x="5731340" y="5280676"/>
            <a:ext cx="208696" cy="2086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6" name="Oval 22">
            <a:extLst>
              <a:ext uri="{FF2B5EF4-FFF2-40B4-BE49-F238E27FC236}">
                <a16:creationId xmlns:a16="http://schemas.microsoft.com/office/drawing/2014/main" id="{68456233-41D2-9614-3F9A-4CB5C6A811C9}"/>
              </a:ext>
            </a:extLst>
          </p:cNvPr>
          <p:cNvSpPr/>
          <p:nvPr/>
        </p:nvSpPr>
        <p:spPr>
          <a:xfrm>
            <a:off x="5982847" y="5584271"/>
            <a:ext cx="208696" cy="208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grpSp>
        <p:nvGrpSpPr>
          <p:cNvPr id="7" name="Group 23">
            <a:extLst>
              <a:ext uri="{FF2B5EF4-FFF2-40B4-BE49-F238E27FC236}">
                <a16:creationId xmlns:a16="http://schemas.microsoft.com/office/drawing/2014/main" id="{F6541646-1011-6E79-78A0-39C324E7ADBD}"/>
              </a:ext>
            </a:extLst>
          </p:cNvPr>
          <p:cNvGrpSpPr/>
          <p:nvPr/>
        </p:nvGrpSpPr>
        <p:grpSpPr>
          <a:xfrm>
            <a:off x="8314497" y="1916433"/>
            <a:ext cx="3046092" cy="2330939"/>
            <a:chOff x="5444523" y="1872653"/>
            <a:chExt cx="2655959" cy="2330939"/>
          </a:xfrm>
        </p:grpSpPr>
        <p:sp>
          <p:nvSpPr>
            <p:cNvPr id="8" name="Rectangle 24">
              <a:extLst>
                <a:ext uri="{FF2B5EF4-FFF2-40B4-BE49-F238E27FC236}">
                  <a16:creationId xmlns:a16="http://schemas.microsoft.com/office/drawing/2014/main" id="{96DE4BBD-F0AB-A399-DCE4-B91A70EB451D}"/>
                </a:ext>
              </a:extLst>
            </p:cNvPr>
            <p:cNvSpPr/>
            <p:nvPr/>
          </p:nvSpPr>
          <p:spPr>
            <a:xfrm>
              <a:off x="5444523" y="2195350"/>
              <a:ext cx="2655958" cy="2008242"/>
            </a:xfrm>
            <a:prstGeom prst="rect">
              <a:avLst/>
            </a:prstGeom>
          </p:spPr>
          <p:txBody>
            <a:bodyPr wrap="square">
              <a:spAutoFit/>
            </a:bodyPr>
            <a:lstStyle/>
            <a:p>
              <a:pPr algn="r" rtl="1">
                <a:lnSpc>
                  <a:spcPct val="150000"/>
                </a:lnSpc>
              </a:pPr>
              <a:r>
                <a:rPr lang="fa-IR" altLang="ko-KR" sz="1200" dirty="0">
                  <a:solidFill>
                    <a:schemeClr val="tx1">
                      <a:lumMod val="75000"/>
                      <a:lumOff val="25000"/>
                    </a:schemeClr>
                  </a:solidFill>
                  <a:cs typeface="B Nazanin" panose="00000400000000000000" pitchFamily="2" charset="-78"/>
                </a:rPr>
                <a:t>قالب پاورپوینت دندانپزشکی (تم: پایان نامه دندانپزشکی) 24 اسلاید یک قالب حرفه ای و زیباست که مخصوص دانشجویان و حرفه‌ای‌های حوزه دندانپزشکی طراحی شده است. این قالب شامل 20 اسلاید ابتدایی است که با انیمیشن‌های جذاب و حرفه‌ای در رابطه با موضوعات مختلف دندانپزشکی ارائه شده است.</a:t>
              </a:r>
              <a:endParaRPr lang="en-US" altLang="ko-KR" sz="1200" dirty="0">
                <a:solidFill>
                  <a:schemeClr val="tx1">
                    <a:lumMod val="75000"/>
                    <a:lumOff val="25000"/>
                  </a:schemeClr>
                </a:solidFill>
                <a:cs typeface="B Nazanin" panose="00000400000000000000" pitchFamily="2" charset="-78"/>
              </a:endParaRPr>
            </a:p>
          </p:txBody>
        </p:sp>
        <p:sp>
          <p:nvSpPr>
            <p:cNvPr id="9" name="TextBox 25">
              <a:extLst>
                <a:ext uri="{FF2B5EF4-FFF2-40B4-BE49-F238E27FC236}">
                  <a16:creationId xmlns:a16="http://schemas.microsoft.com/office/drawing/2014/main" id="{2558DCD0-22A0-0B24-02A3-53C7E9916312}"/>
                </a:ext>
              </a:extLst>
            </p:cNvPr>
            <p:cNvSpPr txBox="1"/>
            <p:nvPr/>
          </p:nvSpPr>
          <p:spPr>
            <a:xfrm>
              <a:off x="5652121" y="1872653"/>
              <a:ext cx="2448361" cy="307777"/>
            </a:xfrm>
            <a:prstGeom prst="rect">
              <a:avLst/>
            </a:prstGeom>
            <a:noFill/>
          </p:spPr>
          <p:txBody>
            <a:bodyPr wrap="square" rtlCol="0" anchor="ctr">
              <a:spAutoFit/>
            </a:bodyPr>
            <a:lstStyle/>
            <a:p>
              <a:pPr algn="r" rtl="1"/>
              <a:r>
                <a:rPr lang="fa-IR" altLang="ko-KR" sz="1400" b="1" dirty="0">
                  <a:solidFill>
                    <a:schemeClr val="accent1"/>
                  </a:solidFill>
                  <a:cs typeface="B Nazanin" panose="00000400000000000000" pitchFamily="2" charset="-78"/>
                </a:rPr>
                <a:t>محتوا در اینجا</a:t>
              </a:r>
              <a:endParaRPr lang="ko-KR" altLang="en-US" sz="1400" b="1" dirty="0">
                <a:solidFill>
                  <a:schemeClr val="accent1"/>
                </a:solidFill>
                <a:cs typeface="B Nazanin" panose="00000400000000000000" pitchFamily="2" charset="-78"/>
              </a:endParaRPr>
            </a:p>
          </p:txBody>
        </p:sp>
      </p:grpSp>
      <p:grpSp>
        <p:nvGrpSpPr>
          <p:cNvPr id="10" name="Group 26">
            <a:extLst>
              <a:ext uri="{FF2B5EF4-FFF2-40B4-BE49-F238E27FC236}">
                <a16:creationId xmlns:a16="http://schemas.microsoft.com/office/drawing/2014/main" id="{6533D117-D935-B9FB-8F83-A29C49100F5B}"/>
              </a:ext>
            </a:extLst>
          </p:cNvPr>
          <p:cNvGrpSpPr/>
          <p:nvPr/>
        </p:nvGrpSpPr>
        <p:grpSpPr>
          <a:xfrm>
            <a:off x="831634" y="4945345"/>
            <a:ext cx="2812211" cy="969028"/>
            <a:chOff x="5652121" y="1872653"/>
            <a:chExt cx="2448361" cy="969028"/>
          </a:xfrm>
        </p:grpSpPr>
        <p:sp>
          <p:nvSpPr>
            <p:cNvPr id="11" name="Rectangle 27">
              <a:extLst>
                <a:ext uri="{FF2B5EF4-FFF2-40B4-BE49-F238E27FC236}">
                  <a16:creationId xmlns:a16="http://schemas.microsoft.com/office/drawing/2014/main" id="{F096775A-75DF-4A62-C212-30EFEC4E5B54}"/>
                </a:ext>
              </a:extLst>
            </p:cNvPr>
            <p:cNvSpPr/>
            <p:nvPr/>
          </p:nvSpPr>
          <p:spPr>
            <a:xfrm>
              <a:off x="5652121" y="2195350"/>
              <a:ext cx="2448360" cy="646331"/>
            </a:xfrm>
            <a:prstGeom prst="rect">
              <a:avLst/>
            </a:prstGeom>
          </p:spPr>
          <p:txBody>
            <a:bodyPr wrap="square">
              <a:spAutoFit/>
            </a:bodyPr>
            <a:lstStyle/>
            <a:p>
              <a:pPr algn="r"/>
              <a:r>
                <a:rPr lang="fa-IR" altLang="ko-KR" sz="1200" dirty="0">
                  <a:solidFill>
                    <a:schemeClr val="tx1">
                      <a:lumMod val="75000"/>
                      <a:lumOff val="25000"/>
                    </a:schemeClr>
                  </a:solidFill>
                  <a:cs typeface="B Nazanin" panose="00000400000000000000" pitchFamily="2" charset="-78"/>
                </a:rPr>
                <a:t>شما به سادگی می توانید مخاطبان خود را تحت تاثیر قرار دهید و به ارائه های خود جذابیت و زیبایی بی نظیری اضافه کنید.</a:t>
              </a:r>
              <a:endParaRPr lang="en-US" altLang="ko-KR" sz="1200" dirty="0">
                <a:solidFill>
                  <a:schemeClr val="tx1">
                    <a:lumMod val="75000"/>
                    <a:lumOff val="25000"/>
                  </a:schemeClr>
                </a:solidFill>
                <a:cs typeface="B Nazanin" panose="00000400000000000000" pitchFamily="2" charset="-78"/>
              </a:endParaRPr>
            </a:p>
          </p:txBody>
        </p:sp>
        <p:sp>
          <p:nvSpPr>
            <p:cNvPr id="12" name="TextBox 28">
              <a:extLst>
                <a:ext uri="{FF2B5EF4-FFF2-40B4-BE49-F238E27FC236}">
                  <a16:creationId xmlns:a16="http://schemas.microsoft.com/office/drawing/2014/main" id="{E7792937-9E0F-6B69-D258-38C20A3C4C9B}"/>
                </a:ext>
              </a:extLst>
            </p:cNvPr>
            <p:cNvSpPr txBox="1"/>
            <p:nvPr/>
          </p:nvSpPr>
          <p:spPr>
            <a:xfrm>
              <a:off x="5652121" y="1872653"/>
              <a:ext cx="2448361" cy="307777"/>
            </a:xfrm>
            <a:prstGeom prst="rect">
              <a:avLst/>
            </a:prstGeom>
            <a:noFill/>
          </p:spPr>
          <p:txBody>
            <a:bodyPr wrap="square" rtlCol="0" anchor="ctr">
              <a:spAutoFit/>
            </a:bodyPr>
            <a:lstStyle/>
            <a:p>
              <a:pPr algn="r"/>
              <a:r>
                <a:rPr lang="fa-IR" altLang="ko-KR" sz="1400" b="1" dirty="0">
                  <a:solidFill>
                    <a:schemeClr val="accent3"/>
                  </a:solidFill>
                  <a:cs typeface="B Nazanin" panose="00000400000000000000" pitchFamily="2" charset="-78"/>
                </a:rPr>
                <a:t>محتوا در اینجا</a:t>
              </a:r>
              <a:endParaRPr lang="ko-KR" altLang="en-US" sz="1400" b="1" dirty="0">
                <a:solidFill>
                  <a:schemeClr val="accent3"/>
                </a:solidFill>
                <a:cs typeface="B Nazanin" panose="00000400000000000000" pitchFamily="2" charset="-78"/>
              </a:endParaRPr>
            </a:p>
          </p:txBody>
        </p:sp>
      </p:grpSp>
      <p:sp>
        <p:nvSpPr>
          <p:cNvPr id="13" name="Rectangle 29">
            <a:extLst>
              <a:ext uri="{FF2B5EF4-FFF2-40B4-BE49-F238E27FC236}">
                <a16:creationId xmlns:a16="http://schemas.microsoft.com/office/drawing/2014/main" id="{404FE21B-7739-C335-BEDE-CE1B503C9BF0}"/>
              </a:ext>
            </a:extLst>
          </p:cNvPr>
          <p:cNvSpPr/>
          <p:nvPr/>
        </p:nvSpPr>
        <p:spPr>
          <a:xfrm>
            <a:off x="2528344" y="2135978"/>
            <a:ext cx="1205778" cy="523220"/>
          </a:xfrm>
          <a:prstGeom prst="rect">
            <a:avLst/>
          </a:prstGeom>
        </p:spPr>
        <p:txBody>
          <a:bodyPr wrap="none">
            <a:spAutoFit/>
          </a:bodyPr>
          <a:lstStyle/>
          <a:p>
            <a:pPr algn="r" rtl="1"/>
            <a:r>
              <a:rPr lang="fa-IR" sz="2800" dirty="0">
                <a:solidFill>
                  <a:schemeClr val="bg1">
                    <a:lumMod val="50000"/>
                  </a:schemeClr>
                </a:solidFill>
                <a:cs typeface="B Nazanin" panose="00000400000000000000" pitchFamily="2" charset="-78"/>
              </a:rPr>
              <a:t>اثر خالص</a:t>
            </a:r>
            <a:endParaRPr lang="en-US" sz="2800" dirty="0">
              <a:solidFill>
                <a:schemeClr val="bg1">
                  <a:lumMod val="50000"/>
                </a:schemeClr>
              </a:solidFill>
              <a:cs typeface="B Nazanin" panose="00000400000000000000" pitchFamily="2" charset="-78"/>
            </a:endParaRPr>
          </a:p>
        </p:txBody>
      </p:sp>
      <p:sp>
        <p:nvSpPr>
          <p:cNvPr id="14" name="Rectangle 30">
            <a:extLst>
              <a:ext uri="{FF2B5EF4-FFF2-40B4-BE49-F238E27FC236}">
                <a16:creationId xmlns:a16="http://schemas.microsoft.com/office/drawing/2014/main" id="{05AFD297-C070-F6A2-CA1F-96259AED8B34}"/>
              </a:ext>
            </a:extLst>
          </p:cNvPr>
          <p:cNvSpPr/>
          <p:nvPr/>
        </p:nvSpPr>
        <p:spPr>
          <a:xfrm>
            <a:off x="7647885" y="5191645"/>
            <a:ext cx="1444626" cy="523220"/>
          </a:xfrm>
          <a:prstGeom prst="rect">
            <a:avLst/>
          </a:prstGeom>
        </p:spPr>
        <p:txBody>
          <a:bodyPr wrap="none">
            <a:spAutoFit/>
          </a:bodyPr>
          <a:lstStyle/>
          <a:p>
            <a:pPr algn="r" rtl="1"/>
            <a:r>
              <a:rPr lang="fa-IR" sz="2800" dirty="0">
                <a:solidFill>
                  <a:schemeClr val="bg1">
                    <a:lumMod val="50000"/>
                  </a:schemeClr>
                </a:solidFill>
                <a:cs typeface="B Nazanin" panose="00000400000000000000" pitchFamily="2" charset="-78"/>
              </a:rPr>
              <a:t>اثر نامطلوب</a:t>
            </a:r>
            <a:endParaRPr lang="en-US" sz="2800" dirty="0">
              <a:solidFill>
                <a:schemeClr val="bg1">
                  <a:lumMod val="50000"/>
                </a:schemeClr>
              </a:solidFill>
              <a:cs typeface="B Nazanin" panose="00000400000000000000" pitchFamily="2" charset="-78"/>
            </a:endParaRPr>
          </a:p>
        </p:txBody>
      </p:sp>
      <p:pic>
        <p:nvPicPr>
          <p:cNvPr id="15" name="Picture 2" descr="Caries">
            <a:extLst>
              <a:ext uri="{FF2B5EF4-FFF2-40B4-BE49-F238E27FC236}">
                <a16:creationId xmlns:a16="http://schemas.microsoft.com/office/drawing/2014/main" id="{6CE0E2B4-C678-344B-0FC5-5FC124B364A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970985" y="2291026"/>
            <a:ext cx="4016372" cy="4016372"/>
          </a:xfrm>
          <a:prstGeom prst="rect">
            <a:avLst/>
          </a:prstGeom>
          <a:noFill/>
          <a:extLst>
            <a:ext uri="{909E8E84-426E-40DD-AFC4-6F175D3DCCD1}">
              <a14:hiddenFill xmlns:a14="http://schemas.microsoft.com/office/drawing/2010/main">
                <a:solidFill>
                  <a:srgbClr val="FFFFFF"/>
                </a:solidFill>
              </a14:hiddenFill>
            </a:ext>
          </a:extLst>
        </p:spPr>
      </p:pic>
      <p:grpSp>
        <p:nvGrpSpPr>
          <p:cNvPr id="16" name="Group 8">
            <a:extLst>
              <a:ext uri="{FF2B5EF4-FFF2-40B4-BE49-F238E27FC236}">
                <a16:creationId xmlns:a16="http://schemas.microsoft.com/office/drawing/2014/main" id="{424FF3EF-50D4-DBE9-DFD0-88ED6D128A64}"/>
              </a:ext>
            </a:extLst>
          </p:cNvPr>
          <p:cNvGrpSpPr/>
          <p:nvPr/>
        </p:nvGrpSpPr>
        <p:grpSpPr>
          <a:xfrm>
            <a:off x="3566750" y="3662584"/>
            <a:ext cx="1767470" cy="656467"/>
            <a:chOff x="1345882" y="3789040"/>
            <a:chExt cx="2118088" cy="722115"/>
          </a:xfrm>
        </p:grpSpPr>
        <p:sp>
          <p:nvSpPr>
            <p:cNvPr id="17" name="TextBox 9">
              <a:extLst>
                <a:ext uri="{FF2B5EF4-FFF2-40B4-BE49-F238E27FC236}">
                  <a16:creationId xmlns:a16="http://schemas.microsoft.com/office/drawing/2014/main" id="{804B79EE-C016-7C25-8156-82D1CD690310}"/>
                </a:ext>
              </a:extLst>
            </p:cNvPr>
            <p:cNvSpPr txBox="1"/>
            <p:nvPr/>
          </p:nvSpPr>
          <p:spPr>
            <a:xfrm>
              <a:off x="1345882" y="3789040"/>
              <a:ext cx="2111347" cy="338555"/>
            </a:xfrm>
            <a:prstGeom prst="rect">
              <a:avLst/>
            </a:prstGeom>
            <a:noFill/>
          </p:spPr>
          <p:txBody>
            <a:bodyPr wrap="square" lIns="0" rIns="0" rtlCol="0">
              <a:spAutoFit/>
            </a:bodyPr>
            <a:lstStyle/>
            <a:p>
              <a:pPr algn="ctr" rtl="1"/>
              <a:r>
                <a:rPr lang="fa-IR" altLang="ko-KR" sz="1400" b="1" dirty="0">
                  <a:solidFill>
                    <a:srgbClr val="125474"/>
                  </a:solidFill>
                  <a:cs typeface="B Nazanin" panose="00000400000000000000" pitchFamily="2" charset="-78"/>
                </a:rPr>
                <a:t>ارائه</a:t>
              </a:r>
              <a:endParaRPr lang="ko-KR" altLang="en-US" sz="1400" b="1" dirty="0">
                <a:solidFill>
                  <a:srgbClr val="125474"/>
                </a:solidFill>
                <a:cs typeface="B Nazanin" panose="00000400000000000000" pitchFamily="2" charset="-78"/>
              </a:endParaRPr>
            </a:p>
          </p:txBody>
        </p:sp>
        <p:sp>
          <p:nvSpPr>
            <p:cNvPr id="18" name="TextBox 10">
              <a:extLst>
                <a:ext uri="{FF2B5EF4-FFF2-40B4-BE49-F238E27FC236}">
                  <a16:creationId xmlns:a16="http://schemas.microsoft.com/office/drawing/2014/main" id="{1D301BE2-2485-05AC-985B-020D2069EB11}"/>
                </a:ext>
              </a:extLst>
            </p:cNvPr>
            <p:cNvSpPr txBox="1"/>
            <p:nvPr/>
          </p:nvSpPr>
          <p:spPr>
            <a:xfrm>
              <a:off x="1345883" y="4054107"/>
              <a:ext cx="2118087" cy="457048"/>
            </a:xfrm>
            <a:prstGeom prst="rect">
              <a:avLst/>
            </a:prstGeom>
            <a:noFill/>
          </p:spPr>
          <p:txBody>
            <a:bodyPr wrap="square" lIns="0" rIns="0" rtlCol="0">
              <a:spAutoFit/>
            </a:bodyPr>
            <a:lstStyle/>
            <a:p>
              <a:pPr algn="ctr" rtl="1"/>
              <a:r>
                <a:rPr lang="fa-IR" altLang="ko-KR" sz="1050" dirty="0">
                  <a:solidFill>
                    <a:srgbClr val="125474"/>
                  </a:solidFill>
                  <a:cs typeface="B Nazanin" panose="00000400000000000000" pitchFamily="2" charset="-78"/>
                </a:rPr>
                <a:t>ارائه پاورپوینت مدرنی را دریافت کنید که به زیبایی طراحی شده است.</a:t>
              </a:r>
              <a:endParaRPr lang="ko-KR" altLang="en-US" sz="1050" dirty="0">
                <a:solidFill>
                  <a:srgbClr val="125474"/>
                </a:solidFill>
                <a:cs typeface="B Nazanin" panose="00000400000000000000" pitchFamily="2" charset="-78"/>
              </a:endParaRPr>
            </a:p>
          </p:txBody>
        </p:sp>
      </p:grpSp>
      <p:grpSp>
        <p:nvGrpSpPr>
          <p:cNvPr id="19" name="Group 11">
            <a:extLst>
              <a:ext uri="{FF2B5EF4-FFF2-40B4-BE49-F238E27FC236}">
                <a16:creationId xmlns:a16="http://schemas.microsoft.com/office/drawing/2014/main" id="{43620F8D-D894-1912-920D-049919DB508D}"/>
              </a:ext>
            </a:extLst>
          </p:cNvPr>
          <p:cNvGrpSpPr/>
          <p:nvPr/>
        </p:nvGrpSpPr>
        <p:grpSpPr>
          <a:xfrm>
            <a:off x="6507642" y="3709880"/>
            <a:ext cx="1872847" cy="656467"/>
            <a:chOff x="1345882" y="3789040"/>
            <a:chExt cx="2118088" cy="722115"/>
          </a:xfrm>
        </p:grpSpPr>
        <p:sp>
          <p:nvSpPr>
            <p:cNvPr id="20" name="TextBox 12">
              <a:extLst>
                <a:ext uri="{FF2B5EF4-FFF2-40B4-BE49-F238E27FC236}">
                  <a16:creationId xmlns:a16="http://schemas.microsoft.com/office/drawing/2014/main" id="{521320B9-74EA-BA1A-A4CE-0E80C0132539}"/>
                </a:ext>
              </a:extLst>
            </p:cNvPr>
            <p:cNvSpPr txBox="1"/>
            <p:nvPr/>
          </p:nvSpPr>
          <p:spPr>
            <a:xfrm>
              <a:off x="1345882" y="3789040"/>
              <a:ext cx="2111348" cy="338555"/>
            </a:xfrm>
            <a:prstGeom prst="rect">
              <a:avLst/>
            </a:prstGeom>
            <a:noFill/>
          </p:spPr>
          <p:txBody>
            <a:bodyPr wrap="square" lIns="0" rIns="0" rtlCol="0">
              <a:spAutoFit/>
            </a:bodyPr>
            <a:lstStyle/>
            <a:p>
              <a:pPr algn="ctr" rtl="1"/>
              <a:r>
                <a:rPr lang="fa-IR" altLang="ko-KR" sz="1400" b="1" dirty="0">
                  <a:solidFill>
                    <a:srgbClr val="125474"/>
                  </a:solidFill>
                  <a:cs typeface="B Nazanin" panose="00000400000000000000" pitchFamily="2" charset="-78"/>
                </a:rPr>
                <a:t>ارائه</a:t>
              </a:r>
              <a:endParaRPr lang="ko-KR" altLang="en-US" sz="1400" b="1" dirty="0">
                <a:solidFill>
                  <a:srgbClr val="125474"/>
                </a:solidFill>
                <a:cs typeface="B Nazanin" panose="00000400000000000000" pitchFamily="2" charset="-78"/>
              </a:endParaRPr>
            </a:p>
          </p:txBody>
        </p:sp>
        <p:sp>
          <p:nvSpPr>
            <p:cNvPr id="21" name="TextBox 13">
              <a:extLst>
                <a:ext uri="{FF2B5EF4-FFF2-40B4-BE49-F238E27FC236}">
                  <a16:creationId xmlns:a16="http://schemas.microsoft.com/office/drawing/2014/main" id="{0D2F7EEA-4156-7ED5-CDB4-F30BA92048F8}"/>
                </a:ext>
              </a:extLst>
            </p:cNvPr>
            <p:cNvSpPr txBox="1"/>
            <p:nvPr/>
          </p:nvSpPr>
          <p:spPr>
            <a:xfrm>
              <a:off x="1345883" y="4054107"/>
              <a:ext cx="2118087" cy="457048"/>
            </a:xfrm>
            <a:prstGeom prst="rect">
              <a:avLst/>
            </a:prstGeom>
            <a:noFill/>
          </p:spPr>
          <p:txBody>
            <a:bodyPr wrap="square" lIns="0" rIns="0" rtlCol="0">
              <a:spAutoFit/>
            </a:bodyPr>
            <a:lstStyle/>
            <a:p>
              <a:pPr algn="ctr" rtl="1"/>
              <a:r>
                <a:rPr lang="fa-IR" altLang="ko-KR" sz="1050" dirty="0">
                  <a:solidFill>
                    <a:srgbClr val="125474"/>
                  </a:solidFill>
                  <a:cs typeface="B Nazanin" panose="00000400000000000000" pitchFamily="2" charset="-78"/>
                </a:rPr>
                <a:t>ارائه پاورپوینت مدرنی را دریافت کنید که به زیبایی طراحی شده است.</a:t>
              </a:r>
              <a:endParaRPr lang="ko-KR" altLang="en-US" sz="1050" dirty="0">
                <a:solidFill>
                  <a:srgbClr val="125474"/>
                </a:solidFill>
                <a:cs typeface="B Nazanin" panose="00000400000000000000" pitchFamily="2" charset="-78"/>
              </a:endParaRPr>
            </a:p>
          </p:txBody>
        </p:sp>
      </p:grpSp>
      <p:sp>
        <p:nvSpPr>
          <p:cNvPr id="22" name="Oval 14">
            <a:extLst>
              <a:ext uri="{FF2B5EF4-FFF2-40B4-BE49-F238E27FC236}">
                <a16:creationId xmlns:a16="http://schemas.microsoft.com/office/drawing/2014/main" id="{C79D7AE8-49B6-CC65-CE9D-65DF3706FFF7}"/>
              </a:ext>
            </a:extLst>
          </p:cNvPr>
          <p:cNvSpPr/>
          <p:nvPr/>
        </p:nvSpPr>
        <p:spPr>
          <a:xfrm>
            <a:off x="6190308" y="4642737"/>
            <a:ext cx="208696" cy="2086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23" name="Oval 15">
            <a:extLst>
              <a:ext uri="{FF2B5EF4-FFF2-40B4-BE49-F238E27FC236}">
                <a16:creationId xmlns:a16="http://schemas.microsoft.com/office/drawing/2014/main" id="{2661CC02-4748-36EB-C9A0-861CB7893D46}"/>
              </a:ext>
            </a:extLst>
          </p:cNvPr>
          <p:cNvSpPr/>
          <p:nvPr/>
        </p:nvSpPr>
        <p:spPr>
          <a:xfrm>
            <a:off x="5739959" y="4621044"/>
            <a:ext cx="208696" cy="20869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24" name="Oval 18">
            <a:extLst>
              <a:ext uri="{FF2B5EF4-FFF2-40B4-BE49-F238E27FC236}">
                <a16:creationId xmlns:a16="http://schemas.microsoft.com/office/drawing/2014/main" id="{BD9FBCF4-448C-DA21-DF09-FEAAD65AE97E}"/>
              </a:ext>
            </a:extLst>
          </p:cNvPr>
          <p:cNvSpPr/>
          <p:nvPr/>
        </p:nvSpPr>
        <p:spPr>
          <a:xfrm>
            <a:off x="5511934" y="4942874"/>
            <a:ext cx="208696" cy="208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25" name="Oval 19">
            <a:extLst>
              <a:ext uri="{FF2B5EF4-FFF2-40B4-BE49-F238E27FC236}">
                <a16:creationId xmlns:a16="http://schemas.microsoft.com/office/drawing/2014/main" id="{F11E3BF5-A2BB-1CBE-78BE-D47EBC6AD884}"/>
              </a:ext>
            </a:extLst>
          </p:cNvPr>
          <p:cNvSpPr/>
          <p:nvPr/>
        </p:nvSpPr>
        <p:spPr>
          <a:xfrm>
            <a:off x="6400034" y="4975074"/>
            <a:ext cx="208696" cy="208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26" name="Oval 20">
            <a:extLst>
              <a:ext uri="{FF2B5EF4-FFF2-40B4-BE49-F238E27FC236}">
                <a16:creationId xmlns:a16="http://schemas.microsoft.com/office/drawing/2014/main" id="{A03BC787-7830-BDE7-016F-436659609ADE}"/>
              </a:ext>
            </a:extLst>
          </p:cNvPr>
          <p:cNvSpPr/>
          <p:nvPr/>
        </p:nvSpPr>
        <p:spPr>
          <a:xfrm>
            <a:off x="5960825" y="4961706"/>
            <a:ext cx="208696" cy="208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27" name="Oval 21">
            <a:extLst>
              <a:ext uri="{FF2B5EF4-FFF2-40B4-BE49-F238E27FC236}">
                <a16:creationId xmlns:a16="http://schemas.microsoft.com/office/drawing/2014/main" id="{79948391-988F-59E2-51B7-BA614FF35C36}"/>
              </a:ext>
            </a:extLst>
          </p:cNvPr>
          <p:cNvSpPr/>
          <p:nvPr/>
        </p:nvSpPr>
        <p:spPr>
          <a:xfrm>
            <a:off x="5967985" y="4299212"/>
            <a:ext cx="208696" cy="208696"/>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1"/>
            <a:endParaRPr lang="ko-KR" altLang="en-US" sz="2701">
              <a:cs typeface="B Nazanin" panose="00000400000000000000" pitchFamily="2" charset="-78"/>
            </a:endParaRPr>
          </a:p>
        </p:txBody>
      </p:sp>
      <p:sp>
        <p:nvSpPr>
          <p:cNvPr id="28" name="TextBox 19">
            <a:extLst>
              <a:ext uri="{FF2B5EF4-FFF2-40B4-BE49-F238E27FC236}">
                <a16:creationId xmlns:a16="http://schemas.microsoft.com/office/drawing/2014/main" id="{62A8DF12-CBC1-1601-C68B-7C0962B6776D}"/>
              </a:ext>
            </a:extLst>
          </p:cNvPr>
          <p:cNvSpPr txBox="1"/>
          <p:nvPr/>
        </p:nvSpPr>
        <p:spPr>
          <a:xfrm>
            <a:off x="841007" y="383284"/>
            <a:ext cx="4101169" cy="1538883"/>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800" b="1" dirty="0">
                <a:solidFill>
                  <a:srgbClr val="125474"/>
                </a:solidFill>
                <a:latin typeface="Calibri" panose="020F0502020204030204"/>
                <a:ea typeface="맑은 고딕" pitchFamily="34"/>
                <a:cs typeface="B Nazanin" panose="00000400000000000000" pitchFamily="2" charset="-78"/>
              </a:rPr>
              <a:t>چه هستند</a:t>
            </a:r>
          </a:p>
          <a:p>
            <a:pPr algn="r" defTabSz="609630" rtl="1">
              <a:defRPr sz="1800" b="0" i="0" u="none" strike="noStrike" kern="0" cap="none" spc="0" baseline="0">
                <a:solidFill>
                  <a:srgbClr val="000000"/>
                </a:solidFill>
                <a:uFillTx/>
              </a:defRPr>
            </a:pPr>
            <a:r>
              <a:rPr lang="fa-IR" sz="4800" b="1" dirty="0">
                <a:solidFill>
                  <a:srgbClr val="00B0F0"/>
                </a:solidFill>
                <a:latin typeface="Calibri" panose="020F0502020204030204"/>
                <a:ea typeface="맑은 고딕" pitchFamily="34"/>
                <a:cs typeface="B Nazanin" panose="00000400000000000000" pitchFamily="2" charset="-78"/>
              </a:rPr>
              <a:t>حفره ها؟</a:t>
            </a:r>
            <a:endParaRPr lang="en-US" sz="4800" b="1" dirty="0">
              <a:solidFill>
                <a:srgbClr val="00B0F0"/>
              </a:solidFill>
              <a:latin typeface="Calibri" panose="020F0502020204030204"/>
              <a:ea typeface="맑은 고딕" pitchFamily="34"/>
              <a:cs typeface="B Nazanin" panose="00000400000000000000" pitchFamily="2" charset="-78"/>
            </a:endParaRPr>
          </a:p>
        </p:txBody>
      </p:sp>
    </p:spTree>
    <p:extLst>
      <p:ext uri="{BB962C8B-B14F-4D97-AF65-F5344CB8AC3E}">
        <p14:creationId xmlns:p14="http://schemas.microsoft.com/office/powerpoint/2010/main" val="2167806629"/>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Word"/>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40" name="Flecha: pentágono 39">
            <a:extLst>
              <a:ext uri="{FF2B5EF4-FFF2-40B4-BE49-F238E27FC236}">
                <a16:creationId xmlns:a16="http://schemas.microsoft.com/office/drawing/2014/main" id="{209588F7-58C9-8967-0B6A-7E2DFAABCDF3}"/>
              </a:ext>
            </a:extLst>
          </p:cNvPr>
          <p:cNvSpPr/>
          <p:nvPr/>
        </p:nvSpPr>
        <p:spPr>
          <a:xfrm>
            <a:off x="0" y="0"/>
            <a:ext cx="10363200" cy="6858000"/>
          </a:xfrm>
          <a:prstGeom prst="homePlate">
            <a:avLst>
              <a:gd name="adj" fmla="val 3969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s-PE">
              <a:cs typeface="B Nazanin" panose="00000400000000000000" pitchFamily="2" charset="-78"/>
            </a:endParaRPr>
          </a:p>
        </p:txBody>
      </p:sp>
      <p:sp>
        <p:nvSpPr>
          <p:cNvPr id="2" name="TextBox 19">
            <a:extLst>
              <a:ext uri="{FF2B5EF4-FFF2-40B4-BE49-F238E27FC236}">
                <a16:creationId xmlns:a16="http://schemas.microsoft.com/office/drawing/2014/main" id="{7EF73C1D-21A9-D1D5-59BB-8208F72778F1}"/>
              </a:ext>
            </a:extLst>
          </p:cNvPr>
          <p:cNvSpPr txBox="1"/>
          <p:nvPr/>
        </p:nvSpPr>
        <p:spPr>
          <a:xfrm>
            <a:off x="694500" y="368557"/>
            <a:ext cx="4101169" cy="677108"/>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000" b="1" dirty="0">
                <a:solidFill>
                  <a:srgbClr val="125474"/>
                </a:solidFill>
                <a:latin typeface="Calibri" panose="020F0502020204030204"/>
                <a:ea typeface="맑은 고딕" pitchFamily="34"/>
                <a:cs typeface="B Nazanin" panose="00000400000000000000" pitchFamily="2" charset="-78"/>
              </a:rPr>
              <a:t>حفره ها </a:t>
            </a:r>
            <a:r>
              <a:rPr lang="fa-IR" sz="4000" b="1" dirty="0">
                <a:solidFill>
                  <a:srgbClr val="00B0F0"/>
                </a:solidFill>
                <a:latin typeface="Calibri" panose="020F0502020204030204"/>
                <a:ea typeface="맑은 고딕" pitchFamily="34"/>
                <a:cs typeface="B Nazanin" panose="00000400000000000000" pitchFamily="2" charset="-78"/>
              </a:rPr>
              <a:t>چیست؟</a:t>
            </a:r>
            <a:endParaRPr lang="en-US" sz="4000" b="1" dirty="0">
              <a:solidFill>
                <a:srgbClr val="00B0F0"/>
              </a:solidFill>
              <a:latin typeface="Calibri" panose="020F0502020204030204"/>
              <a:ea typeface="맑은 고딕" pitchFamily="34"/>
              <a:cs typeface="B Nazanin" panose="00000400000000000000" pitchFamily="2" charset="-78"/>
            </a:endParaRPr>
          </a:p>
        </p:txBody>
      </p:sp>
      <p:sp>
        <p:nvSpPr>
          <p:cNvPr id="3" name="TextBox 311">
            <a:extLst>
              <a:ext uri="{FF2B5EF4-FFF2-40B4-BE49-F238E27FC236}">
                <a16:creationId xmlns:a16="http://schemas.microsoft.com/office/drawing/2014/main" id="{A0BA7271-5407-126C-97CB-ADE87A19F787}"/>
              </a:ext>
            </a:extLst>
          </p:cNvPr>
          <p:cNvSpPr txBox="1"/>
          <p:nvPr/>
        </p:nvSpPr>
        <p:spPr>
          <a:xfrm>
            <a:off x="569839" y="3624939"/>
            <a:ext cx="1939849" cy="338554"/>
          </a:xfrm>
          <a:prstGeom prst="rect">
            <a:avLst/>
          </a:prstGeom>
          <a:solidFill>
            <a:srgbClr val="125474"/>
          </a:solidFill>
        </p:spPr>
        <p:txBody>
          <a:bodyPr wrap="square" rtlCol="0">
            <a:spAutoFit/>
          </a:bodyPr>
          <a:lstStyle/>
          <a:p>
            <a:pPr algn="ctr" rtl="1"/>
            <a:r>
              <a:rPr lang="fa-IR" altLang="ko-KR" sz="1600" b="1" dirty="0">
                <a:solidFill>
                  <a:schemeClr val="bg1"/>
                </a:solidFill>
                <a:cs typeface="B Nazanin" panose="00000400000000000000" pitchFamily="2" charset="-78"/>
              </a:rPr>
              <a:t>تب</a:t>
            </a:r>
            <a:endParaRPr lang="ko-KR" altLang="en-US" sz="1600" b="1" dirty="0">
              <a:solidFill>
                <a:schemeClr val="bg1"/>
              </a:solidFill>
              <a:cs typeface="B Nazanin" panose="00000400000000000000" pitchFamily="2" charset="-78"/>
            </a:endParaRPr>
          </a:p>
        </p:txBody>
      </p:sp>
      <p:sp>
        <p:nvSpPr>
          <p:cNvPr id="4" name="TextBox 312">
            <a:extLst>
              <a:ext uri="{FF2B5EF4-FFF2-40B4-BE49-F238E27FC236}">
                <a16:creationId xmlns:a16="http://schemas.microsoft.com/office/drawing/2014/main" id="{802E667C-755E-B2A6-45A7-7909D9C40CB1}"/>
              </a:ext>
            </a:extLst>
          </p:cNvPr>
          <p:cNvSpPr txBox="1"/>
          <p:nvPr/>
        </p:nvSpPr>
        <p:spPr>
          <a:xfrm>
            <a:off x="2802235" y="3624939"/>
            <a:ext cx="1939849" cy="338554"/>
          </a:xfrm>
          <a:prstGeom prst="rect">
            <a:avLst/>
          </a:prstGeom>
          <a:solidFill>
            <a:srgbClr val="1985B9"/>
          </a:solidFill>
        </p:spPr>
        <p:txBody>
          <a:bodyPr wrap="square" rtlCol="0">
            <a:spAutoFit/>
          </a:bodyPr>
          <a:lstStyle/>
          <a:p>
            <a:pPr algn="ctr" rtl="1"/>
            <a:r>
              <a:rPr lang="fa-IR" altLang="ko-KR" sz="1600" b="1" dirty="0">
                <a:solidFill>
                  <a:schemeClr val="bg1"/>
                </a:solidFill>
                <a:cs typeface="B Nazanin" panose="00000400000000000000" pitchFamily="2" charset="-78"/>
              </a:rPr>
              <a:t>سرفه</a:t>
            </a:r>
            <a:endParaRPr lang="ko-KR" altLang="en-US" sz="1600" b="1" dirty="0">
              <a:solidFill>
                <a:schemeClr val="bg1"/>
              </a:solidFill>
              <a:cs typeface="B Nazanin" panose="00000400000000000000" pitchFamily="2" charset="-78"/>
            </a:endParaRPr>
          </a:p>
        </p:txBody>
      </p:sp>
      <p:sp>
        <p:nvSpPr>
          <p:cNvPr id="5" name="TextBox 313">
            <a:extLst>
              <a:ext uri="{FF2B5EF4-FFF2-40B4-BE49-F238E27FC236}">
                <a16:creationId xmlns:a16="http://schemas.microsoft.com/office/drawing/2014/main" id="{D096DD75-3E8F-D50E-F169-88FF1E438C5E}"/>
              </a:ext>
            </a:extLst>
          </p:cNvPr>
          <p:cNvSpPr txBox="1"/>
          <p:nvPr/>
        </p:nvSpPr>
        <p:spPr>
          <a:xfrm>
            <a:off x="5034630" y="3624939"/>
            <a:ext cx="2215196" cy="338554"/>
          </a:xfrm>
          <a:prstGeom prst="rect">
            <a:avLst/>
          </a:prstGeom>
          <a:solidFill>
            <a:srgbClr val="125474"/>
          </a:solidFill>
        </p:spPr>
        <p:txBody>
          <a:bodyPr wrap="square" rtlCol="0">
            <a:spAutoFit/>
          </a:bodyPr>
          <a:lstStyle/>
          <a:p>
            <a:pPr algn="ctr" rtl="1"/>
            <a:r>
              <a:rPr lang="fa-IR" altLang="ko-KR" sz="1600" b="1" dirty="0">
                <a:solidFill>
                  <a:schemeClr val="bg1"/>
                </a:solidFill>
                <a:cs typeface="B Nazanin" panose="00000400000000000000" pitchFamily="2" charset="-78"/>
              </a:rPr>
              <a:t>تنگی نفس</a:t>
            </a:r>
            <a:endParaRPr lang="ko-KR" altLang="en-US" sz="1600" b="1" dirty="0">
              <a:solidFill>
                <a:schemeClr val="bg1"/>
              </a:solidFill>
              <a:cs typeface="B Nazanin" panose="00000400000000000000" pitchFamily="2" charset="-78"/>
            </a:endParaRPr>
          </a:p>
        </p:txBody>
      </p:sp>
      <p:grpSp>
        <p:nvGrpSpPr>
          <p:cNvPr id="6" name="Group 314">
            <a:extLst>
              <a:ext uri="{FF2B5EF4-FFF2-40B4-BE49-F238E27FC236}">
                <a16:creationId xmlns:a16="http://schemas.microsoft.com/office/drawing/2014/main" id="{D2D9603B-753F-43BF-622E-DC8532A7A76C}"/>
              </a:ext>
            </a:extLst>
          </p:cNvPr>
          <p:cNvGrpSpPr/>
          <p:nvPr/>
        </p:nvGrpSpPr>
        <p:grpSpPr>
          <a:xfrm>
            <a:off x="604748" y="4165527"/>
            <a:ext cx="1869058" cy="2605880"/>
            <a:chOff x="-475010" y="1042170"/>
            <a:chExt cx="3859356" cy="2605880"/>
          </a:xfrm>
        </p:grpSpPr>
        <p:sp>
          <p:nvSpPr>
            <p:cNvPr id="7" name="TextBox 315">
              <a:extLst>
                <a:ext uri="{FF2B5EF4-FFF2-40B4-BE49-F238E27FC236}">
                  <a16:creationId xmlns:a16="http://schemas.microsoft.com/office/drawing/2014/main" id="{96A8A31F-E6F9-AAD9-1B29-C714C03C10DF}"/>
                </a:ext>
              </a:extLst>
            </p:cNvPr>
            <p:cNvSpPr txBox="1"/>
            <p:nvPr/>
          </p:nvSpPr>
          <p:spPr>
            <a:xfrm>
              <a:off x="-475010" y="1042170"/>
              <a:ext cx="3859356" cy="307777"/>
            </a:xfrm>
            <a:prstGeom prst="rect">
              <a:avLst/>
            </a:prstGeom>
            <a:noFill/>
          </p:spPr>
          <p:txBody>
            <a:bodyPr wrap="square" rtlCol="0" anchor="ctr">
              <a:spAutoFit/>
            </a:bodyPr>
            <a:lstStyle/>
            <a:p>
              <a:pPr algn="r" rtl="1"/>
              <a:r>
                <a:rPr lang="fa-IR" altLang="ko-KR" sz="1400" b="1" dirty="0">
                  <a:solidFill>
                    <a:srgbClr val="125474"/>
                  </a:solidFill>
                  <a:cs typeface="B Nazanin" panose="00000400000000000000" pitchFamily="2" charset="-78"/>
                </a:rPr>
                <a:t>محتوا در اینجا</a:t>
              </a:r>
              <a:endParaRPr lang="ko-KR" altLang="en-US" sz="1400" b="1" dirty="0">
                <a:solidFill>
                  <a:srgbClr val="125474"/>
                </a:solidFill>
                <a:cs typeface="B Nazanin" panose="00000400000000000000" pitchFamily="2" charset="-78"/>
              </a:endParaRPr>
            </a:p>
          </p:txBody>
        </p:sp>
        <p:sp>
          <p:nvSpPr>
            <p:cNvPr id="8" name="TextBox 316">
              <a:extLst>
                <a:ext uri="{FF2B5EF4-FFF2-40B4-BE49-F238E27FC236}">
                  <a16:creationId xmlns:a16="http://schemas.microsoft.com/office/drawing/2014/main" id="{131E45BD-D0B1-063A-86E6-AEC014557167}"/>
                </a:ext>
              </a:extLst>
            </p:cNvPr>
            <p:cNvSpPr txBox="1"/>
            <p:nvPr/>
          </p:nvSpPr>
          <p:spPr>
            <a:xfrm>
              <a:off x="-460973" y="1339726"/>
              <a:ext cx="3845319" cy="2308324"/>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دانلود این قالب پاورپوینت دندانپزشکی (تم: پایان نامه دندانپزشکی) 24 اسلاید به شما کمک خواهد کرد تا ارائه‌های خود را به سطح بالاتری برسانید و مخاطبان را به جذب اطلاعات و مطالب ارائه شده تشویق کنید. این قالب با استفاده از طرح زیبا و انیمیشن‌های حرفه‌ای، موضوعات دندانپزشکی را به شکلی جذاب و قابل فهم به مخاطبان نشان می‌دهد.</a:t>
              </a:r>
              <a:endParaRPr lang="en-US" altLang="ko-KR" sz="1200" dirty="0">
                <a:solidFill>
                  <a:schemeClr val="tx1">
                    <a:lumMod val="75000"/>
                    <a:lumOff val="25000"/>
                  </a:schemeClr>
                </a:solidFill>
                <a:cs typeface="B Nazanin" panose="00000400000000000000" pitchFamily="2" charset="-78"/>
              </a:endParaRPr>
            </a:p>
          </p:txBody>
        </p:sp>
      </p:grpSp>
      <p:grpSp>
        <p:nvGrpSpPr>
          <p:cNvPr id="9" name="Group 317">
            <a:extLst>
              <a:ext uri="{FF2B5EF4-FFF2-40B4-BE49-F238E27FC236}">
                <a16:creationId xmlns:a16="http://schemas.microsoft.com/office/drawing/2014/main" id="{B1335009-035F-30E6-55AE-D61834921328}"/>
              </a:ext>
            </a:extLst>
          </p:cNvPr>
          <p:cNvGrpSpPr/>
          <p:nvPr/>
        </p:nvGrpSpPr>
        <p:grpSpPr>
          <a:xfrm>
            <a:off x="2906224" y="4165527"/>
            <a:ext cx="1869058" cy="2051882"/>
            <a:chOff x="-475010" y="1042170"/>
            <a:chExt cx="3859356" cy="2051882"/>
          </a:xfrm>
        </p:grpSpPr>
        <p:sp>
          <p:nvSpPr>
            <p:cNvPr id="10" name="TextBox 318">
              <a:extLst>
                <a:ext uri="{FF2B5EF4-FFF2-40B4-BE49-F238E27FC236}">
                  <a16:creationId xmlns:a16="http://schemas.microsoft.com/office/drawing/2014/main" id="{8859D997-30B1-B5E3-09A0-FE58517D451B}"/>
                </a:ext>
              </a:extLst>
            </p:cNvPr>
            <p:cNvSpPr txBox="1"/>
            <p:nvPr/>
          </p:nvSpPr>
          <p:spPr>
            <a:xfrm>
              <a:off x="-475010" y="1042170"/>
              <a:ext cx="3859356" cy="307777"/>
            </a:xfrm>
            <a:prstGeom prst="rect">
              <a:avLst/>
            </a:prstGeom>
            <a:noFill/>
          </p:spPr>
          <p:txBody>
            <a:bodyPr wrap="square" rtlCol="0" anchor="ctr">
              <a:spAutoFit/>
            </a:bodyPr>
            <a:lstStyle/>
            <a:p>
              <a:pPr algn="r" rtl="1"/>
              <a:r>
                <a:rPr lang="fa-IR" altLang="ko-KR" sz="1400" b="1" dirty="0">
                  <a:solidFill>
                    <a:srgbClr val="1985B9"/>
                  </a:solidFill>
                  <a:cs typeface="B Nazanin" panose="00000400000000000000" pitchFamily="2" charset="-78"/>
                </a:rPr>
                <a:t>محتوا در اینجا</a:t>
              </a:r>
              <a:endParaRPr lang="ko-KR" altLang="en-US" sz="1400" b="1" dirty="0">
                <a:solidFill>
                  <a:srgbClr val="1985B9"/>
                </a:solidFill>
                <a:cs typeface="B Nazanin" panose="00000400000000000000" pitchFamily="2" charset="-78"/>
              </a:endParaRPr>
            </a:p>
          </p:txBody>
        </p:sp>
        <p:sp>
          <p:nvSpPr>
            <p:cNvPr id="11" name="TextBox 319">
              <a:extLst>
                <a:ext uri="{FF2B5EF4-FFF2-40B4-BE49-F238E27FC236}">
                  <a16:creationId xmlns:a16="http://schemas.microsoft.com/office/drawing/2014/main" id="{F2E373A9-0312-837D-71B2-12DA67950EED}"/>
                </a:ext>
              </a:extLst>
            </p:cNvPr>
            <p:cNvSpPr txBox="1"/>
            <p:nvPr/>
          </p:nvSpPr>
          <p:spPr>
            <a:xfrm>
              <a:off x="-460973" y="1339726"/>
              <a:ext cx="3845319" cy="1754326"/>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علاوه بر اسلایدهای ابتدایی، این قالب دارای 4 اسلاید قابل ویرایش است که شامل اشکال، نمودارها و جداول مرتبط با موضوعات دندانپزشکی است. این اسلایدها به عنوان اسلایدهای کمکی برای توضیحات بیشتر و بهتر می‌توانند استفاده شوند.</a:t>
              </a:r>
              <a:endParaRPr lang="en-US" altLang="ko-KR" sz="1200" dirty="0">
                <a:solidFill>
                  <a:schemeClr val="tx1">
                    <a:lumMod val="75000"/>
                    <a:lumOff val="25000"/>
                  </a:schemeClr>
                </a:solidFill>
                <a:cs typeface="B Nazanin" panose="00000400000000000000" pitchFamily="2" charset="-78"/>
              </a:endParaRPr>
            </a:p>
          </p:txBody>
        </p:sp>
      </p:grpSp>
      <p:grpSp>
        <p:nvGrpSpPr>
          <p:cNvPr id="12" name="Group 320">
            <a:extLst>
              <a:ext uri="{FF2B5EF4-FFF2-40B4-BE49-F238E27FC236}">
                <a16:creationId xmlns:a16="http://schemas.microsoft.com/office/drawing/2014/main" id="{2BE34304-B496-F15B-55B8-AEF41E5FB009}"/>
              </a:ext>
            </a:extLst>
          </p:cNvPr>
          <p:cNvGrpSpPr/>
          <p:nvPr/>
        </p:nvGrpSpPr>
        <p:grpSpPr>
          <a:xfrm>
            <a:off x="5207699" y="4165527"/>
            <a:ext cx="1869058" cy="2051882"/>
            <a:chOff x="-475010" y="1042170"/>
            <a:chExt cx="3859356" cy="2051882"/>
          </a:xfrm>
        </p:grpSpPr>
        <p:sp>
          <p:nvSpPr>
            <p:cNvPr id="13" name="TextBox 321">
              <a:extLst>
                <a:ext uri="{FF2B5EF4-FFF2-40B4-BE49-F238E27FC236}">
                  <a16:creationId xmlns:a16="http://schemas.microsoft.com/office/drawing/2014/main" id="{C71A2CB0-C559-3DD3-F80A-37A8A7961EF9}"/>
                </a:ext>
              </a:extLst>
            </p:cNvPr>
            <p:cNvSpPr txBox="1"/>
            <p:nvPr/>
          </p:nvSpPr>
          <p:spPr>
            <a:xfrm>
              <a:off x="-475010" y="1042170"/>
              <a:ext cx="3859356" cy="307777"/>
            </a:xfrm>
            <a:prstGeom prst="rect">
              <a:avLst/>
            </a:prstGeom>
            <a:noFill/>
          </p:spPr>
          <p:txBody>
            <a:bodyPr wrap="square" rtlCol="0" anchor="ctr">
              <a:spAutoFit/>
            </a:bodyPr>
            <a:lstStyle/>
            <a:p>
              <a:pPr algn="r" rtl="1"/>
              <a:r>
                <a:rPr lang="fa-IR" altLang="ko-KR" sz="1400" b="1" dirty="0">
                  <a:solidFill>
                    <a:srgbClr val="125474"/>
                  </a:solidFill>
                  <a:cs typeface="B Nazanin" panose="00000400000000000000" pitchFamily="2" charset="-78"/>
                </a:rPr>
                <a:t>محتوا در اینجا</a:t>
              </a:r>
              <a:endParaRPr lang="ko-KR" altLang="en-US" sz="1400" b="1" dirty="0">
                <a:solidFill>
                  <a:srgbClr val="125474"/>
                </a:solidFill>
                <a:cs typeface="B Nazanin" panose="00000400000000000000" pitchFamily="2" charset="-78"/>
              </a:endParaRPr>
            </a:p>
          </p:txBody>
        </p:sp>
        <p:sp>
          <p:nvSpPr>
            <p:cNvPr id="14" name="TextBox 322">
              <a:extLst>
                <a:ext uri="{FF2B5EF4-FFF2-40B4-BE49-F238E27FC236}">
                  <a16:creationId xmlns:a16="http://schemas.microsoft.com/office/drawing/2014/main" id="{A6AA00B1-6C75-C54D-3964-55B06CFF2BDF}"/>
                </a:ext>
              </a:extLst>
            </p:cNvPr>
            <p:cNvSpPr txBox="1"/>
            <p:nvPr/>
          </p:nvSpPr>
          <p:spPr>
            <a:xfrm>
              <a:off x="-460973" y="1339726"/>
              <a:ext cx="3845319" cy="1754326"/>
            </a:xfrm>
            <a:prstGeom prst="rect">
              <a:avLst/>
            </a:prstGeom>
            <a:noFill/>
          </p:spPr>
          <p:txBody>
            <a:bodyPr wrap="square" rtlCol="0">
              <a:spAutoFit/>
            </a:bodyPr>
            <a:lstStyle/>
            <a:p>
              <a:pPr algn="r" rtl="1"/>
              <a:r>
                <a:rPr lang="fa-IR" altLang="ko-KR" sz="1200" dirty="0">
                  <a:solidFill>
                    <a:schemeClr val="tx1">
                      <a:lumMod val="75000"/>
                      <a:lumOff val="25000"/>
                    </a:schemeClr>
                  </a:solidFill>
                  <a:cs typeface="B Nazanin" panose="00000400000000000000" pitchFamily="2" charset="-78"/>
                </a:rPr>
                <a:t>اسلایدهای ابتدایی این قالب شامل مطالب مهم و کاربردی در حوزه دندانپزشکی می‌باشد که به صورت جذاب و بتوانند توجه مخاطب را جلب کنند. از اسلایدهای ابتدایی این قالب می‌توانید برای ارائه‌ها، دفاع از پایان نامه و یا انتشار مقالات استفاده کنید.</a:t>
              </a:r>
              <a:endParaRPr lang="en-US" altLang="ko-KR" sz="1200" dirty="0">
                <a:solidFill>
                  <a:schemeClr val="tx1">
                    <a:lumMod val="75000"/>
                    <a:lumOff val="25000"/>
                  </a:schemeClr>
                </a:solidFill>
                <a:cs typeface="B Nazanin" panose="00000400000000000000" pitchFamily="2" charset="-78"/>
              </a:endParaRPr>
            </a:p>
          </p:txBody>
        </p:sp>
      </p:grpSp>
      <p:pic>
        <p:nvPicPr>
          <p:cNvPr id="15" name="Picture 2" descr="Vector gratuito condición de dientes diferente sobre fondo blanco">
            <a:extLst>
              <a:ext uri="{FF2B5EF4-FFF2-40B4-BE49-F238E27FC236}">
                <a16:creationId xmlns:a16="http://schemas.microsoft.com/office/drawing/2014/main" id="{79840269-17FC-5CE2-E80D-657FE6D99F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7790" y="1562177"/>
            <a:ext cx="1180422" cy="1917498"/>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Vector gratuito condición de dientes diferente sobre fondo blanco">
            <a:extLst>
              <a:ext uri="{FF2B5EF4-FFF2-40B4-BE49-F238E27FC236}">
                <a16:creationId xmlns:a16="http://schemas.microsoft.com/office/drawing/2014/main" id="{08ADB7C5-EDD2-3CFD-EEE4-3633CEC16B1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t="-1852"/>
          <a:stretch>
            <a:fillRect/>
          </a:stretch>
        </p:blipFill>
        <p:spPr bwMode="auto">
          <a:xfrm>
            <a:off x="3136236" y="1511502"/>
            <a:ext cx="1350016" cy="1917498"/>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Vector gratuito condición de dientes diferente sobre fondo blanco">
            <a:extLst>
              <a:ext uri="{FF2B5EF4-FFF2-40B4-BE49-F238E27FC236}">
                <a16:creationId xmlns:a16="http://schemas.microsoft.com/office/drawing/2014/main" id="{17BBD592-5B32-00E7-8D2E-4CC1A50BCEA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b="-1997"/>
          <a:stretch>
            <a:fillRect/>
          </a:stretch>
        </p:blipFill>
        <p:spPr bwMode="auto">
          <a:xfrm>
            <a:off x="5556125" y="1619051"/>
            <a:ext cx="1180422" cy="1917498"/>
          </a:xfrm>
          <a:prstGeom prst="rect">
            <a:avLst/>
          </a:prstGeom>
          <a:noFill/>
          <a:extLst>
            <a:ext uri="{909E8E84-426E-40DD-AFC4-6F175D3DCCD1}">
              <a14:hiddenFill xmlns:a14="http://schemas.microsoft.com/office/drawing/2010/main">
                <a:solidFill>
                  <a:srgbClr val="FFFFFF"/>
                </a:solidFill>
              </a14:hiddenFill>
            </a:ext>
          </a:extLst>
        </p:spPr>
      </p:pic>
      <p:sp>
        <p:nvSpPr>
          <p:cNvPr id="29" name="Freeform 21">
            <a:extLst>
              <a:ext uri="{FF2B5EF4-FFF2-40B4-BE49-F238E27FC236}">
                <a16:creationId xmlns:a16="http://schemas.microsoft.com/office/drawing/2014/main" id="{09D649D9-669F-0A82-14F8-67B6743D3118}"/>
              </a:ext>
            </a:extLst>
          </p:cNvPr>
          <p:cNvSpPr/>
          <p:nvPr/>
        </p:nvSpPr>
        <p:spPr bwMode="auto">
          <a:xfrm>
            <a:off x="8173884" y="1562177"/>
            <a:ext cx="3328826" cy="4561721"/>
          </a:xfrm>
          <a:custGeom>
            <a:avLst/>
            <a:gdLst>
              <a:gd name="T0" fmla="*/ 353 w 353"/>
              <a:gd name="T1" fmla="*/ 461 h 485"/>
              <a:gd name="T2" fmla="*/ 329 w 353"/>
              <a:gd name="T3" fmla="*/ 485 h 485"/>
              <a:gd name="T4" fmla="*/ 24 w 353"/>
              <a:gd name="T5" fmla="*/ 485 h 485"/>
              <a:gd name="T6" fmla="*/ 0 w 353"/>
              <a:gd name="T7" fmla="*/ 461 h 485"/>
              <a:gd name="T8" fmla="*/ 0 w 353"/>
              <a:gd name="T9" fmla="*/ 24 h 485"/>
              <a:gd name="T10" fmla="*/ 24 w 353"/>
              <a:gd name="T11" fmla="*/ 0 h 485"/>
              <a:gd name="T12" fmla="*/ 329 w 353"/>
              <a:gd name="T13" fmla="*/ 0 h 485"/>
              <a:gd name="T14" fmla="*/ 353 w 353"/>
              <a:gd name="T15" fmla="*/ 24 h 485"/>
              <a:gd name="T16" fmla="*/ 353 w 353"/>
              <a:gd name="T17" fmla="*/ 461 h 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485">
                <a:moveTo>
                  <a:pt x="353" y="461"/>
                </a:moveTo>
                <a:cubicBezTo>
                  <a:pt x="353" y="475"/>
                  <a:pt x="343" y="485"/>
                  <a:pt x="329" y="485"/>
                </a:cubicBezTo>
                <a:cubicBezTo>
                  <a:pt x="24" y="485"/>
                  <a:pt x="24" y="485"/>
                  <a:pt x="24" y="485"/>
                </a:cubicBezTo>
                <a:cubicBezTo>
                  <a:pt x="11" y="485"/>
                  <a:pt x="0" y="475"/>
                  <a:pt x="0" y="461"/>
                </a:cubicBezTo>
                <a:cubicBezTo>
                  <a:pt x="0" y="24"/>
                  <a:pt x="0" y="24"/>
                  <a:pt x="0" y="24"/>
                </a:cubicBezTo>
                <a:cubicBezTo>
                  <a:pt x="0" y="11"/>
                  <a:pt x="11" y="0"/>
                  <a:pt x="24" y="0"/>
                </a:cubicBezTo>
                <a:cubicBezTo>
                  <a:pt x="329" y="0"/>
                  <a:pt x="329" y="0"/>
                  <a:pt x="329" y="0"/>
                </a:cubicBezTo>
                <a:cubicBezTo>
                  <a:pt x="343" y="0"/>
                  <a:pt x="353" y="11"/>
                  <a:pt x="353" y="24"/>
                </a:cubicBezTo>
                <a:lnTo>
                  <a:pt x="353" y="461"/>
                </a:lnTo>
                <a:close/>
              </a:path>
            </a:pathLst>
          </a:custGeom>
          <a:solidFill>
            <a:srgbClr val="1985B9"/>
          </a:solidFill>
          <a:ln>
            <a:noFill/>
          </a:ln>
        </p:spPr>
        <p:txBody>
          <a:bodyPr vert="horz" wrap="square" lIns="91440" tIns="45720" rIns="91440" bIns="45720" numCol="1" anchor="t" anchorCtr="0" compatLnSpc="1">
            <a:prstTxWarp prst="textNoShape">
              <a:avLst/>
            </a:prstTxWarp>
          </a:bodyPr>
          <a:lstStyle/>
          <a:p>
            <a:pPr algn="r" rtl="1"/>
            <a:endParaRPr lang="en-US">
              <a:cs typeface="B Nazanin" panose="00000400000000000000" pitchFamily="2" charset="-78"/>
            </a:endParaRPr>
          </a:p>
        </p:txBody>
      </p:sp>
      <p:sp>
        <p:nvSpPr>
          <p:cNvPr id="30" name="Rectangle 9">
            <a:extLst>
              <a:ext uri="{FF2B5EF4-FFF2-40B4-BE49-F238E27FC236}">
                <a16:creationId xmlns:a16="http://schemas.microsoft.com/office/drawing/2014/main" id="{8E75E3AB-2A72-103C-A402-785D8F8695B8}"/>
              </a:ext>
            </a:extLst>
          </p:cNvPr>
          <p:cNvSpPr>
            <a:spLocks noChangeArrowheads="1"/>
          </p:cNvSpPr>
          <p:nvPr/>
        </p:nvSpPr>
        <p:spPr bwMode="auto">
          <a:xfrm>
            <a:off x="8476141" y="1912159"/>
            <a:ext cx="2724311" cy="3770282"/>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rtl="1"/>
            <a:endParaRPr lang="en-US">
              <a:cs typeface="B Nazanin" panose="00000400000000000000" pitchFamily="2" charset="-78"/>
            </a:endParaRPr>
          </a:p>
        </p:txBody>
      </p:sp>
      <p:sp>
        <p:nvSpPr>
          <p:cNvPr id="31" name="Freeform 23">
            <a:extLst>
              <a:ext uri="{FF2B5EF4-FFF2-40B4-BE49-F238E27FC236}">
                <a16:creationId xmlns:a16="http://schemas.microsoft.com/office/drawing/2014/main" id="{87BFE4F4-EA36-135A-7A03-DEF53B999862}"/>
              </a:ext>
            </a:extLst>
          </p:cNvPr>
          <p:cNvSpPr/>
          <p:nvPr/>
        </p:nvSpPr>
        <p:spPr bwMode="auto">
          <a:xfrm>
            <a:off x="8460236" y="1892271"/>
            <a:ext cx="2760098" cy="3810049"/>
          </a:xfrm>
          <a:custGeom>
            <a:avLst/>
            <a:gdLst>
              <a:gd name="T0" fmla="*/ 689 w 694"/>
              <a:gd name="T1" fmla="*/ 953 h 958"/>
              <a:gd name="T2" fmla="*/ 689 w 694"/>
              <a:gd name="T3" fmla="*/ 948 h 958"/>
              <a:gd name="T4" fmla="*/ 9 w 694"/>
              <a:gd name="T5" fmla="*/ 948 h 958"/>
              <a:gd name="T6" fmla="*/ 9 w 694"/>
              <a:gd name="T7" fmla="*/ 9 h 958"/>
              <a:gd name="T8" fmla="*/ 684 w 694"/>
              <a:gd name="T9" fmla="*/ 9 h 958"/>
              <a:gd name="T10" fmla="*/ 684 w 694"/>
              <a:gd name="T11" fmla="*/ 953 h 958"/>
              <a:gd name="T12" fmla="*/ 689 w 694"/>
              <a:gd name="T13" fmla="*/ 953 h 958"/>
              <a:gd name="T14" fmla="*/ 689 w 694"/>
              <a:gd name="T15" fmla="*/ 948 h 958"/>
              <a:gd name="T16" fmla="*/ 689 w 694"/>
              <a:gd name="T17" fmla="*/ 953 h 958"/>
              <a:gd name="T18" fmla="*/ 694 w 694"/>
              <a:gd name="T19" fmla="*/ 953 h 958"/>
              <a:gd name="T20" fmla="*/ 694 w 694"/>
              <a:gd name="T21" fmla="*/ 0 h 958"/>
              <a:gd name="T22" fmla="*/ 0 w 694"/>
              <a:gd name="T23" fmla="*/ 0 h 958"/>
              <a:gd name="T24" fmla="*/ 0 w 694"/>
              <a:gd name="T25" fmla="*/ 958 h 958"/>
              <a:gd name="T26" fmla="*/ 694 w 694"/>
              <a:gd name="T27" fmla="*/ 958 h 958"/>
              <a:gd name="T28" fmla="*/ 694 w 694"/>
              <a:gd name="T29" fmla="*/ 953 h 958"/>
              <a:gd name="T30" fmla="*/ 689 w 694"/>
              <a:gd name="T31" fmla="*/ 953 h 9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94" h="958">
                <a:moveTo>
                  <a:pt x="689" y="953"/>
                </a:moveTo>
                <a:lnTo>
                  <a:pt x="689" y="948"/>
                </a:lnTo>
                <a:lnTo>
                  <a:pt x="9" y="948"/>
                </a:lnTo>
                <a:lnTo>
                  <a:pt x="9" y="9"/>
                </a:lnTo>
                <a:lnTo>
                  <a:pt x="684" y="9"/>
                </a:lnTo>
                <a:lnTo>
                  <a:pt x="684" y="953"/>
                </a:lnTo>
                <a:lnTo>
                  <a:pt x="689" y="953"/>
                </a:lnTo>
                <a:lnTo>
                  <a:pt x="689" y="948"/>
                </a:lnTo>
                <a:lnTo>
                  <a:pt x="689" y="953"/>
                </a:lnTo>
                <a:lnTo>
                  <a:pt x="694" y="953"/>
                </a:lnTo>
                <a:lnTo>
                  <a:pt x="694" y="0"/>
                </a:lnTo>
                <a:lnTo>
                  <a:pt x="0" y="0"/>
                </a:lnTo>
                <a:lnTo>
                  <a:pt x="0" y="958"/>
                </a:lnTo>
                <a:lnTo>
                  <a:pt x="694" y="958"/>
                </a:lnTo>
                <a:lnTo>
                  <a:pt x="694" y="953"/>
                </a:lnTo>
                <a:lnTo>
                  <a:pt x="689" y="95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algn="r" rtl="1"/>
            <a:endParaRPr lang="en-US">
              <a:cs typeface="B Nazanin" panose="00000400000000000000" pitchFamily="2" charset="-78"/>
            </a:endParaRPr>
          </a:p>
        </p:txBody>
      </p:sp>
      <p:sp>
        <p:nvSpPr>
          <p:cNvPr id="32" name="Freeform: Shape 11">
            <a:extLst>
              <a:ext uri="{FF2B5EF4-FFF2-40B4-BE49-F238E27FC236}">
                <a16:creationId xmlns:a16="http://schemas.microsoft.com/office/drawing/2014/main" id="{91AB292A-AEF7-D2C4-BE3E-406CE44BDC94}"/>
              </a:ext>
            </a:extLst>
          </p:cNvPr>
          <p:cNvSpPr/>
          <p:nvPr/>
        </p:nvSpPr>
        <p:spPr bwMode="auto">
          <a:xfrm>
            <a:off x="9254994" y="3045822"/>
            <a:ext cx="1764666" cy="2410122"/>
          </a:xfrm>
          <a:custGeom>
            <a:avLst/>
            <a:gdLst>
              <a:gd name="connsiteX0" fmla="*/ 27458 w 277014"/>
              <a:gd name="connsiteY0" fmla="*/ 286961 h 301384"/>
              <a:gd name="connsiteX1" fmla="*/ 250055 w 277014"/>
              <a:gd name="connsiteY1" fmla="*/ 286961 h 301384"/>
              <a:gd name="connsiteX2" fmla="*/ 257121 w 277014"/>
              <a:gd name="connsiteY2" fmla="*/ 294173 h 301384"/>
              <a:gd name="connsiteX3" fmla="*/ 250055 w 277014"/>
              <a:gd name="connsiteY3" fmla="*/ 301384 h 301384"/>
              <a:gd name="connsiteX4" fmla="*/ 27458 w 277014"/>
              <a:gd name="connsiteY4" fmla="*/ 301384 h 301384"/>
              <a:gd name="connsiteX5" fmla="*/ 20391 w 277014"/>
              <a:gd name="connsiteY5" fmla="*/ 294173 h 301384"/>
              <a:gd name="connsiteX6" fmla="*/ 27458 w 277014"/>
              <a:gd name="connsiteY6" fmla="*/ 286961 h 301384"/>
              <a:gd name="connsiteX7" fmla="*/ 7073 w 277014"/>
              <a:gd name="connsiteY7" fmla="*/ 238720 h 301384"/>
              <a:gd name="connsiteX8" fmla="*/ 269941 w 277014"/>
              <a:gd name="connsiteY8" fmla="*/ 238720 h 301384"/>
              <a:gd name="connsiteX9" fmla="*/ 277014 w 277014"/>
              <a:gd name="connsiteY9" fmla="*/ 245932 h 301384"/>
              <a:gd name="connsiteX10" fmla="*/ 269941 w 277014"/>
              <a:gd name="connsiteY10" fmla="*/ 253143 h 301384"/>
              <a:gd name="connsiteX11" fmla="*/ 7073 w 277014"/>
              <a:gd name="connsiteY11" fmla="*/ 253143 h 301384"/>
              <a:gd name="connsiteX12" fmla="*/ 0 w 277014"/>
              <a:gd name="connsiteY12" fmla="*/ 245932 h 301384"/>
              <a:gd name="connsiteX13" fmla="*/ 7073 w 277014"/>
              <a:gd name="connsiteY13" fmla="*/ 238720 h 301384"/>
              <a:gd name="connsiteX14" fmla="*/ 27458 w 277014"/>
              <a:gd name="connsiteY14" fmla="*/ 191971 h 301384"/>
              <a:gd name="connsiteX15" fmla="*/ 250055 w 277014"/>
              <a:gd name="connsiteY15" fmla="*/ 191971 h 301384"/>
              <a:gd name="connsiteX16" fmla="*/ 257121 w 277014"/>
              <a:gd name="connsiteY16" fmla="*/ 198933 h 301384"/>
              <a:gd name="connsiteX17" fmla="*/ 250055 w 277014"/>
              <a:gd name="connsiteY17" fmla="*/ 205896 h 301384"/>
              <a:gd name="connsiteX18" fmla="*/ 27458 w 277014"/>
              <a:gd name="connsiteY18" fmla="*/ 205896 h 301384"/>
              <a:gd name="connsiteX19" fmla="*/ 20391 w 277014"/>
              <a:gd name="connsiteY19" fmla="*/ 198933 h 301384"/>
              <a:gd name="connsiteX20" fmla="*/ 27458 w 277014"/>
              <a:gd name="connsiteY20" fmla="*/ 191971 h 301384"/>
              <a:gd name="connsiteX21" fmla="*/ 7073 w 277014"/>
              <a:gd name="connsiteY21" fmla="*/ 143729 h 301384"/>
              <a:gd name="connsiteX22" fmla="*/ 269941 w 277014"/>
              <a:gd name="connsiteY22" fmla="*/ 143729 h 301384"/>
              <a:gd name="connsiteX23" fmla="*/ 277014 w 277014"/>
              <a:gd name="connsiteY23" fmla="*/ 150691 h 301384"/>
              <a:gd name="connsiteX24" fmla="*/ 269941 w 277014"/>
              <a:gd name="connsiteY24" fmla="*/ 157654 h 301384"/>
              <a:gd name="connsiteX25" fmla="*/ 7073 w 277014"/>
              <a:gd name="connsiteY25" fmla="*/ 157654 h 301384"/>
              <a:gd name="connsiteX26" fmla="*/ 0 w 277014"/>
              <a:gd name="connsiteY26" fmla="*/ 150691 h 301384"/>
              <a:gd name="connsiteX27" fmla="*/ 7073 w 277014"/>
              <a:gd name="connsiteY27" fmla="*/ 143729 h 301384"/>
              <a:gd name="connsiteX28" fmla="*/ 27458 w 277014"/>
              <a:gd name="connsiteY28" fmla="*/ 95488 h 301384"/>
              <a:gd name="connsiteX29" fmla="*/ 250055 w 277014"/>
              <a:gd name="connsiteY29" fmla="*/ 95488 h 301384"/>
              <a:gd name="connsiteX30" fmla="*/ 257121 w 277014"/>
              <a:gd name="connsiteY30" fmla="*/ 102450 h 301384"/>
              <a:gd name="connsiteX31" fmla="*/ 250055 w 277014"/>
              <a:gd name="connsiteY31" fmla="*/ 109413 h 301384"/>
              <a:gd name="connsiteX32" fmla="*/ 27458 w 277014"/>
              <a:gd name="connsiteY32" fmla="*/ 109413 h 301384"/>
              <a:gd name="connsiteX33" fmla="*/ 20391 w 277014"/>
              <a:gd name="connsiteY33" fmla="*/ 102450 h 301384"/>
              <a:gd name="connsiteX34" fmla="*/ 27458 w 277014"/>
              <a:gd name="connsiteY34" fmla="*/ 95488 h 301384"/>
              <a:gd name="connsiteX35" fmla="*/ 7073 w 277014"/>
              <a:gd name="connsiteY35" fmla="*/ 47247 h 301384"/>
              <a:gd name="connsiteX36" fmla="*/ 269941 w 277014"/>
              <a:gd name="connsiteY36" fmla="*/ 47247 h 301384"/>
              <a:gd name="connsiteX37" fmla="*/ 277014 w 277014"/>
              <a:gd name="connsiteY37" fmla="*/ 54209 h 301384"/>
              <a:gd name="connsiteX38" fmla="*/ 269941 w 277014"/>
              <a:gd name="connsiteY38" fmla="*/ 61172 h 301384"/>
              <a:gd name="connsiteX39" fmla="*/ 7073 w 277014"/>
              <a:gd name="connsiteY39" fmla="*/ 61172 h 301384"/>
              <a:gd name="connsiteX40" fmla="*/ 0 w 277014"/>
              <a:gd name="connsiteY40" fmla="*/ 54209 h 301384"/>
              <a:gd name="connsiteX41" fmla="*/ 7073 w 277014"/>
              <a:gd name="connsiteY41" fmla="*/ 47247 h 301384"/>
              <a:gd name="connsiteX42" fmla="*/ 27458 w 277014"/>
              <a:gd name="connsiteY42" fmla="*/ 0 h 301384"/>
              <a:gd name="connsiteX43" fmla="*/ 250055 w 277014"/>
              <a:gd name="connsiteY43" fmla="*/ 0 h 301384"/>
              <a:gd name="connsiteX44" fmla="*/ 257121 w 277014"/>
              <a:gd name="connsiteY44" fmla="*/ 7211 h 301384"/>
              <a:gd name="connsiteX45" fmla="*/ 250055 w 277014"/>
              <a:gd name="connsiteY45" fmla="*/ 14423 h 301384"/>
              <a:gd name="connsiteX46" fmla="*/ 27458 w 277014"/>
              <a:gd name="connsiteY46" fmla="*/ 14423 h 301384"/>
              <a:gd name="connsiteX47" fmla="*/ 20391 w 277014"/>
              <a:gd name="connsiteY47" fmla="*/ 7211 h 301384"/>
              <a:gd name="connsiteX48" fmla="*/ 27458 w 277014"/>
              <a:gd name="connsiteY48" fmla="*/ 0 h 3013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277014" h="301384">
                <a:moveTo>
                  <a:pt x="27458" y="286961"/>
                </a:moveTo>
                <a:cubicBezTo>
                  <a:pt x="27458" y="286961"/>
                  <a:pt x="27458" y="286961"/>
                  <a:pt x="250055" y="286961"/>
                </a:cubicBezTo>
                <a:cubicBezTo>
                  <a:pt x="254766" y="286961"/>
                  <a:pt x="257121" y="290567"/>
                  <a:pt x="257121" y="294173"/>
                </a:cubicBezTo>
                <a:cubicBezTo>
                  <a:pt x="257121" y="297778"/>
                  <a:pt x="254766" y="301384"/>
                  <a:pt x="250055" y="301384"/>
                </a:cubicBezTo>
                <a:cubicBezTo>
                  <a:pt x="250055" y="301384"/>
                  <a:pt x="250055" y="301384"/>
                  <a:pt x="27458" y="301384"/>
                </a:cubicBezTo>
                <a:cubicBezTo>
                  <a:pt x="23924" y="301384"/>
                  <a:pt x="20391" y="297778"/>
                  <a:pt x="20391" y="294173"/>
                </a:cubicBezTo>
                <a:cubicBezTo>
                  <a:pt x="20391" y="290567"/>
                  <a:pt x="23924" y="286961"/>
                  <a:pt x="27458" y="286961"/>
                </a:cubicBezTo>
                <a:close/>
                <a:moveTo>
                  <a:pt x="7073" y="238720"/>
                </a:moveTo>
                <a:cubicBezTo>
                  <a:pt x="7073" y="238720"/>
                  <a:pt x="7073" y="238720"/>
                  <a:pt x="269941" y="238720"/>
                </a:cubicBezTo>
                <a:cubicBezTo>
                  <a:pt x="273478" y="238720"/>
                  <a:pt x="277014" y="242326"/>
                  <a:pt x="277014" y="245932"/>
                </a:cubicBezTo>
                <a:cubicBezTo>
                  <a:pt x="277014" y="250739"/>
                  <a:pt x="273478" y="253143"/>
                  <a:pt x="269941" y="253143"/>
                </a:cubicBezTo>
                <a:cubicBezTo>
                  <a:pt x="269941" y="253143"/>
                  <a:pt x="269941" y="253143"/>
                  <a:pt x="7073" y="253143"/>
                </a:cubicBezTo>
                <a:cubicBezTo>
                  <a:pt x="3536" y="253143"/>
                  <a:pt x="0" y="250739"/>
                  <a:pt x="0" y="245932"/>
                </a:cubicBezTo>
                <a:cubicBezTo>
                  <a:pt x="0" y="242326"/>
                  <a:pt x="3536" y="238720"/>
                  <a:pt x="7073" y="238720"/>
                </a:cubicBezTo>
                <a:close/>
                <a:moveTo>
                  <a:pt x="27458" y="191971"/>
                </a:moveTo>
                <a:cubicBezTo>
                  <a:pt x="27458" y="191971"/>
                  <a:pt x="27458" y="191971"/>
                  <a:pt x="250055" y="191971"/>
                </a:cubicBezTo>
                <a:cubicBezTo>
                  <a:pt x="254766" y="191971"/>
                  <a:pt x="257121" y="194292"/>
                  <a:pt x="257121" y="198933"/>
                </a:cubicBezTo>
                <a:cubicBezTo>
                  <a:pt x="257121" y="202415"/>
                  <a:pt x="254766" y="205896"/>
                  <a:pt x="250055" y="205896"/>
                </a:cubicBezTo>
                <a:cubicBezTo>
                  <a:pt x="250055" y="205896"/>
                  <a:pt x="250055" y="205896"/>
                  <a:pt x="27458" y="205896"/>
                </a:cubicBezTo>
                <a:cubicBezTo>
                  <a:pt x="23924" y="205896"/>
                  <a:pt x="20391" y="202415"/>
                  <a:pt x="20391" y="198933"/>
                </a:cubicBezTo>
                <a:cubicBezTo>
                  <a:pt x="20391" y="194292"/>
                  <a:pt x="23924" y="191971"/>
                  <a:pt x="27458" y="191971"/>
                </a:cubicBezTo>
                <a:close/>
                <a:moveTo>
                  <a:pt x="7073" y="143729"/>
                </a:moveTo>
                <a:cubicBezTo>
                  <a:pt x="7073" y="143729"/>
                  <a:pt x="7073" y="143729"/>
                  <a:pt x="269941" y="143729"/>
                </a:cubicBezTo>
                <a:cubicBezTo>
                  <a:pt x="273478" y="143729"/>
                  <a:pt x="277014" y="147210"/>
                  <a:pt x="277014" y="150691"/>
                </a:cubicBezTo>
                <a:cubicBezTo>
                  <a:pt x="277014" y="154173"/>
                  <a:pt x="273478" y="157654"/>
                  <a:pt x="269941" y="157654"/>
                </a:cubicBezTo>
                <a:cubicBezTo>
                  <a:pt x="269941" y="157654"/>
                  <a:pt x="269941" y="157654"/>
                  <a:pt x="7073" y="157654"/>
                </a:cubicBezTo>
                <a:cubicBezTo>
                  <a:pt x="3536" y="157654"/>
                  <a:pt x="0" y="154173"/>
                  <a:pt x="0" y="150691"/>
                </a:cubicBezTo>
                <a:cubicBezTo>
                  <a:pt x="0" y="147210"/>
                  <a:pt x="3536" y="143729"/>
                  <a:pt x="7073" y="143729"/>
                </a:cubicBezTo>
                <a:close/>
                <a:moveTo>
                  <a:pt x="27458" y="95488"/>
                </a:moveTo>
                <a:cubicBezTo>
                  <a:pt x="27458" y="95488"/>
                  <a:pt x="27458" y="95488"/>
                  <a:pt x="250055" y="95488"/>
                </a:cubicBezTo>
                <a:cubicBezTo>
                  <a:pt x="254766" y="95488"/>
                  <a:pt x="257121" y="98969"/>
                  <a:pt x="257121" y="102450"/>
                </a:cubicBezTo>
                <a:cubicBezTo>
                  <a:pt x="257121" y="107092"/>
                  <a:pt x="254766" y="109413"/>
                  <a:pt x="250055" y="109413"/>
                </a:cubicBezTo>
                <a:cubicBezTo>
                  <a:pt x="250055" y="109413"/>
                  <a:pt x="250055" y="109413"/>
                  <a:pt x="27458" y="109413"/>
                </a:cubicBezTo>
                <a:cubicBezTo>
                  <a:pt x="23924" y="109413"/>
                  <a:pt x="20391" y="107092"/>
                  <a:pt x="20391" y="102450"/>
                </a:cubicBezTo>
                <a:cubicBezTo>
                  <a:pt x="20391" y="98969"/>
                  <a:pt x="23924" y="95488"/>
                  <a:pt x="27458" y="95488"/>
                </a:cubicBezTo>
                <a:close/>
                <a:moveTo>
                  <a:pt x="7073" y="47247"/>
                </a:moveTo>
                <a:cubicBezTo>
                  <a:pt x="7073" y="47247"/>
                  <a:pt x="7073" y="47247"/>
                  <a:pt x="269941" y="47247"/>
                </a:cubicBezTo>
                <a:cubicBezTo>
                  <a:pt x="273478" y="47247"/>
                  <a:pt x="277014" y="50728"/>
                  <a:pt x="277014" y="54209"/>
                </a:cubicBezTo>
                <a:cubicBezTo>
                  <a:pt x="277014" y="58851"/>
                  <a:pt x="273478" y="61172"/>
                  <a:pt x="269941" y="61172"/>
                </a:cubicBezTo>
                <a:cubicBezTo>
                  <a:pt x="269941" y="61172"/>
                  <a:pt x="269941" y="61172"/>
                  <a:pt x="7073" y="61172"/>
                </a:cubicBezTo>
                <a:cubicBezTo>
                  <a:pt x="3536" y="61172"/>
                  <a:pt x="0" y="58851"/>
                  <a:pt x="0" y="54209"/>
                </a:cubicBezTo>
                <a:cubicBezTo>
                  <a:pt x="0" y="50728"/>
                  <a:pt x="3536" y="47247"/>
                  <a:pt x="7073" y="47247"/>
                </a:cubicBezTo>
                <a:close/>
                <a:moveTo>
                  <a:pt x="27458" y="0"/>
                </a:moveTo>
                <a:cubicBezTo>
                  <a:pt x="27458" y="0"/>
                  <a:pt x="27458" y="0"/>
                  <a:pt x="250055" y="0"/>
                </a:cubicBezTo>
                <a:cubicBezTo>
                  <a:pt x="254766" y="0"/>
                  <a:pt x="257121" y="2404"/>
                  <a:pt x="257121" y="7211"/>
                </a:cubicBezTo>
                <a:cubicBezTo>
                  <a:pt x="257121" y="10817"/>
                  <a:pt x="254766" y="14423"/>
                  <a:pt x="250055" y="14423"/>
                </a:cubicBezTo>
                <a:cubicBezTo>
                  <a:pt x="250055" y="14423"/>
                  <a:pt x="250055" y="14423"/>
                  <a:pt x="27458" y="14423"/>
                </a:cubicBezTo>
                <a:cubicBezTo>
                  <a:pt x="23924" y="14423"/>
                  <a:pt x="20391" y="10817"/>
                  <a:pt x="20391" y="7211"/>
                </a:cubicBezTo>
                <a:cubicBezTo>
                  <a:pt x="20391" y="2404"/>
                  <a:pt x="23924" y="0"/>
                  <a:pt x="27458" y="0"/>
                </a:cubicBezTo>
                <a:close/>
              </a:path>
            </a:pathLst>
          </a:custGeom>
          <a:solidFill>
            <a:schemeClr val="accent4"/>
          </a:solidFill>
          <a:ln>
            <a:noFill/>
          </a:ln>
        </p:spPr>
        <p:txBody>
          <a:bodyPr vert="horz" wrap="square" lIns="91440" tIns="45720" rIns="91440" bIns="45720" numCol="1" anchor="t" anchorCtr="0" compatLnSpc="1">
            <a:prstTxWarp prst="textNoShape">
              <a:avLst/>
            </a:prstTxWarp>
            <a:noAutofit/>
          </a:bodyPr>
          <a:lstStyle/>
          <a:p>
            <a:pPr algn="r" rtl="1"/>
            <a:endParaRPr lang="en-US">
              <a:cs typeface="B Nazanin" panose="00000400000000000000" pitchFamily="2" charset="-78"/>
            </a:endParaRPr>
          </a:p>
        </p:txBody>
      </p:sp>
      <p:sp>
        <p:nvSpPr>
          <p:cNvPr id="33" name="Freeform: Shape 12">
            <a:extLst>
              <a:ext uri="{FF2B5EF4-FFF2-40B4-BE49-F238E27FC236}">
                <a16:creationId xmlns:a16="http://schemas.microsoft.com/office/drawing/2014/main" id="{2486E1A6-942D-68FF-715B-175D6CAB8123}"/>
              </a:ext>
            </a:extLst>
          </p:cNvPr>
          <p:cNvSpPr/>
          <p:nvPr/>
        </p:nvSpPr>
        <p:spPr>
          <a:xfrm>
            <a:off x="9080663" y="1277737"/>
            <a:ext cx="1515276" cy="841236"/>
          </a:xfrm>
          <a:custGeom>
            <a:avLst/>
            <a:gdLst>
              <a:gd name="connsiteX0" fmla="*/ 94742 w 189484"/>
              <a:gd name="connsiteY0" fmla="*/ 19975 h 105196"/>
              <a:gd name="connsiteX1" fmla="*/ 68758 w 189484"/>
              <a:gd name="connsiteY1" fmla="*/ 30738 h 105196"/>
              <a:gd name="connsiteX2" fmla="*/ 61813 w 189484"/>
              <a:gd name="connsiteY2" fmla="*/ 47505 h 105196"/>
              <a:gd name="connsiteX3" fmla="*/ 87055 w 189484"/>
              <a:gd name="connsiteY3" fmla="*/ 47505 h 105196"/>
              <a:gd name="connsiteX4" fmla="*/ 127671 w 189484"/>
              <a:gd name="connsiteY4" fmla="*/ 47505 h 105196"/>
              <a:gd name="connsiteX5" fmla="*/ 120726 w 189484"/>
              <a:gd name="connsiteY5" fmla="*/ 30738 h 105196"/>
              <a:gd name="connsiteX6" fmla="*/ 94742 w 189484"/>
              <a:gd name="connsiteY6" fmla="*/ 19975 h 105196"/>
              <a:gd name="connsiteX7" fmla="*/ 94742 w 189484"/>
              <a:gd name="connsiteY7" fmla="*/ 0 h 105196"/>
              <a:gd name="connsiteX8" fmla="*/ 134851 w 189484"/>
              <a:gd name="connsiteY8" fmla="*/ 16614 h 105196"/>
              <a:gd name="connsiteX9" fmla="*/ 147646 w 189484"/>
              <a:gd name="connsiteY9" fmla="*/ 47505 h 105196"/>
              <a:gd name="connsiteX10" fmla="*/ 148292 w 189484"/>
              <a:gd name="connsiteY10" fmla="*/ 47505 h 105196"/>
              <a:gd name="connsiteX11" fmla="*/ 189484 w 189484"/>
              <a:gd name="connsiteY11" fmla="*/ 89890 h 105196"/>
              <a:gd name="connsiteX12" fmla="*/ 174184 w 189484"/>
              <a:gd name="connsiteY12" fmla="*/ 105196 h 105196"/>
              <a:gd name="connsiteX13" fmla="*/ 15300 w 189484"/>
              <a:gd name="connsiteY13" fmla="*/ 105196 h 105196"/>
              <a:gd name="connsiteX14" fmla="*/ 0 w 189484"/>
              <a:gd name="connsiteY14" fmla="*/ 89890 h 105196"/>
              <a:gd name="connsiteX15" fmla="*/ 12358 w 189484"/>
              <a:gd name="connsiteY15" fmla="*/ 59868 h 105196"/>
              <a:gd name="connsiteX16" fmla="*/ 41729 w 189484"/>
              <a:gd name="connsiteY16" fmla="*/ 47769 h 105196"/>
              <a:gd name="connsiteX17" fmla="*/ 54634 w 189484"/>
              <a:gd name="connsiteY17" fmla="*/ 16614 h 105196"/>
              <a:gd name="connsiteX18" fmla="*/ 94742 w 189484"/>
              <a:gd name="connsiteY18" fmla="*/ 0 h 10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9484" h="105196">
                <a:moveTo>
                  <a:pt x="94742" y="19975"/>
                </a:moveTo>
                <a:cubicBezTo>
                  <a:pt x="84595" y="19975"/>
                  <a:pt x="75408" y="24088"/>
                  <a:pt x="68758" y="30738"/>
                </a:cubicBezTo>
                <a:lnTo>
                  <a:pt x="61813" y="47505"/>
                </a:lnTo>
                <a:lnTo>
                  <a:pt x="87055" y="47505"/>
                </a:lnTo>
                <a:lnTo>
                  <a:pt x="127671" y="47505"/>
                </a:lnTo>
                <a:lnTo>
                  <a:pt x="120726" y="30738"/>
                </a:lnTo>
                <a:cubicBezTo>
                  <a:pt x="114076" y="24088"/>
                  <a:pt x="104890" y="19975"/>
                  <a:pt x="94742" y="19975"/>
                </a:cubicBezTo>
                <a:close/>
                <a:moveTo>
                  <a:pt x="94742" y="0"/>
                </a:moveTo>
                <a:cubicBezTo>
                  <a:pt x="110406" y="0"/>
                  <a:pt x="124586" y="6349"/>
                  <a:pt x="134851" y="16614"/>
                </a:cubicBezTo>
                <a:lnTo>
                  <a:pt x="147646" y="47505"/>
                </a:lnTo>
                <a:lnTo>
                  <a:pt x="148292" y="47505"/>
                </a:lnTo>
                <a:cubicBezTo>
                  <a:pt x="171830" y="47505"/>
                  <a:pt x="189484" y="66343"/>
                  <a:pt x="189484" y="89890"/>
                </a:cubicBezTo>
                <a:cubicBezTo>
                  <a:pt x="189484" y="98132"/>
                  <a:pt x="182423" y="105196"/>
                  <a:pt x="174184" y="105196"/>
                </a:cubicBezTo>
                <a:cubicBezTo>
                  <a:pt x="174184" y="105196"/>
                  <a:pt x="174184" y="105196"/>
                  <a:pt x="15300" y="105196"/>
                </a:cubicBezTo>
                <a:cubicBezTo>
                  <a:pt x="7061" y="105196"/>
                  <a:pt x="0" y="98132"/>
                  <a:pt x="0" y="89890"/>
                </a:cubicBezTo>
                <a:cubicBezTo>
                  <a:pt x="0" y="78117"/>
                  <a:pt x="4708" y="67520"/>
                  <a:pt x="12358" y="59868"/>
                </a:cubicBezTo>
                <a:lnTo>
                  <a:pt x="41729" y="47769"/>
                </a:lnTo>
                <a:lnTo>
                  <a:pt x="54634" y="16614"/>
                </a:lnTo>
                <a:cubicBezTo>
                  <a:pt x="64898" y="6349"/>
                  <a:pt x="79079" y="0"/>
                  <a:pt x="94742" y="0"/>
                </a:cubicBezTo>
                <a:close/>
              </a:path>
            </a:pathLst>
          </a:custGeom>
          <a:solidFill>
            <a:srgbClr val="12547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en-US">
              <a:solidFill>
                <a:schemeClr val="tx1"/>
              </a:solidFill>
              <a:cs typeface="B Nazanin" panose="00000400000000000000" pitchFamily="2" charset="-78"/>
            </a:endParaRPr>
          </a:p>
        </p:txBody>
      </p:sp>
      <p:sp>
        <p:nvSpPr>
          <p:cNvPr id="34" name="Chevron 2">
            <a:extLst>
              <a:ext uri="{FF2B5EF4-FFF2-40B4-BE49-F238E27FC236}">
                <a16:creationId xmlns:a16="http://schemas.microsoft.com/office/drawing/2014/main" id="{6E3F6BDB-02F4-440D-DA45-33F544BF9E98}"/>
              </a:ext>
            </a:extLst>
          </p:cNvPr>
          <p:cNvSpPr/>
          <p:nvPr/>
        </p:nvSpPr>
        <p:spPr>
          <a:xfrm rot="5400000">
            <a:off x="8653408" y="2984643"/>
            <a:ext cx="505591" cy="499209"/>
          </a:xfrm>
          <a:custGeom>
            <a:avLst/>
            <a:gdLst/>
            <a:ahLst/>
            <a:cxn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solidFill>
                <a:schemeClr val="tx1"/>
              </a:solidFill>
              <a:cs typeface="B Nazanin" panose="00000400000000000000" pitchFamily="2" charset="-78"/>
            </a:endParaRPr>
          </a:p>
        </p:txBody>
      </p:sp>
      <p:sp>
        <p:nvSpPr>
          <p:cNvPr id="35" name="Chevron 2">
            <a:extLst>
              <a:ext uri="{FF2B5EF4-FFF2-40B4-BE49-F238E27FC236}">
                <a16:creationId xmlns:a16="http://schemas.microsoft.com/office/drawing/2014/main" id="{FA581A26-891C-DB43-34EB-DEA119A6D1CF}"/>
              </a:ext>
            </a:extLst>
          </p:cNvPr>
          <p:cNvSpPr/>
          <p:nvPr/>
        </p:nvSpPr>
        <p:spPr>
          <a:xfrm rot="5400000">
            <a:off x="8659953" y="3641547"/>
            <a:ext cx="505591" cy="499209"/>
          </a:xfrm>
          <a:custGeom>
            <a:avLst/>
            <a:gdLst/>
            <a:ahLst/>
            <a:cxn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solidFill>
                <a:schemeClr val="tx1"/>
              </a:solidFill>
              <a:cs typeface="B Nazanin" panose="00000400000000000000" pitchFamily="2" charset="-78"/>
            </a:endParaRPr>
          </a:p>
        </p:txBody>
      </p:sp>
      <p:sp>
        <p:nvSpPr>
          <p:cNvPr id="36" name="Chevron 2">
            <a:extLst>
              <a:ext uri="{FF2B5EF4-FFF2-40B4-BE49-F238E27FC236}">
                <a16:creationId xmlns:a16="http://schemas.microsoft.com/office/drawing/2014/main" id="{49366B31-08FD-1FAD-43C6-36BC3C2F7135}"/>
              </a:ext>
            </a:extLst>
          </p:cNvPr>
          <p:cNvSpPr/>
          <p:nvPr/>
        </p:nvSpPr>
        <p:spPr>
          <a:xfrm rot="5400000">
            <a:off x="8666497" y="4298449"/>
            <a:ext cx="505591" cy="499209"/>
          </a:xfrm>
          <a:custGeom>
            <a:avLst/>
            <a:gdLst/>
            <a:ahLst/>
            <a:cxn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solidFill>
                <a:schemeClr val="tx1"/>
              </a:solidFill>
              <a:cs typeface="B Nazanin" panose="00000400000000000000" pitchFamily="2" charset="-78"/>
            </a:endParaRPr>
          </a:p>
        </p:txBody>
      </p:sp>
      <p:sp>
        <p:nvSpPr>
          <p:cNvPr id="37" name="Chevron 2">
            <a:extLst>
              <a:ext uri="{FF2B5EF4-FFF2-40B4-BE49-F238E27FC236}">
                <a16:creationId xmlns:a16="http://schemas.microsoft.com/office/drawing/2014/main" id="{EA3D1CD1-566C-29BD-0E72-6CE2A5185495}"/>
              </a:ext>
            </a:extLst>
          </p:cNvPr>
          <p:cNvSpPr/>
          <p:nvPr/>
        </p:nvSpPr>
        <p:spPr>
          <a:xfrm rot="5400000">
            <a:off x="8673041" y="4955352"/>
            <a:ext cx="505591" cy="499209"/>
          </a:xfrm>
          <a:custGeom>
            <a:avLst/>
            <a:gdLst/>
            <a:ahLst/>
            <a:cxnLst/>
            <a:rect l="l" t="t" r="r" b="b"/>
            <a:pathLst>
              <a:path w="3830740" h="3782395">
                <a:moveTo>
                  <a:pt x="272737" y="3782395"/>
                </a:moveTo>
                <a:lnTo>
                  <a:pt x="272737" y="1129329"/>
                </a:lnTo>
                <a:cubicBezTo>
                  <a:pt x="368718" y="1192933"/>
                  <a:pt x="457831" y="1251924"/>
                  <a:pt x="541946" y="1307175"/>
                </a:cubicBezTo>
                <a:lnTo>
                  <a:pt x="541946" y="3513186"/>
                </a:lnTo>
                <a:lnTo>
                  <a:pt x="3561532" y="3513186"/>
                </a:lnTo>
                <a:lnTo>
                  <a:pt x="3561532" y="1985872"/>
                </a:lnTo>
                <a:lnTo>
                  <a:pt x="3590324" y="1967561"/>
                </a:lnTo>
                <a:cubicBezTo>
                  <a:pt x="3580733" y="1962993"/>
                  <a:pt x="3571122" y="1958413"/>
                  <a:pt x="3561532" y="1953733"/>
                </a:cubicBezTo>
                <a:lnTo>
                  <a:pt x="3561532" y="522839"/>
                </a:lnTo>
                <a:lnTo>
                  <a:pt x="881682" y="522839"/>
                </a:lnTo>
                <a:cubicBezTo>
                  <a:pt x="739027" y="434224"/>
                  <a:pt x="600115" y="344664"/>
                  <a:pt x="466828" y="253630"/>
                </a:cubicBezTo>
                <a:lnTo>
                  <a:pt x="3830741" y="253630"/>
                </a:lnTo>
                <a:lnTo>
                  <a:pt x="3830741" y="3782395"/>
                </a:lnTo>
                <a:close/>
                <a:moveTo>
                  <a:pt x="0" y="0"/>
                </a:moveTo>
                <a:cubicBezTo>
                  <a:pt x="678168" y="716943"/>
                  <a:pt x="2221880" y="1454406"/>
                  <a:pt x="3416058" y="1983649"/>
                </a:cubicBezTo>
                <a:cubicBezTo>
                  <a:pt x="2906515" y="2315100"/>
                  <a:pt x="1976707" y="2643252"/>
                  <a:pt x="1914290" y="3355250"/>
                </a:cubicBezTo>
                <a:lnTo>
                  <a:pt x="1318205" y="3154450"/>
                </a:lnTo>
                <a:cubicBezTo>
                  <a:pt x="1531531" y="2503259"/>
                  <a:pt x="1765419" y="2324696"/>
                  <a:pt x="2221606" y="1999551"/>
                </a:cubicBezTo>
                <a:cubicBezTo>
                  <a:pt x="1369032" y="1616387"/>
                  <a:pt x="1025337" y="1447905"/>
                  <a:pt x="21688" y="786442"/>
                </a:cubicBezTo>
                <a:cubicBezTo>
                  <a:pt x="14534" y="524743"/>
                  <a:pt x="14718" y="351758"/>
                  <a:pt x="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endParaRPr lang="ko-KR" altLang="en-US" sz="2700">
              <a:solidFill>
                <a:schemeClr val="tx1"/>
              </a:solidFill>
              <a:cs typeface="B Nazanin" panose="00000400000000000000" pitchFamily="2" charset="-78"/>
            </a:endParaRPr>
          </a:p>
        </p:txBody>
      </p:sp>
      <p:sp>
        <p:nvSpPr>
          <p:cNvPr id="38" name="TextBox 19">
            <a:extLst>
              <a:ext uri="{FF2B5EF4-FFF2-40B4-BE49-F238E27FC236}">
                <a16:creationId xmlns:a16="http://schemas.microsoft.com/office/drawing/2014/main" id="{AA34ED61-C739-3380-6F64-1402F19C0471}"/>
              </a:ext>
            </a:extLst>
          </p:cNvPr>
          <p:cNvSpPr txBox="1"/>
          <p:nvPr/>
        </p:nvSpPr>
        <p:spPr>
          <a:xfrm>
            <a:off x="8514339" y="2118918"/>
            <a:ext cx="2383798" cy="677108"/>
          </a:xfrm>
          <a:prstGeom prst="rect">
            <a:avLst/>
          </a:prstGeom>
          <a:noFill/>
          <a:ln cap="flat">
            <a:noFill/>
          </a:ln>
        </p:spPr>
        <p:txBody>
          <a:bodyPr vert="horz" wrap="square" lIns="60960" tIns="30480" rIns="60960" bIns="30480" anchor="ctr" anchorCtr="0" compatLnSpc="1">
            <a:spAutoFit/>
          </a:bodyPr>
          <a:lstStyle/>
          <a:p>
            <a:pPr algn="r" defTabSz="609630" rtl="1">
              <a:defRPr sz="1800" b="0" i="0" u="none" strike="noStrike" kern="0" cap="none" spc="0" baseline="0">
                <a:solidFill>
                  <a:srgbClr val="000000"/>
                </a:solidFill>
                <a:uFillTx/>
              </a:defRPr>
            </a:pPr>
            <a:r>
              <a:rPr lang="fa-IR" sz="4000" b="1" dirty="0">
                <a:solidFill>
                  <a:srgbClr val="125474"/>
                </a:solidFill>
                <a:latin typeface="Calibri" panose="020F0502020204030204"/>
                <a:ea typeface="맑은 고딕" pitchFamily="34"/>
                <a:cs typeface="B Nazanin" panose="00000400000000000000" pitchFamily="2" charset="-78"/>
              </a:rPr>
              <a:t>حفره ها</a:t>
            </a:r>
            <a:endParaRPr lang="en-US" sz="4000" b="1" dirty="0">
              <a:solidFill>
                <a:srgbClr val="125474"/>
              </a:solidFill>
              <a:latin typeface="Calibri" panose="020F0502020204030204"/>
              <a:ea typeface="맑은 고딕" pitchFamily="34"/>
              <a:cs typeface="B Nazanin" panose="00000400000000000000" pitchFamily="2" charset="-78"/>
            </a:endParaRPr>
          </a:p>
        </p:txBody>
      </p:sp>
      <p:sp>
        <p:nvSpPr>
          <p:cNvPr id="39" name="TextBox 8">
            <a:extLst>
              <a:ext uri="{FF2B5EF4-FFF2-40B4-BE49-F238E27FC236}">
                <a16:creationId xmlns:a16="http://schemas.microsoft.com/office/drawing/2014/main" id="{F6849BF7-6CD8-24DB-3239-A7EA10B45526}"/>
              </a:ext>
            </a:extLst>
          </p:cNvPr>
          <p:cNvSpPr txBox="1"/>
          <p:nvPr/>
        </p:nvSpPr>
        <p:spPr>
          <a:xfrm>
            <a:off x="685800" y="1021478"/>
            <a:ext cx="2476500" cy="317489"/>
          </a:xfrm>
          <a:prstGeom prst="rect">
            <a:avLst/>
          </a:prstGeom>
          <a:noFill/>
          <a:ln cap="flat">
            <a:noFill/>
          </a:ln>
        </p:spPr>
        <p:txBody>
          <a:bodyPr vert="horz" wrap="square" lIns="91440" tIns="45720" rIns="91440" bIns="45720" anchor="ctr" anchorCtr="1" compatLnSpc="1">
            <a:spAutoFit/>
          </a:bodyPr>
          <a:lstStyle/>
          <a:p>
            <a:pPr lvl="0" algn="r" defTabSz="457200" rtl="1">
              <a:spcBef>
                <a:spcPct val="0"/>
              </a:spcBef>
              <a:spcAft>
                <a:spcPct val="0"/>
              </a:spcAft>
              <a:defRPr sz="1800" b="0" i="0" u="none" strike="noStrike" kern="0" cap="none" spc="0" baseline="0">
                <a:solidFill>
                  <a:srgbClr val="000000"/>
                </a:solidFill>
                <a:uFillTx/>
              </a:defRPr>
            </a:pPr>
            <a:r>
              <a:rPr lang="fa-IR" sz="1400" dirty="0">
                <a:solidFill>
                  <a:schemeClr val="tx1">
                    <a:lumMod val="95000"/>
                    <a:lumOff val="5000"/>
                  </a:schemeClr>
                </a:solidFill>
                <a:latin typeface="+mj-lt"/>
                <a:ea typeface="微软雅黑"/>
                <a:cs typeface="B Nazanin" panose="00000400000000000000" pitchFamily="2" charset="-78"/>
              </a:rPr>
              <a:t>زیرنویس خود را وارد کنید</a:t>
            </a:r>
            <a:endParaRPr lang="en-US" sz="1400" i="0" u="none" strike="noStrike" kern="1200" cap="none" baseline="0" dirty="0">
              <a:solidFill>
                <a:schemeClr val="tx1">
                  <a:lumMod val="95000"/>
                  <a:lumOff val="5000"/>
                </a:schemeClr>
              </a:solidFill>
              <a:uFillTx/>
              <a:latin typeface="+mj-lt"/>
              <a:ea typeface="微软雅黑"/>
              <a:cs typeface="B Nazanin" panose="00000400000000000000" pitchFamily="2" charset="-78"/>
            </a:endParaRPr>
          </a:p>
        </p:txBody>
      </p:sp>
    </p:spTree>
    <p:extLst>
      <p:ext uri="{BB962C8B-B14F-4D97-AF65-F5344CB8AC3E}">
        <p14:creationId xmlns:p14="http://schemas.microsoft.com/office/powerpoint/2010/main" val="1801516223"/>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10.0.14393.0"/>
  <p:tag name="AS_RELEASE_DATE" val="2019.12.14"/>
  <p:tag name="AS_TITLE" val="Aspose.Slides for .NET 4.0 Client Profile"/>
  <p:tag name="AS_VERSION" val="19.12"/>
</p:tagLst>
</file>

<file path=ppt/theme/theme1.xml><?xml version="1.0" encoding="utf-8"?>
<a:theme xmlns:a="http://schemas.openxmlformats.org/drawingml/2006/main" name="Contents Slide Master">
  <a:themeElements>
    <a:clrScheme name="ALLPPT-STOCK">
      <a:dk1>
        <a:sysClr val="windowText" lastClr="000000"/>
      </a:dk1>
      <a:lt1>
        <a:sysClr val="window" lastClr="FFFFFF"/>
      </a:lt1>
      <a:dk2>
        <a:srgbClr val="44546A"/>
      </a:dk2>
      <a:lt2>
        <a:srgbClr val="E7E6E6"/>
      </a:lt2>
      <a:accent1>
        <a:srgbClr val="4A5D62"/>
      </a:accent1>
      <a:accent2>
        <a:srgbClr val="4A7886"/>
      </a:accent2>
      <a:accent3>
        <a:srgbClr val="88BABE"/>
      </a:accent3>
      <a:accent4>
        <a:srgbClr val="9CCCD2"/>
      </a:accent4>
      <a:accent5>
        <a:srgbClr val="70AD47"/>
      </a:accent5>
      <a:accent6>
        <a:srgbClr val="EA0000"/>
      </a:accent6>
      <a:hlink>
        <a:srgbClr val="FFFFFF"/>
      </a:hlink>
      <a:folHlink>
        <a:srgbClr val="FFFFFF"/>
      </a:folHlink>
    </a:clrScheme>
    <a:fontScheme name="ALLPPT FONT">
      <a:majorFont>
        <a:latin typeface="Arial"/>
        <a:ea typeface="Arial Unicode MS"/>
        <a:cs typeface="Arial"/>
      </a:majorFont>
      <a:minorFont>
        <a:latin typeface="Arial"/>
        <a:ea typeface="Arial Unicode MS"/>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2348</Words>
  <Application>Microsoft Office PowerPoint</Application>
  <PresentationFormat>Widescreen</PresentationFormat>
  <Paragraphs>257</Paragraphs>
  <Slides>24</Slides>
  <Notes>14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Agency FB</vt:lpstr>
      <vt:lpstr>Arial</vt:lpstr>
      <vt:lpstr>Arial (Títulos)</vt:lpstr>
      <vt:lpstr>Calibri</vt:lpstr>
      <vt:lpstr>Montserrat Light</vt:lpstr>
      <vt:lpstr>Raleway</vt:lpstr>
      <vt:lpstr>Source Sans Pro</vt:lpstr>
      <vt:lpstr>Wingdings</vt:lpstr>
      <vt:lpstr>Contents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2024-02-21T16:27:20Z</dcterms:created>
  <dcterms:modified xsi:type="dcterms:W3CDTF">2024-02-28T16:33:35Z</dcterms:modified>
  <cp:category/>
</cp:coreProperties>
</file>