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0" r:id="rId2"/>
  </p:sldMasterIdLst>
  <p:notesMasterIdLst>
    <p:notesMasterId r:id="rId30"/>
  </p:notesMasterIdLst>
  <p:sldIdLst>
    <p:sldId id="257" r:id="rId3"/>
    <p:sldId id="258" r:id="rId4"/>
    <p:sldId id="261" r:id="rId5"/>
    <p:sldId id="262" r:id="rId6"/>
    <p:sldId id="274" r:id="rId7"/>
    <p:sldId id="275" r:id="rId8"/>
    <p:sldId id="279" r:id="rId9"/>
    <p:sldId id="260" r:id="rId10"/>
    <p:sldId id="282" r:id="rId11"/>
    <p:sldId id="284" r:id="rId12"/>
    <p:sldId id="265" r:id="rId13"/>
    <p:sldId id="268" r:id="rId14"/>
    <p:sldId id="269" r:id="rId15"/>
    <p:sldId id="270" r:id="rId16"/>
    <p:sldId id="271" r:id="rId17"/>
    <p:sldId id="277" r:id="rId18"/>
    <p:sldId id="264" r:id="rId19"/>
    <p:sldId id="272" r:id="rId20"/>
    <p:sldId id="276" r:id="rId21"/>
    <p:sldId id="280" r:id="rId22"/>
    <p:sldId id="283" r:id="rId23"/>
    <p:sldId id="263" r:id="rId24"/>
    <p:sldId id="285" r:id="rId25"/>
    <p:sldId id="278" r:id="rId26"/>
    <p:sldId id="273" r:id="rId27"/>
    <p:sldId id="281" r:id="rId28"/>
    <p:sldId id="26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F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061" autoAdjust="0"/>
  </p:normalViewPr>
  <p:slideViewPr>
    <p:cSldViewPr snapToGrid="0" showGuides="1">
      <p:cViewPr varScale="1">
        <p:scale>
          <a:sx n="66" d="100"/>
          <a:sy n="66" d="100"/>
        </p:scale>
        <p:origin x="6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6452105-2DEA-4883-9E0D-630E643CBA1E}" type="datetimeFigureOut">
              <a:rPr lang="zh-CN" altLang="en-US" smtClean="0"/>
              <a:pPr/>
              <a:t>2024/2/16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66115273-E56A-40F7-8202-17F6624D187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0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211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6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07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6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51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35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3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925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481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90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0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617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812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698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54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6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56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0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69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8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4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5273-E56A-40F7-8202-17F6624D187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27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49834" y="2010341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09874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869910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6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2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6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5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0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88560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805889" y="2417548"/>
            <a:ext cx="1740397" cy="2903148"/>
          </a:xfrm>
          <a:custGeom>
            <a:avLst/>
            <a:gdLst>
              <a:gd name="connsiteX0" fmla="*/ 0 w 1740397"/>
              <a:gd name="connsiteY0" fmla="*/ 0 h 2903148"/>
              <a:gd name="connsiteX1" fmla="*/ 1740397 w 1740397"/>
              <a:gd name="connsiteY1" fmla="*/ 0 h 2903148"/>
              <a:gd name="connsiteX2" fmla="*/ 1740397 w 1740397"/>
              <a:gd name="connsiteY2" fmla="*/ 2903148 h 2903148"/>
              <a:gd name="connsiteX3" fmla="*/ 0 w 1740397"/>
              <a:gd name="connsiteY3" fmla="*/ 2903148 h 290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97" h="2903148">
                <a:moveTo>
                  <a:pt x="0" y="0"/>
                </a:moveTo>
                <a:lnTo>
                  <a:pt x="1740397" y="0"/>
                </a:lnTo>
                <a:lnTo>
                  <a:pt x="1740397" y="2903148"/>
                </a:lnTo>
                <a:lnTo>
                  <a:pt x="0" y="29031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153872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1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02258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22219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42179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162141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500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02258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22219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42179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162141" y="3000375"/>
            <a:ext cx="1427602" cy="142760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7605" y="674072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78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548150" y="2511413"/>
            <a:ext cx="1372239" cy="1055566"/>
          </a:xfrm>
          <a:custGeom>
            <a:avLst/>
            <a:gdLst>
              <a:gd name="connsiteX0" fmla="*/ 175931 w 1372239"/>
              <a:gd name="connsiteY0" fmla="*/ 0 h 1055566"/>
              <a:gd name="connsiteX1" fmla="*/ 1196308 w 1372239"/>
              <a:gd name="connsiteY1" fmla="*/ 0 h 1055566"/>
              <a:gd name="connsiteX2" fmla="*/ 1372239 w 1372239"/>
              <a:gd name="connsiteY2" fmla="*/ 175931 h 1055566"/>
              <a:gd name="connsiteX3" fmla="*/ 1372239 w 1372239"/>
              <a:gd name="connsiteY3" fmla="*/ 879635 h 1055566"/>
              <a:gd name="connsiteX4" fmla="*/ 1196308 w 1372239"/>
              <a:gd name="connsiteY4" fmla="*/ 1055566 h 1055566"/>
              <a:gd name="connsiteX5" fmla="*/ 175931 w 1372239"/>
              <a:gd name="connsiteY5" fmla="*/ 1055566 h 1055566"/>
              <a:gd name="connsiteX6" fmla="*/ 0 w 1372239"/>
              <a:gd name="connsiteY6" fmla="*/ 879635 h 1055566"/>
              <a:gd name="connsiteX7" fmla="*/ 0 w 1372239"/>
              <a:gd name="connsiteY7" fmla="*/ 175931 h 1055566"/>
              <a:gd name="connsiteX8" fmla="*/ 175931 w 1372239"/>
              <a:gd name="connsiteY8" fmla="*/ 0 h 105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239" h="1055566">
                <a:moveTo>
                  <a:pt x="175931" y="0"/>
                </a:moveTo>
                <a:lnTo>
                  <a:pt x="1196308" y="0"/>
                </a:lnTo>
                <a:cubicBezTo>
                  <a:pt x="1293472" y="0"/>
                  <a:pt x="1372239" y="78767"/>
                  <a:pt x="1372239" y="175931"/>
                </a:cubicBezTo>
                <a:lnTo>
                  <a:pt x="1372239" y="879635"/>
                </a:lnTo>
                <a:cubicBezTo>
                  <a:pt x="1372239" y="976799"/>
                  <a:pt x="1293472" y="1055566"/>
                  <a:pt x="1196308" y="1055566"/>
                </a:cubicBezTo>
                <a:lnTo>
                  <a:pt x="175931" y="1055566"/>
                </a:lnTo>
                <a:cubicBezTo>
                  <a:pt x="78767" y="1055566"/>
                  <a:pt x="0" y="976799"/>
                  <a:pt x="0" y="879635"/>
                </a:cubicBezTo>
                <a:lnTo>
                  <a:pt x="0" y="175931"/>
                </a:lnTo>
                <a:cubicBezTo>
                  <a:pt x="0" y="78767"/>
                  <a:pt x="78767" y="0"/>
                  <a:pt x="175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548150" y="4253715"/>
            <a:ext cx="1372239" cy="1055566"/>
          </a:xfrm>
          <a:custGeom>
            <a:avLst/>
            <a:gdLst>
              <a:gd name="connsiteX0" fmla="*/ 175931 w 1372239"/>
              <a:gd name="connsiteY0" fmla="*/ 0 h 1055566"/>
              <a:gd name="connsiteX1" fmla="*/ 1196308 w 1372239"/>
              <a:gd name="connsiteY1" fmla="*/ 0 h 1055566"/>
              <a:gd name="connsiteX2" fmla="*/ 1372239 w 1372239"/>
              <a:gd name="connsiteY2" fmla="*/ 175931 h 1055566"/>
              <a:gd name="connsiteX3" fmla="*/ 1372239 w 1372239"/>
              <a:gd name="connsiteY3" fmla="*/ 879635 h 1055566"/>
              <a:gd name="connsiteX4" fmla="*/ 1196308 w 1372239"/>
              <a:gd name="connsiteY4" fmla="*/ 1055566 h 1055566"/>
              <a:gd name="connsiteX5" fmla="*/ 175931 w 1372239"/>
              <a:gd name="connsiteY5" fmla="*/ 1055566 h 1055566"/>
              <a:gd name="connsiteX6" fmla="*/ 0 w 1372239"/>
              <a:gd name="connsiteY6" fmla="*/ 879635 h 1055566"/>
              <a:gd name="connsiteX7" fmla="*/ 0 w 1372239"/>
              <a:gd name="connsiteY7" fmla="*/ 175931 h 1055566"/>
              <a:gd name="connsiteX8" fmla="*/ 175931 w 1372239"/>
              <a:gd name="connsiteY8" fmla="*/ 0 h 105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239" h="1055566">
                <a:moveTo>
                  <a:pt x="175931" y="0"/>
                </a:moveTo>
                <a:lnTo>
                  <a:pt x="1196308" y="0"/>
                </a:lnTo>
                <a:cubicBezTo>
                  <a:pt x="1293472" y="0"/>
                  <a:pt x="1372239" y="78767"/>
                  <a:pt x="1372239" y="175931"/>
                </a:cubicBezTo>
                <a:lnTo>
                  <a:pt x="1372239" y="879635"/>
                </a:lnTo>
                <a:cubicBezTo>
                  <a:pt x="1372239" y="976799"/>
                  <a:pt x="1293472" y="1055566"/>
                  <a:pt x="1196308" y="1055566"/>
                </a:cubicBezTo>
                <a:lnTo>
                  <a:pt x="175931" y="1055566"/>
                </a:lnTo>
                <a:cubicBezTo>
                  <a:pt x="78767" y="1055566"/>
                  <a:pt x="0" y="976799"/>
                  <a:pt x="0" y="879635"/>
                </a:cubicBezTo>
                <a:lnTo>
                  <a:pt x="0" y="175931"/>
                </a:lnTo>
                <a:cubicBezTo>
                  <a:pt x="0" y="78767"/>
                  <a:pt x="78767" y="0"/>
                  <a:pt x="175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172159" y="2511413"/>
            <a:ext cx="1372239" cy="1055566"/>
          </a:xfrm>
          <a:custGeom>
            <a:avLst/>
            <a:gdLst>
              <a:gd name="connsiteX0" fmla="*/ 175931 w 1372239"/>
              <a:gd name="connsiteY0" fmla="*/ 0 h 1055566"/>
              <a:gd name="connsiteX1" fmla="*/ 1196308 w 1372239"/>
              <a:gd name="connsiteY1" fmla="*/ 0 h 1055566"/>
              <a:gd name="connsiteX2" fmla="*/ 1372239 w 1372239"/>
              <a:gd name="connsiteY2" fmla="*/ 175931 h 1055566"/>
              <a:gd name="connsiteX3" fmla="*/ 1372239 w 1372239"/>
              <a:gd name="connsiteY3" fmla="*/ 879635 h 1055566"/>
              <a:gd name="connsiteX4" fmla="*/ 1196308 w 1372239"/>
              <a:gd name="connsiteY4" fmla="*/ 1055566 h 1055566"/>
              <a:gd name="connsiteX5" fmla="*/ 175931 w 1372239"/>
              <a:gd name="connsiteY5" fmla="*/ 1055566 h 1055566"/>
              <a:gd name="connsiteX6" fmla="*/ 0 w 1372239"/>
              <a:gd name="connsiteY6" fmla="*/ 879635 h 1055566"/>
              <a:gd name="connsiteX7" fmla="*/ 0 w 1372239"/>
              <a:gd name="connsiteY7" fmla="*/ 175931 h 1055566"/>
              <a:gd name="connsiteX8" fmla="*/ 175931 w 1372239"/>
              <a:gd name="connsiteY8" fmla="*/ 0 h 105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239" h="1055566">
                <a:moveTo>
                  <a:pt x="175931" y="0"/>
                </a:moveTo>
                <a:lnTo>
                  <a:pt x="1196308" y="0"/>
                </a:lnTo>
                <a:cubicBezTo>
                  <a:pt x="1293472" y="0"/>
                  <a:pt x="1372239" y="78767"/>
                  <a:pt x="1372239" y="175931"/>
                </a:cubicBezTo>
                <a:lnTo>
                  <a:pt x="1372239" y="879635"/>
                </a:lnTo>
                <a:cubicBezTo>
                  <a:pt x="1372239" y="976799"/>
                  <a:pt x="1293472" y="1055566"/>
                  <a:pt x="1196308" y="1055566"/>
                </a:cubicBezTo>
                <a:lnTo>
                  <a:pt x="175931" y="1055566"/>
                </a:lnTo>
                <a:cubicBezTo>
                  <a:pt x="78767" y="1055566"/>
                  <a:pt x="0" y="976799"/>
                  <a:pt x="0" y="879635"/>
                </a:cubicBezTo>
                <a:lnTo>
                  <a:pt x="0" y="175931"/>
                </a:lnTo>
                <a:cubicBezTo>
                  <a:pt x="0" y="78767"/>
                  <a:pt x="78767" y="0"/>
                  <a:pt x="175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172159" y="4253715"/>
            <a:ext cx="1372239" cy="1055566"/>
          </a:xfrm>
          <a:custGeom>
            <a:avLst/>
            <a:gdLst>
              <a:gd name="connsiteX0" fmla="*/ 175931 w 1372239"/>
              <a:gd name="connsiteY0" fmla="*/ 0 h 1055566"/>
              <a:gd name="connsiteX1" fmla="*/ 1196308 w 1372239"/>
              <a:gd name="connsiteY1" fmla="*/ 0 h 1055566"/>
              <a:gd name="connsiteX2" fmla="*/ 1372239 w 1372239"/>
              <a:gd name="connsiteY2" fmla="*/ 175931 h 1055566"/>
              <a:gd name="connsiteX3" fmla="*/ 1372239 w 1372239"/>
              <a:gd name="connsiteY3" fmla="*/ 879635 h 1055566"/>
              <a:gd name="connsiteX4" fmla="*/ 1196308 w 1372239"/>
              <a:gd name="connsiteY4" fmla="*/ 1055566 h 1055566"/>
              <a:gd name="connsiteX5" fmla="*/ 175931 w 1372239"/>
              <a:gd name="connsiteY5" fmla="*/ 1055566 h 1055566"/>
              <a:gd name="connsiteX6" fmla="*/ 0 w 1372239"/>
              <a:gd name="connsiteY6" fmla="*/ 879635 h 1055566"/>
              <a:gd name="connsiteX7" fmla="*/ 0 w 1372239"/>
              <a:gd name="connsiteY7" fmla="*/ 175931 h 1055566"/>
              <a:gd name="connsiteX8" fmla="*/ 175931 w 1372239"/>
              <a:gd name="connsiteY8" fmla="*/ 0 h 105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239" h="1055566">
                <a:moveTo>
                  <a:pt x="175931" y="0"/>
                </a:moveTo>
                <a:lnTo>
                  <a:pt x="1196308" y="0"/>
                </a:lnTo>
                <a:cubicBezTo>
                  <a:pt x="1293472" y="0"/>
                  <a:pt x="1372239" y="78767"/>
                  <a:pt x="1372239" y="175931"/>
                </a:cubicBezTo>
                <a:lnTo>
                  <a:pt x="1372239" y="879635"/>
                </a:lnTo>
                <a:cubicBezTo>
                  <a:pt x="1372239" y="976799"/>
                  <a:pt x="1293472" y="1055566"/>
                  <a:pt x="1196308" y="1055566"/>
                </a:cubicBezTo>
                <a:lnTo>
                  <a:pt x="175931" y="1055566"/>
                </a:lnTo>
                <a:cubicBezTo>
                  <a:pt x="78767" y="1055566"/>
                  <a:pt x="0" y="976799"/>
                  <a:pt x="0" y="879635"/>
                </a:cubicBezTo>
                <a:lnTo>
                  <a:pt x="0" y="175931"/>
                </a:lnTo>
                <a:cubicBezTo>
                  <a:pt x="0" y="78767"/>
                  <a:pt x="78767" y="0"/>
                  <a:pt x="175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58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407703" y="2052678"/>
            <a:ext cx="4347811" cy="2462863"/>
          </a:xfrm>
          <a:custGeom>
            <a:avLst/>
            <a:gdLst>
              <a:gd name="connsiteX0" fmla="*/ 0 w 4347811"/>
              <a:gd name="connsiteY0" fmla="*/ 0 h 2462863"/>
              <a:gd name="connsiteX1" fmla="*/ 4347811 w 4347811"/>
              <a:gd name="connsiteY1" fmla="*/ 0 h 2462863"/>
              <a:gd name="connsiteX2" fmla="*/ 4347811 w 4347811"/>
              <a:gd name="connsiteY2" fmla="*/ 2462863 h 2462863"/>
              <a:gd name="connsiteX3" fmla="*/ 0 w 4347811"/>
              <a:gd name="connsiteY3" fmla="*/ 2462863 h 24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7811" h="2462863">
                <a:moveTo>
                  <a:pt x="0" y="0"/>
                </a:moveTo>
                <a:lnTo>
                  <a:pt x="4347811" y="0"/>
                </a:lnTo>
                <a:lnTo>
                  <a:pt x="4347811" y="2462863"/>
                </a:lnTo>
                <a:lnTo>
                  <a:pt x="0" y="24628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6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088518" y="1930228"/>
            <a:ext cx="3335544" cy="2405374"/>
          </a:xfrm>
          <a:custGeom>
            <a:avLst/>
            <a:gdLst>
              <a:gd name="connsiteX0" fmla="*/ 0 w 3335544"/>
              <a:gd name="connsiteY0" fmla="*/ 0 h 2405374"/>
              <a:gd name="connsiteX1" fmla="*/ 3335544 w 3335544"/>
              <a:gd name="connsiteY1" fmla="*/ 0 h 2405374"/>
              <a:gd name="connsiteX2" fmla="*/ 3335544 w 3335544"/>
              <a:gd name="connsiteY2" fmla="*/ 2405374 h 2405374"/>
              <a:gd name="connsiteX3" fmla="*/ 0 w 3335544"/>
              <a:gd name="connsiteY3" fmla="*/ 2405374 h 24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5544" h="2405374">
                <a:moveTo>
                  <a:pt x="0" y="0"/>
                </a:moveTo>
                <a:lnTo>
                  <a:pt x="3335544" y="0"/>
                </a:lnTo>
                <a:lnTo>
                  <a:pt x="3335544" y="2405374"/>
                </a:lnTo>
                <a:lnTo>
                  <a:pt x="0" y="24053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338850" y="4415802"/>
            <a:ext cx="2082870" cy="1398705"/>
          </a:xfrm>
          <a:custGeom>
            <a:avLst/>
            <a:gdLst>
              <a:gd name="connsiteX0" fmla="*/ 0 w 2082870"/>
              <a:gd name="connsiteY0" fmla="*/ 0 h 1398705"/>
              <a:gd name="connsiteX1" fmla="*/ 2082870 w 2082870"/>
              <a:gd name="connsiteY1" fmla="*/ 0 h 1398705"/>
              <a:gd name="connsiteX2" fmla="*/ 2082870 w 2082870"/>
              <a:gd name="connsiteY2" fmla="*/ 1398705 h 1398705"/>
              <a:gd name="connsiteX3" fmla="*/ 0 w 2082870"/>
              <a:gd name="connsiteY3" fmla="*/ 1398705 h 139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70" h="1398705">
                <a:moveTo>
                  <a:pt x="0" y="0"/>
                </a:moveTo>
                <a:lnTo>
                  <a:pt x="2082870" y="0"/>
                </a:lnTo>
                <a:lnTo>
                  <a:pt x="2082870" y="1398705"/>
                </a:lnTo>
                <a:lnTo>
                  <a:pt x="0" y="139870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513082" y="4435449"/>
            <a:ext cx="1216033" cy="802647"/>
          </a:xfrm>
          <a:custGeom>
            <a:avLst/>
            <a:gdLst>
              <a:gd name="connsiteX0" fmla="*/ 0 w 1216033"/>
              <a:gd name="connsiteY0" fmla="*/ 0 h 802647"/>
              <a:gd name="connsiteX1" fmla="*/ 1216033 w 1216033"/>
              <a:gd name="connsiteY1" fmla="*/ 0 h 802647"/>
              <a:gd name="connsiteX2" fmla="*/ 1216033 w 1216033"/>
              <a:gd name="connsiteY2" fmla="*/ 802647 h 802647"/>
              <a:gd name="connsiteX3" fmla="*/ 0 w 1216033"/>
              <a:gd name="connsiteY3" fmla="*/ 802647 h 80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033" h="802647">
                <a:moveTo>
                  <a:pt x="0" y="0"/>
                </a:moveTo>
                <a:lnTo>
                  <a:pt x="1216033" y="0"/>
                </a:lnTo>
                <a:lnTo>
                  <a:pt x="1216033" y="802647"/>
                </a:lnTo>
                <a:lnTo>
                  <a:pt x="0" y="8026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495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800987"/>
          </a:xfrm>
          <a:custGeom>
            <a:avLst/>
            <a:gdLst>
              <a:gd name="connsiteX0" fmla="*/ 0 w 12192000"/>
              <a:gd name="connsiteY0" fmla="*/ 0 h 3800987"/>
              <a:gd name="connsiteX1" fmla="*/ 12192000 w 12192000"/>
              <a:gd name="connsiteY1" fmla="*/ 0 h 3800987"/>
              <a:gd name="connsiteX2" fmla="*/ 12192000 w 12192000"/>
              <a:gd name="connsiteY2" fmla="*/ 3800987 h 3800987"/>
              <a:gd name="connsiteX3" fmla="*/ 0 w 12192000"/>
              <a:gd name="connsiteY3" fmla="*/ 3800987 h 380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00987">
                <a:moveTo>
                  <a:pt x="0" y="0"/>
                </a:moveTo>
                <a:lnTo>
                  <a:pt x="12192000" y="0"/>
                </a:lnTo>
                <a:lnTo>
                  <a:pt x="12192000" y="3800987"/>
                </a:lnTo>
                <a:lnTo>
                  <a:pt x="0" y="3800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966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0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8" r:id="rId4"/>
    <p:sldLayoutId id="2147483674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7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素材\素描城市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9" y="944361"/>
            <a:ext cx="10337801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581" y="3597794"/>
            <a:ext cx="12192000" cy="1847431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83000"/>
                </a:srgbClr>
              </a:gs>
              <a:gs pos="100000">
                <a:srgbClr val="0070C0">
                  <a:lumMod val="73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139700">
              <a:srgbClr val="0070C0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B Nazanin" panose="00000700000000000000" pitchFamily="2" charset="-7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4402" y="3785836"/>
            <a:ext cx="220605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altLang="zh-CN" sz="4267" dirty="0">
                <a:ln>
                  <a:gradFill>
                    <a:gsLst>
                      <a:gs pos="0">
                        <a:srgbClr val="1F497D">
                          <a:lumMod val="20000"/>
                          <a:lumOff val="80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</a:srgbClr>
                      </a:gs>
                    </a:gsLst>
                    <a:lin ang="5400000" scaled="0"/>
                  </a:gra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29000"/>
                    </a:prstClr>
                  </a:innerShdw>
                </a:effectLst>
                <a:latin typeface="Copperplate Gothic Bold" pitchFamily="34" charset="0"/>
                <a:ea typeface="Arial Unicode MS" pitchFamily="34" charset="-122"/>
                <a:cs typeface="B Nazanin" panose="00000700000000000000" pitchFamily="2" charset="-78"/>
              </a:rPr>
              <a:t>تم : طوسی</a:t>
            </a:r>
            <a:endParaRPr lang="zh-CN" altLang="en-US" sz="4267" dirty="0">
              <a:ln>
                <a:gradFill>
                  <a:gsLst>
                    <a:gs pos="0">
                      <a:srgbClr val="1F497D">
                        <a:lumMod val="20000"/>
                        <a:lumOff val="80000"/>
                      </a:srgbClr>
                    </a:gs>
                    <a:gs pos="100000">
                      <a:srgbClr val="1F497D">
                        <a:lumMod val="60000"/>
                        <a:lumOff val="40000"/>
                      </a:srgbClr>
                    </a:gs>
                  </a:gsLst>
                  <a:lin ang="5400000" scaled="0"/>
                </a:gra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29000"/>
                  </a:prstClr>
                </a:innerShdw>
              </a:effectLst>
              <a:latin typeface="Copperplate Gothic Bold" pitchFamily="34" charset="0"/>
              <a:ea typeface="Arial Unicode MS" pitchFamily="34" charset="-122"/>
              <a:cs typeface="B Nazanin" panose="00000700000000000000" pitchFamily="2" charset="-78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133903" y="4828592"/>
            <a:ext cx="593842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7">
            <a:extLst>
              <a:ext uri="{FF2B5EF4-FFF2-40B4-BE49-F238E27FC236}">
                <a16:creationId xmlns:a16="http://schemas.microsoft.com/office/drawing/2014/main" id="{A6BBEF27-717B-F7E9-94C7-2A1C5649BBFC}"/>
              </a:ext>
            </a:extLst>
          </p:cNvPr>
          <p:cNvSpPr/>
          <p:nvPr/>
        </p:nvSpPr>
        <p:spPr>
          <a:xfrm>
            <a:off x="4231036" y="4935621"/>
            <a:ext cx="299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zh-CN" sz="2000" dirty="0">
                <a:ln>
                  <a:gradFill>
                    <a:gsLst>
                      <a:gs pos="0">
                        <a:srgbClr val="1F497D">
                          <a:lumMod val="20000"/>
                          <a:lumOff val="80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</a:srgbClr>
                      </a:gs>
                    </a:gsLst>
                    <a:lin ang="5400000" scaled="0"/>
                  </a:gra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29000"/>
                    </a:prstClr>
                  </a:innerShdw>
                </a:effectLst>
                <a:latin typeface="Copperplate Gothic Bold" pitchFamily="34" charset="0"/>
                <a:ea typeface="Arial Unicode MS" pitchFamily="34" charset="-122"/>
                <a:cs typeface="B Nazanin" panose="00000700000000000000" pitchFamily="2" charset="-78"/>
              </a:rPr>
              <a:t>قالب پاورپوینت شهرسازی</a:t>
            </a:r>
            <a:endParaRPr lang="zh-CN" altLang="en-US" sz="2000" dirty="0">
              <a:ln>
                <a:gradFill>
                  <a:gsLst>
                    <a:gs pos="0">
                      <a:srgbClr val="1F497D">
                        <a:lumMod val="20000"/>
                        <a:lumOff val="80000"/>
                      </a:srgbClr>
                    </a:gs>
                    <a:gs pos="100000">
                      <a:srgbClr val="1F497D">
                        <a:lumMod val="60000"/>
                        <a:lumOff val="40000"/>
                      </a:srgbClr>
                    </a:gs>
                  </a:gsLst>
                  <a:lin ang="5400000" scaled="0"/>
                </a:gra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29000"/>
                  </a:prstClr>
                </a:innerShdw>
              </a:effectLst>
              <a:latin typeface="Copperplate Gothic Bold" pitchFamily="34" charset="0"/>
              <a:ea typeface="Arial Unicode MS" pitchFamily="34" charset="-122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 rot="1800000">
            <a:off x="8101273" y="4703274"/>
            <a:ext cx="3729809" cy="2141219"/>
          </a:xfrm>
          <a:custGeom>
            <a:avLst/>
            <a:gdLst>
              <a:gd name="connsiteX0" fmla="*/ 0 w 4137132"/>
              <a:gd name="connsiteY0" fmla="*/ 0 h 2138178"/>
              <a:gd name="connsiteX1" fmla="*/ 4137132 w 4137132"/>
              <a:gd name="connsiteY1" fmla="*/ 0 h 2138178"/>
              <a:gd name="connsiteX2" fmla="*/ 4137132 w 4137132"/>
              <a:gd name="connsiteY2" fmla="*/ 2138178 h 2138178"/>
              <a:gd name="connsiteX3" fmla="*/ 0 w 4137132"/>
              <a:gd name="connsiteY3" fmla="*/ 2138178 h 2138178"/>
              <a:gd name="connsiteX4" fmla="*/ 0 w 4137132"/>
              <a:gd name="connsiteY4" fmla="*/ 0 h 2138178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0 w 4137132"/>
              <a:gd name="connsiteY4" fmla="*/ 2141219 h 2141219"/>
              <a:gd name="connsiteX5" fmla="*/ 0 w 4137132"/>
              <a:gd name="connsiteY5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2141219 h 2141219"/>
              <a:gd name="connsiteX6" fmla="*/ 0 w 4137132"/>
              <a:gd name="connsiteY6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3041 h 2141219"/>
              <a:gd name="connsiteX0" fmla="*/ 0 w 3729809"/>
              <a:gd name="connsiteY0" fmla="*/ 2126456 h 2141219"/>
              <a:gd name="connsiteX1" fmla="*/ 1206629 w 3729809"/>
              <a:gd name="connsiteY1" fmla="*/ 0 h 2141219"/>
              <a:gd name="connsiteX2" fmla="*/ 3729809 w 3729809"/>
              <a:gd name="connsiteY2" fmla="*/ 3041 h 2141219"/>
              <a:gd name="connsiteX3" fmla="*/ 3729809 w 3729809"/>
              <a:gd name="connsiteY3" fmla="*/ 2141219 h 2141219"/>
              <a:gd name="connsiteX4" fmla="*/ 0 w 3729809"/>
              <a:gd name="connsiteY4" fmla="*/ 2126456 h 21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809" h="2141219">
                <a:moveTo>
                  <a:pt x="0" y="2126456"/>
                </a:moveTo>
                <a:lnTo>
                  <a:pt x="1206629" y="0"/>
                </a:lnTo>
                <a:lnTo>
                  <a:pt x="3729809" y="3041"/>
                </a:lnTo>
                <a:lnTo>
                  <a:pt x="3729809" y="2141219"/>
                </a:lnTo>
                <a:lnTo>
                  <a:pt x="0" y="212645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3" name="矩形 50"/>
          <p:cNvSpPr/>
          <p:nvPr/>
        </p:nvSpPr>
        <p:spPr>
          <a:xfrm rot="1800000">
            <a:off x="6032489" y="4703274"/>
            <a:ext cx="3729809" cy="2141219"/>
          </a:xfrm>
          <a:custGeom>
            <a:avLst/>
            <a:gdLst>
              <a:gd name="connsiteX0" fmla="*/ 0 w 4137132"/>
              <a:gd name="connsiteY0" fmla="*/ 0 h 2138178"/>
              <a:gd name="connsiteX1" fmla="*/ 4137132 w 4137132"/>
              <a:gd name="connsiteY1" fmla="*/ 0 h 2138178"/>
              <a:gd name="connsiteX2" fmla="*/ 4137132 w 4137132"/>
              <a:gd name="connsiteY2" fmla="*/ 2138178 h 2138178"/>
              <a:gd name="connsiteX3" fmla="*/ 0 w 4137132"/>
              <a:gd name="connsiteY3" fmla="*/ 2138178 h 2138178"/>
              <a:gd name="connsiteX4" fmla="*/ 0 w 4137132"/>
              <a:gd name="connsiteY4" fmla="*/ 0 h 2138178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0 w 4137132"/>
              <a:gd name="connsiteY4" fmla="*/ 2141219 h 2141219"/>
              <a:gd name="connsiteX5" fmla="*/ 0 w 4137132"/>
              <a:gd name="connsiteY5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2141219 h 2141219"/>
              <a:gd name="connsiteX6" fmla="*/ 0 w 4137132"/>
              <a:gd name="connsiteY6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3041 h 2141219"/>
              <a:gd name="connsiteX0" fmla="*/ 0 w 3729809"/>
              <a:gd name="connsiteY0" fmla="*/ 2126456 h 2141219"/>
              <a:gd name="connsiteX1" fmla="*/ 1206629 w 3729809"/>
              <a:gd name="connsiteY1" fmla="*/ 0 h 2141219"/>
              <a:gd name="connsiteX2" fmla="*/ 3729809 w 3729809"/>
              <a:gd name="connsiteY2" fmla="*/ 3041 h 2141219"/>
              <a:gd name="connsiteX3" fmla="*/ 3729809 w 3729809"/>
              <a:gd name="connsiteY3" fmla="*/ 2141219 h 2141219"/>
              <a:gd name="connsiteX4" fmla="*/ 0 w 3729809"/>
              <a:gd name="connsiteY4" fmla="*/ 2126456 h 21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809" h="2141219">
                <a:moveTo>
                  <a:pt x="0" y="2126456"/>
                </a:moveTo>
                <a:lnTo>
                  <a:pt x="1206629" y="0"/>
                </a:lnTo>
                <a:lnTo>
                  <a:pt x="3729809" y="3041"/>
                </a:lnTo>
                <a:lnTo>
                  <a:pt x="3729809" y="2141219"/>
                </a:lnTo>
                <a:lnTo>
                  <a:pt x="0" y="212645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4" name="矩形 50"/>
          <p:cNvSpPr/>
          <p:nvPr/>
        </p:nvSpPr>
        <p:spPr>
          <a:xfrm rot="1800000">
            <a:off x="3983634" y="4703274"/>
            <a:ext cx="3729809" cy="2141219"/>
          </a:xfrm>
          <a:custGeom>
            <a:avLst/>
            <a:gdLst>
              <a:gd name="connsiteX0" fmla="*/ 0 w 4137132"/>
              <a:gd name="connsiteY0" fmla="*/ 0 h 2138178"/>
              <a:gd name="connsiteX1" fmla="*/ 4137132 w 4137132"/>
              <a:gd name="connsiteY1" fmla="*/ 0 h 2138178"/>
              <a:gd name="connsiteX2" fmla="*/ 4137132 w 4137132"/>
              <a:gd name="connsiteY2" fmla="*/ 2138178 h 2138178"/>
              <a:gd name="connsiteX3" fmla="*/ 0 w 4137132"/>
              <a:gd name="connsiteY3" fmla="*/ 2138178 h 2138178"/>
              <a:gd name="connsiteX4" fmla="*/ 0 w 4137132"/>
              <a:gd name="connsiteY4" fmla="*/ 0 h 2138178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0 w 4137132"/>
              <a:gd name="connsiteY4" fmla="*/ 2141219 h 2141219"/>
              <a:gd name="connsiteX5" fmla="*/ 0 w 4137132"/>
              <a:gd name="connsiteY5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2141219 h 2141219"/>
              <a:gd name="connsiteX6" fmla="*/ 0 w 4137132"/>
              <a:gd name="connsiteY6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3041 h 2141219"/>
              <a:gd name="connsiteX0" fmla="*/ 0 w 3729809"/>
              <a:gd name="connsiteY0" fmla="*/ 2126456 h 2141219"/>
              <a:gd name="connsiteX1" fmla="*/ 1206629 w 3729809"/>
              <a:gd name="connsiteY1" fmla="*/ 0 h 2141219"/>
              <a:gd name="connsiteX2" fmla="*/ 3729809 w 3729809"/>
              <a:gd name="connsiteY2" fmla="*/ 3041 h 2141219"/>
              <a:gd name="connsiteX3" fmla="*/ 3729809 w 3729809"/>
              <a:gd name="connsiteY3" fmla="*/ 2141219 h 2141219"/>
              <a:gd name="connsiteX4" fmla="*/ 0 w 3729809"/>
              <a:gd name="connsiteY4" fmla="*/ 2126456 h 21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809" h="2141219">
                <a:moveTo>
                  <a:pt x="0" y="2126456"/>
                </a:moveTo>
                <a:lnTo>
                  <a:pt x="1206629" y="0"/>
                </a:lnTo>
                <a:lnTo>
                  <a:pt x="3729809" y="3041"/>
                </a:lnTo>
                <a:lnTo>
                  <a:pt x="3729809" y="2141219"/>
                </a:lnTo>
                <a:lnTo>
                  <a:pt x="0" y="212645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5" name="矩形 50"/>
          <p:cNvSpPr/>
          <p:nvPr/>
        </p:nvSpPr>
        <p:spPr>
          <a:xfrm rot="1800000">
            <a:off x="1919538" y="4703274"/>
            <a:ext cx="3729809" cy="2141219"/>
          </a:xfrm>
          <a:custGeom>
            <a:avLst/>
            <a:gdLst>
              <a:gd name="connsiteX0" fmla="*/ 0 w 4137132"/>
              <a:gd name="connsiteY0" fmla="*/ 0 h 2138178"/>
              <a:gd name="connsiteX1" fmla="*/ 4137132 w 4137132"/>
              <a:gd name="connsiteY1" fmla="*/ 0 h 2138178"/>
              <a:gd name="connsiteX2" fmla="*/ 4137132 w 4137132"/>
              <a:gd name="connsiteY2" fmla="*/ 2138178 h 2138178"/>
              <a:gd name="connsiteX3" fmla="*/ 0 w 4137132"/>
              <a:gd name="connsiteY3" fmla="*/ 2138178 h 2138178"/>
              <a:gd name="connsiteX4" fmla="*/ 0 w 4137132"/>
              <a:gd name="connsiteY4" fmla="*/ 0 h 2138178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0 w 4137132"/>
              <a:gd name="connsiteY4" fmla="*/ 2141219 h 2141219"/>
              <a:gd name="connsiteX5" fmla="*/ 0 w 4137132"/>
              <a:gd name="connsiteY5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2141219 h 2141219"/>
              <a:gd name="connsiteX6" fmla="*/ 0 w 4137132"/>
              <a:gd name="connsiteY6" fmla="*/ 3041 h 2141219"/>
              <a:gd name="connsiteX0" fmla="*/ 0 w 4137132"/>
              <a:gd name="connsiteY0" fmla="*/ 3041 h 2141219"/>
              <a:gd name="connsiteX1" fmla="*/ 1613952 w 4137132"/>
              <a:gd name="connsiteY1" fmla="*/ 0 h 2141219"/>
              <a:gd name="connsiteX2" fmla="*/ 4137132 w 4137132"/>
              <a:gd name="connsiteY2" fmla="*/ 3041 h 2141219"/>
              <a:gd name="connsiteX3" fmla="*/ 4137132 w 4137132"/>
              <a:gd name="connsiteY3" fmla="*/ 2141219 h 2141219"/>
              <a:gd name="connsiteX4" fmla="*/ 407323 w 4137132"/>
              <a:gd name="connsiteY4" fmla="*/ 2126456 h 2141219"/>
              <a:gd name="connsiteX5" fmla="*/ 0 w 4137132"/>
              <a:gd name="connsiteY5" fmla="*/ 3041 h 2141219"/>
              <a:gd name="connsiteX0" fmla="*/ 0 w 3729809"/>
              <a:gd name="connsiteY0" fmla="*/ 2126456 h 2141219"/>
              <a:gd name="connsiteX1" fmla="*/ 1206629 w 3729809"/>
              <a:gd name="connsiteY1" fmla="*/ 0 h 2141219"/>
              <a:gd name="connsiteX2" fmla="*/ 3729809 w 3729809"/>
              <a:gd name="connsiteY2" fmla="*/ 3041 h 2141219"/>
              <a:gd name="connsiteX3" fmla="*/ 3729809 w 3729809"/>
              <a:gd name="connsiteY3" fmla="*/ 2141219 h 2141219"/>
              <a:gd name="connsiteX4" fmla="*/ 0 w 3729809"/>
              <a:gd name="connsiteY4" fmla="*/ 2126456 h 214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9809" h="2141219">
                <a:moveTo>
                  <a:pt x="0" y="2126456"/>
                </a:moveTo>
                <a:lnTo>
                  <a:pt x="1206629" y="0"/>
                </a:lnTo>
                <a:lnTo>
                  <a:pt x="3729809" y="3041"/>
                </a:lnTo>
                <a:lnTo>
                  <a:pt x="3729809" y="2141219"/>
                </a:lnTo>
                <a:lnTo>
                  <a:pt x="0" y="212645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" name="4086cdaa-01db-4197-84fe-e9915ad9ba64"/>
          <p:cNvGrpSpPr>
            <a:grpSpLocks noChangeAspect="1"/>
          </p:cNvGrpSpPr>
          <p:nvPr/>
        </p:nvGrpSpPr>
        <p:grpSpPr>
          <a:xfrm>
            <a:off x="1639330" y="3812268"/>
            <a:ext cx="8913340" cy="1953738"/>
            <a:chOff x="1193800" y="3412379"/>
            <a:chExt cx="9804400" cy="2149051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2672120" y="3412379"/>
              <a:ext cx="0" cy="5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: Shape 18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" name="Freeform: Shape 19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8" name="Freeform: Shape 20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9" name="Freeform: Shape 21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cxnSp>
          <p:nvCxnSpPr>
            <p:cNvPr id="10" name="Straight Connector 23"/>
            <p:cNvCxnSpPr/>
            <p:nvPr/>
          </p:nvCxnSpPr>
          <p:spPr>
            <a:xfrm flipV="1">
              <a:off x="7183676" y="3412379"/>
              <a:ext cx="0" cy="5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5"/>
            <p:cNvCxnSpPr/>
            <p:nvPr/>
          </p:nvCxnSpPr>
          <p:spPr>
            <a:xfrm flipV="1">
              <a:off x="9504561" y="3412379"/>
              <a:ext cx="0" cy="5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6"/>
            <p:cNvCxnSpPr/>
            <p:nvPr/>
          </p:nvCxnSpPr>
          <p:spPr>
            <a:xfrm flipV="1">
              <a:off x="4993005" y="3412379"/>
              <a:ext cx="0" cy="5939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85"/>
            <p:cNvSpPr>
              <a:spLocks/>
            </p:cNvSpPr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4" name="Freeform: Shape 86"/>
            <p:cNvSpPr>
              <a:spLocks noChangeAspect="1"/>
            </p:cNvSpPr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5" name="Freeform: Shape 87"/>
            <p:cNvSpPr>
              <a:spLocks/>
            </p:cNvSpPr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6" name="Freeform: Shape 88"/>
            <p:cNvSpPr>
              <a:spLocks/>
            </p:cNvSpPr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30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33" name="文本框 32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1869" y="1510945"/>
            <a:ext cx="10637655" cy="741192"/>
            <a:chOff x="937749" y="5016378"/>
            <a:chExt cx="10637655" cy="741192"/>
          </a:xfrm>
        </p:grpSpPr>
        <p:sp>
          <p:nvSpPr>
            <p:cNvPr id="36" name="矩形 35"/>
            <p:cNvSpPr/>
            <p:nvPr/>
          </p:nvSpPr>
          <p:spPr>
            <a:xfrm>
              <a:off x="937749" y="5369002"/>
              <a:ext cx="10637655" cy="3885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محتوایی که با عنوان مطابقت دارد، اینجا را کلیک کنید. برای افزودن محتوایی که با عنوان مطابقت دارد،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07730" y="2931551"/>
            <a:ext cx="1951128" cy="706254"/>
            <a:chOff x="1023070" y="4236410"/>
            <a:chExt cx="1951128" cy="706254"/>
          </a:xfrm>
        </p:grpSpPr>
        <p:sp>
          <p:nvSpPr>
            <p:cNvPr id="39" name="矩形 38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117685" y="2931551"/>
            <a:ext cx="1951128" cy="706254"/>
            <a:chOff x="1023070" y="4236410"/>
            <a:chExt cx="1951128" cy="706254"/>
          </a:xfrm>
        </p:grpSpPr>
        <p:sp>
          <p:nvSpPr>
            <p:cNvPr id="43" name="矩形 42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122619" y="2931551"/>
            <a:ext cx="1951128" cy="706254"/>
            <a:chOff x="1023070" y="4236410"/>
            <a:chExt cx="1951128" cy="706254"/>
          </a:xfrm>
        </p:grpSpPr>
        <p:sp>
          <p:nvSpPr>
            <p:cNvPr id="46" name="矩形 45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19214" y="2931551"/>
            <a:ext cx="1951128" cy="706254"/>
            <a:chOff x="1023070" y="4236410"/>
            <a:chExt cx="1951128" cy="706254"/>
          </a:xfrm>
        </p:grpSpPr>
        <p:sp>
          <p:nvSpPr>
            <p:cNvPr id="49" name="矩形 48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066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00000">
            <a:off x="297403" y="2961672"/>
            <a:ext cx="4806817" cy="2401396"/>
          </a:xfrm>
          <a:custGeom>
            <a:avLst/>
            <a:gdLst>
              <a:gd name="connsiteX0" fmla="*/ 0 w 9266664"/>
              <a:gd name="connsiteY0" fmla="*/ 0 h 2369924"/>
              <a:gd name="connsiteX1" fmla="*/ 9266664 w 9266664"/>
              <a:gd name="connsiteY1" fmla="*/ 0 h 2369924"/>
              <a:gd name="connsiteX2" fmla="*/ 9266664 w 9266664"/>
              <a:gd name="connsiteY2" fmla="*/ 2369924 h 2369924"/>
              <a:gd name="connsiteX3" fmla="*/ 0 w 9266664"/>
              <a:gd name="connsiteY3" fmla="*/ 2369924 h 2369924"/>
              <a:gd name="connsiteX4" fmla="*/ 0 w 9266664"/>
              <a:gd name="connsiteY4" fmla="*/ 0 h 2369924"/>
              <a:gd name="connsiteX0" fmla="*/ 0 w 9266664"/>
              <a:gd name="connsiteY0" fmla="*/ 0 h 2369924"/>
              <a:gd name="connsiteX1" fmla="*/ 4198570 w 9266664"/>
              <a:gd name="connsiteY1" fmla="*/ 3826 h 2369924"/>
              <a:gd name="connsiteX2" fmla="*/ 9266664 w 9266664"/>
              <a:gd name="connsiteY2" fmla="*/ 0 h 2369924"/>
              <a:gd name="connsiteX3" fmla="*/ 9266664 w 9266664"/>
              <a:gd name="connsiteY3" fmla="*/ 2369924 h 2369924"/>
              <a:gd name="connsiteX4" fmla="*/ 0 w 9266664"/>
              <a:gd name="connsiteY4" fmla="*/ 2369924 h 2369924"/>
              <a:gd name="connsiteX5" fmla="*/ 0 w 9266664"/>
              <a:gd name="connsiteY5" fmla="*/ 0 h 2369924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2369924 h 2377462"/>
              <a:gd name="connsiteX6" fmla="*/ 0 w 9266664"/>
              <a:gd name="connsiteY6" fmla="*/ 0 h 2377462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0 h 2377462"/>
              <a:gd name="connsiteX0" fmla="*/ 0 w 7217202"/>
              <a:gd name="connsiteY0" fmla="*/ 2377462 h 2377462"/>
              <a:gd name="connsiteX1" fmla="*/ 2149108 w 7217202"/>
              <a:gd name="connsiteY1" fmla="*/ 3826 h 2377462"/>
              <a:gd name="connsiteX2" fmla="*/ 7217202 w 7217202"/>
              <a:gd name="connsiteY2" fmla="*/ 0 h 2377462"/>
              <a:gd name="connsiteX3" fmla="*/ 7217202 w 7217202"/>
              <a:gd name="connsiteY3" fmla="*/ 2369924 h 2377462"/>
              <a:gd name="connsiteX4" fmla="*/ 0 w 7217202"/>
              <a:gd name="connsiteY4" fmla="*/ 2377462 h 2377462"/>
              <a:gd name="connsiteX0" fmla="*/ 0 w 7217202"/>
              <a:gd name="connsiteY0" fmla="*/ 2401396 h 2401396"/>
              <a:gd name="connsiteX1" fmla="*/ 2149108 w 7217202"/>
              <a:gd name="connsiteY1" fmla="*/ 27760 h 2401396"/>
              <a:gd name="connsiteX2" fmla="*/ 3184170 w 7217202"/>
              <a:gd name="connsiteY2" fmla="*/ 0 h 2401396"/>
              <a:gd name="connsiteX3" fmla="*/ 7217202 w 7217202"/>
              <a:gd name="connsiteY3" fmla="*/ 23934 h 2401396"/>
              <a:gd name="connsiteX4" fmla="*/ 7217202 w 7217202"/>
              <a:gd name="connsiteY4" fmla="*/ 2393858 h 2401396"/>
              <a:gd name="connsiteX5" fmla="*/ 0 w 7217202"/>
              <a:gd name="connsiteY5" fmla="*/ 2401396 h 2401396"/>
              <a:gd name="connsiteX0" fmla="*/ 0 w 7217202"/>
              <a:gd name="connsiteY0" fmla="*/ 2401396 h 2401396"/>
              <a:gd name="connsiteX1" fmla="*/ 3184170 w 7217202"/>
              <a:gd name="connsiteY1" fmla="*/ 0 h 2401396"/>
              <a:gd name="connsiteX2" fmla="*/ 7217202 w 7217202"/>
              <a:gd name="connsiteY2" fmla="*/ 23934 h 2401396"/>
              <a:gd name="connsiteX3" fmla="*/ 7217202 w 7217202"/>
              <a:gd name="connsiteY3" fmla="*/ 2393858 h 2401396"/>
              <a:gd name="connsiteX4" fmla="*/ 0 w 7217202"/>
              <a:gd name="connsiteY4" fmla="*/ 2401396 h 24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202" h="2401396">
                <a:moveTo>
                  <a:pt x="0" y="2401396"/>
                </a:moveTo>
                <a:lnTo>
                  <a:pt x="3184170" y="0"/>
                </a:lnTo>
                <a:lnTo>
                  <a:pt x="7217202" y="23934"/>
                </a:lnTo>
                <a:lnTo>
                  <a:pt x="7217202" y="2393858"/>
                </a:lnTo>
                <a:lnTo>
                  <a:pt x="0" y="24013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1800000">
            <a:off x="9595602" y="3019696"/>
            <a:ext cx="4808965" cy="2388362"/>
          </a:xfrm>
          <a:custGeom>
            <a:avLst/>
            <a:gdLst>
              <a:gd name="connsiteX0" fmla="*/ 0 w 9266664"/>
              <a:gd name="connsiteY0" fmla="*/ 0 h 2382833"/>
              <a:gd name="connsiteX1" fmla="*/ 9266664 w 9266664"/>
              <a:gd name="connsiteY1" fmla="*/ 0 h 2382833"/>
              <a:gd name="connsiteX2" fmla="*/ 9266664 w 9266664"/>
              <a:gd name="connsiteY2" fmla="*/ 2382833 h 2382833"/>
              <a:gd name="connsiteX3" fmla="*/ 0 w 9266664"/>
              <a:gd name="connsiteY3" fmla="*/ 2382833 h 2382833"/>
              <a:gd name="connsiteX4" fmla="*/ 0 w 9266664"/>
              <a:gd name="connsiteY4" fmla="*/ 0 h 2382833"/>
              <a:gd name="connsiteX0" fmla="*/ 0 w 9266664"/>
              <a:gd name="connsiteY0" fmla="*/ 0 h 2382833"/>
              <a:gd name="connsiteX1" fmla="*/ 6466659 w 9266664"/>
              <a:gd name="connsiteY1" fmla="*/ 25983 h 2382833"/>
              <a:gd name="connsiteX2" fmla="*/ 9266664 w 9266664"/>
              <a:gd name="connsiteY2" fmla="*/ 0 h 2382833"/>
              <a:gd name="connsiteX3" fmla="*/ 9266664 w 9266664"/>
              <a:gd name="connsiteY3" fmla="*/ 2382833 h 2382833"/>
              <a:gd name="connsiteX4" fmla="*/ 0 w 9266664"/>
              <a:gd name="connsiteY4" fmla="*/ 2382833 h 2382833"/>
              <a:gd name="connsiteX5" fmla="*/ 0 w 9266664"/>
              <a:gd name="connsiteY5" fmla="*/ 0 h 2382833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2382833 h 2388362"/>
              <a:gd name="connsiteX6" fmla="*/ 0 w 9266664"/>
              <a:gd name="connsiteY6" fmla="*/ 0 h 2388362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0 h 2388362"/>
              <a:gd name="connsiteX0" fmla="*/ 0 w 4808965"/>
              <a:gd name="connsiteY0" fmla="*/ 2388362 h 2388362"/>
              <a:gd name="connsiteX1" fmla="*/ 2008960 w 4808965"/>
              <a:gd name="connsiteY1" fmla="*/ 25983 h 2388362"/>
              <a:gd name="connsiteX2" fmla="*/ 4808965 w 4808965"/>
              <a:gd name="connsiteY2" fmla="*/ 0 h 2388362"/>
              <a:gd name="connsiteX3" fmla="*/ 4808965 w 4808965"/>
              <a:gd name="connsiteY3" fmla="*/ 2382833 h 2388362"/>
              <a:gd name="connsiteX4" fmla="*/ 0 w 4808965"/>
              <a:gd name="connsiteY4" fmla="*/ 2388362 h 238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965" h="2388362">
                <a:moveTo>
                  <a:pt x="0" y="2388362"/>
                </a:moveTo>
                <a:lnTo>
                  <a:pt x="2008960" y="25983"/>
                </a:lnTo>
                <a:lnTo>
                  <a:pt x="4808965" y="0"/>
                </a:lnTo>
                <a:lnTo>
                  <a:pt x="4808965" y="2382833"/>
                </a:lnTo>
                <a:lnTo>
                  <a:pt x="0" y="238836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" y="2850131"/>
            <a:ext cx="3247725" cy="1157738"/>
          </a:xfrm>
          <a:custGeom>
            <a:avLst/>
            <a:gdLst>
              <a:gd name="connsiteX0" fmla="*/ 0 w 3247725"/>
              <a:gd name="connsiteY0" fmla="*/ 0 h 1157738"/>
              <a:gd name="connsiteX1" fmla="*/ 2668856 w 3247725"/>
              <a:gd name="connsiteY1" fmla="*/ 0 h 1157738"/>
              <a:gd name="connsiteX2" fmla="*/ 3247725 w 3247725"/>
              <a:gd name="connsiteY2" fmla="*/ 578869 h 1157738"/>
              <a:gd name="connsiteX3" fmla="*/ 2668856 w 3247725"/>
              <a:gd name="connsiteY3" fmla="*/ 1157738 h 1157738"/>
              <a:gd name="connsiteX4" fmla="*/ 0 w 3247725"/>
              <a:gd name="connsiteY4" fmla="*/ 1157738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25" h="1157738">
                <a:moveTo>
                  <a:pt x="0" y="0"/>
                </a:moveTo>
                <a:lnTo>
                  <a:pt x="2668856" y="0"/>
                </a:lnTo>
                <a:cubicBezTo>
                  <a:pt x="2988557" y="0"/>
                  <a:pt x="3247725" y="259168"/>
                  <a:pt x="3247725" y="578869"/>
                </a:cubicBezTo>
                <a:cubicBezTo>
                  <a:pt x="3247725" y="898570"/>
                  <a:pt x="2988557" y="1157738"/>
                  <a:pt x="2668856" y="1157738"/>
                </a:cubicBezTo>
                <a:lnTo>
                  <a:pt x="0" y="115773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932496" y="2850131"/>
            <a:ext cx="3259501" cy="1157738"/>
          </a:xfrm>
          <a:custGeom>
            <a:avLst/>
            <a:gdLst>
              <a:gd name="connsiteX0" fmla="*/ 578869 w 3259501"/>
              <a:gd name="connsiteY0" fmla="*/ 0 h 1157738"/>
              <a:gd name="connsiteX1" fmla="*/ 3259501 w 3259501"/>
              <a:gd name="connsiteY1" fmla="*/ 0 h 1157738"/>
              <a:gd name="connsiteX2" fmla="*/ 3259501 w 3259501"/>
              <a:gd name="connsiteY2" fmla="*/ 1157738 h 1157738"/>
              <a:gd name="connsiteX3" fmla="*/ 578869 w 3259501"/>
              <a:gd name="connsiteY3" fmla="*/ 1157738 h 1157738"/>
              <a:gd name="connsiteX4" fmla="*/ 0 w 3259501"/>
              <a:gd name="connsiteY4" fmla="*/ 578869 h 1157738"/>
              <a:gd name="connsiteX5" fmla="*/ 578869 w 3259501"/>
              <a:gd name="connsiteY5" fmla="*/ 0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501" h="1157738">
                <a:moveTo>
                  <a:pt x="578869" y="0"/>
                </a:moveTo>
                <a:lnTo>
                  <a:pt x="3259501" y="0"/>
                </a:lnTo>
                <a:lnTo>
                  <a:pt x="3259501" y="1157738"/>
                </a:lnTo>
                <a:lnTo>
                  <a:pt x="578869" y="1157738"/>
                </a:lnTo>
                <a:cubicBezTo>
                  <a:pt x="259168" y="1157738"/>
                  <a:pt x="0" y="898570"/>
                  <a:pt x="0" y="578869"/>
                </a:cubicBezTo>
                <a:cubicBezTo>
                  <a:pt x="0" y="259168"/>
                  <a:pt x="259168" y="0"/>
                  <a:pt x="57886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73651" y="3119321"/>
            <a:ext cx="404469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rtl="1">
              <a:defRPr/>
            </a:pPr>
            <a:r>
              <a:rPr lang="fa-IR" altLang="zh-CN" sz="3600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27787" y="3760063"/>
            <a:ext cx="4936424" cy="5049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rtl="1">
              <a:lnSpc>
                <a:spcPct val="125000"/>
              </a:lnSpc>
              <a:defRPr/>
            </a:pPr>
            <a:r>
              <a:rPr lang="fa-IR" altLang="zh-CN" sz="1100" dirty="0">
                <a:solidFill>
                  <a:prstClr val="white">
                    <a:lumMod val="50000"/>
                  </a:prstClr>
                </a:solidFill>
                <a:cs typeface="B Nazanin" panose="00000400000000000000" pitchFamily="2" charset="-78"/>
                <a:sym typeface="+mn-lt"/>
              </a:rPr>
              <a:t>کاربر می تواند در یک پروژکتور یا کامپیوتر نمایش دهد، یا ارائه را چاپ کند و آن را به یک فیلم تبدیل کند تا در زمینه وسیع تری استفاده شود.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49028" y="1962681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rPr>
              <a:t>02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068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28" grpId="0" animBg="1"/>
      <p:bldP spid="27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 rot="1800000">
            <a:off x="4205746" y="2361916"/>
            <a:ext cx="1408078" cy="790122"/>
          </a:xfrm>
          <a:custGeom>
            <a:avLst/>
            <a:gdLst>
              <a:gd name="connsiteX0" fmla="*/ 0 w 3990709"/>
              <a:gd name="connsiteY0" fmla="*/ 0 h 786749"/>
              <a:gd name="connsiteX1" fmla="*/ 3990709 w 3990709"/>
              <a:gd name="connsiteY1" fmla="*/ 0 h 786749"/>
              <a:gd name="connsiteX2" fmla="*/ 3990709 w 3990709"/>
              <a:gd name="connsiteY2" fmla="*/ 786749 h 786749"/>
              <a:gd name="connsiteX3" fmla="*/ 0 w 3990709"/>
              <a:gd name="connsiteY3" fmla="*/ 786749 h 786749"/>
              <a:gd name="connsiteX4" fmla="*/ 0 w 3990709"/>
              <a:gd name="connsiteY4" fmla="*/ 0 h 786749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0 w 3990709"/>
              <a:gd name="connsiteY4" fmla="*/ 790122 h 790122"/>
              <a:gd name="connsiteX5" fmla="*/ 0 w 3990709"/>
              <a:gd name="connsiteY5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790122 h 790122"/>
              <a:gd name="connsiteX6" fmla="*/ 0 w 3990709"/>
              <a:gd name="connsiteY6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3373 h 790122"/>
              <a:gd name="connsiteX0" fmla="*/ 0 w 1408078"/>
              <a:gd name="connsiteY0" fmla="*/ 778298 h 790122"/>
              <a:gd name="connsiteX1" fmla="*/ 27251 w 1408078"/>
              <a:gd name="connsiteY1" fmla="*/ 0 h 790122"/>
              <a:gd name="connsiteX2" fmla="*/ 1408078 w 1408078"/>
              <a:gd name="connsiteY2" fmla="*/ 3373 h 790122"/>
              <a:gd name="connsiteX3" fmla="*/ 1408078 w 1408078"/>
              <a:gd name="connsiteY3" fmla="*/ 790122 h 790122"/>
              <a:gd name="connsiteX4" fmla="*/ 0 w 1408078"/>
              <a:gd name="connsiteY4" fmla="*/ 778298 h 7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78" h="790122">
                <a:moveTo>
                  <a:pt x="0" y="778298"/>
                </a:moveTo>
                <a:lnTo>
                  <a:pt x="27251" y="0"/>
                </a:lnTo>
                <a:lnTo>
                  <a:pt x="1408078" y="3373"/>
                </a:lnTo>
                <a:lnTo>
                  <a:pt x="1408078" y="790122"/>
                </a:lnTo>
                <a:lnTo>
                  <a:pt x="0" y="77829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8" name="矩形 76"/>
          <p:cNvSpPr/>
          <p:nvPr/>
        </p:nvSpPr>
        <p:spPr>
          <a:xfrm rot="1800000">
            <a:off x="4205746" y="3808976"/>
            <a:ext cx="1408078" cy="790122"/>
          </a:xfrm>
          <a:custGeom>
            <a:avLst/>
            <a:gdLst>
              <a:gd name="connsiteX0" fmla="*/ 0 w 3990709"/>
              <a:gd name="connsiteY0" fmla="*/ 0 h 786749"/>
              <a:gd name="connsiteX1" fmla="*/ 3990709 w 3990709"/>
              <a:gd name="connsiteY1" fmla="*/ 0 h 786749"/>
              <a:gd name="connsiteX2" fmla="*/ 3990709 w 3990709"/>
              <a:gd name="connsiteY2" fmla="*/ 786749 h 786749"/>
              <a:gd name="connsiteX3" fmla="*/ 0 w 3990709"/>
              <a:gd name="connsiteY3" fmla="*/ 786749 h 786749"/>
              <a:gd name="connsiteX4" fmla="*/ 0 w 3990709"/>
              <a:gd name="connsiteY4" fmla="*/ 0 h 786749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0 w 3990709"/>
              <a:gd name="connsiteY4" fmla="*/ 790122 h 790122"/>
              <a:gd name="connsiteX5" fmla="*/ 0 w 3990709"/>
              <a:gd name="connsiteY5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790122 h 790122"/>
              <a:gd name="connsiteX6" fmla="*/ 0 w 3990709"/>
              <a:gd name="connsiteY6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3373 h 790122"/>
              <a:gd name="connsiteX0" fmla="*/ 0 w 1408078"/>
              <a:gd name="connsiteY0" fmla="*/ 778298 h 790122"/>
              <a:gd name="connsiteX1" fmla="*/ 27251 w 1408078"/>
              <a:gd name="connsiteY1" fmla="*/ 0 h 790122"/>
              <a:gd name="connsiteX2" fmla="*/ 1408078 w 1408078"/>
              <a:gd name="connsiteY2" fmla="*/ 3373 h 790122"/>
              <a:gd name="connsiteX3" fmla="*/ 1408078 w 1408078"/>
              <a:gd name="connsiteY3" fmla="*/ 790122 h 790122"/>
              <a:gd name="connsiteX4" fmla="*/ 0 w 1408078"/>
              <a:gd name="connsiteY4" fmla="*/ 778298 h 7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78" h="790122">
                <a:moveTo>
                  <a:pt x="0" y="778298"/>
                </a:moveTo>
                <a:lnTo>
                  <a:pt x="27251" y="0"/>
                </a:lnTo>
                <a:lnTo>
                  <a:pt x="1408078" y="3373"/>
                </a:lnTo>
                <a:lnTo>
                  <a:pt x="1408078" y="790122"/>
                </a:lnTo>
                <a:lnTo>
                  <a:pt x="0" y="77829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9" name="矩形 76"/>
          <p:cNvSpPr/>
          <p:nvPr/>
        </p:nvSpPr>
        <p:spPr>
          <a:xfrm rot="1800000">
            <a:off x="4205746" y="5233176"/>
            <a:ext cx="1408078" cy="790122"/>
          </a:xfrm>
          <a:custGeom>
            <a:avLst/>
            <a:gdLst>
              <a:gd name="connsiteX0" fmla="*/ 0 w 3990709"/>
              <a:gd name="connsiteY0" fmla="*/ 0 h 786749"/>
              <a:gd name="connsiteX1" fmla="*/ 3990709 w 3990709"/>
              <a:gd name="connsiteY1" fmla="*/ 0 h 786749"/>
              <a:gd name="connsiteX2" fmla="*/ 3990709 w 3990709"/>
              <a:gd name="connsiteY2" fmla="*/ 786749 h 786749"/>
              <a:gd name="connsiteX3" fmla="*/ 0 w 3990709"/>
              <a:gd name="connsiteY3" fmla="*/ 786749 h 786749"/>
              <a:gd name="connsiteX4" fmla="*/ 0 w 3990709"/>
              <a:gd name="connsiteY4" fmla="*/ 0 h 786749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0 w 3990709"/>
              <a:gd name="connsiteY4" fmla="*/ 790122 h 790122"/>
              <a:gd name="connsiteX5" fmla="*/ 0 w 3990709"/>
              <a:gd name="connsiteY5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790122 h 790122"/>
              <a:gd name="connsiteX6" fmla="*/ 0 w 3990709"/>
              <a:gd name="connsiteY6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3373 h 790122"/>
              <a:gd name="connsiteX0" fmla="*/ 0 w 1408078"/>
              <a:gd name="connsiteY0" fmla="*/ 778298 h 790122"/>
              <a:gd name="connsiteX1" fmla="*/ 27251 w 1408078"/>
              <a:gd name="connsiteY1" fmla="*/ 0 h 790122"/>
              <a:gd name="connsiteX2" fmla="*/ 1408078 w 1408078"/>
              <a:gd name="connsiteY2" fmla="*/ 3373 h 790122"/>
              <a:gd name="connsiteX3" fmla="*/ 1408078 w 1408078"/>
              <a:gd name="connsiteY3" fmla="*/ 790122 h 790122"/>
              <a:gd name="connsiteX4" fmla="*/ 0 w 1408078"/>
              <a:gd name="connsiteY4" fmla="*/ 778298 h 7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78" h="790122">
                <a:moveTo>
                  <a:pt x="0" y="778298"/>
                </a:moveTo>
                <a:lnTo>
                  <a:pt x="27251" y="0"/>
                </a:lnTo>
                <a:lnTo>
                  <a:pt x="1408078" y="3373"/>
                </a:lnTo>
                <a:lnTo>
                  <a:pt x="1408078" y="790122"/>
                </a:lnTo>
                <a:lnTo>
                  <a:pt x="0" y="77829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0" name="矩形 76"/>
          <p:cNvSpPr/>
          <p:nvPr/>
        </p:nvSpPr>
        <p:spPr>
          <a:xfrm rot="1800000">
            <a:off x="7794917" y="2361916"/>
            <a:ext cx="1408078" cy="790122"/>
          </a:xfrm>
          <a:custGeom>
            <a:avLst/>
            <a:gdLst>
              <a:gd name="connsiteX0" fmla="*/ 0 w 3990709"/>
              <a:gd name="connsiteY0" fmla="*/ 0 h 786749"/>
              <a:gd name="connsiteX1" fmla="*/ 3990709 w 3990709"/>
              <a:gd name="connsiteY1" fmla="*/ 0 h 786749"/>
              <a:gd name="connsiteX2" fmla="*/ 3990709 w 3990709"/>
              <a:gd name="connsiteY2" fmla="*/ 786749 h 786749"/>
              <a:gd name="connsiteX3" fmla="*/ 0 w 3990709"/>
              <a:gd name="connsiteY3" fmla="*/ 786749 h 786749"/>
              <a:gd name="connsiteX4" fmla="*/ 0 w 3990709"/>
              <a:gd name="connsiteY4" fmla="*/ 0 h 786749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0 w 3990709"/>
              <a:gd name="connsiteY4" fmla="*/ 790122 h 790122"/>
              <a:gd name="connsiteX5" fmla="*/ 0 w 3990709"/>
              <a:gd name="connsiteY5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790122 h 790122"/>
              <a:gd name="connsiteX6" fmla="*/ 0 w 3990709"/>
              <a:gd name="connsiteY6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3373 h 790122"/>
              <a:gd name="connsiteX0" fmla="*/ 0 w 1408078"/>
              <a:gd name="connsiteY0" fmla="*/ 778298 h 790122"/>
              <a:gd name="connsiteX1" fmla="*/ 27251 w 1408078"/>
              <a:gd name="connsiteY1" fmla="*/ 0 h 790122"/>
              <a:gd name="connsiteX2" fmla="*/ 1408078 w 1408078"/>
              <a:gd name="connsiteY2" fmla="*/ 3373 h 790122"/>
              <a:gd name="connsiteX3" fmla="*/ 1408078 w 1408078"/>
              <a:gd name="connsiteY3" fmla="*/ 790122 h 790122"/>
              <a:gd name="connsiteX4" fmla="*/ 0 w 1408078"/>
              <a:gd name="connsiteY4" fmla="*/ 778298 h 7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78" h="790122">
                <a:moveTo>
                  <a:pt x="0" y="778298"/>
                </a:moveTo>
                <a:lnTo>
                  <a:pt x="27251" y="0"/>
                </a:lnTo>
                <a:lnTo>
                  <a:pt x="1408078" y="3373"/>
                </a:lnTo>
                <a:lnTo>
                  <a:pt x="1408078" y="790122"/>
                </a:lnTo>
                <a:lnTo>
                  <a:pt x="0" y="77829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1" name="矩形 76"/>
          <p:cNvSpPr/>
          <p:nvPr/>
        </p:nvSpPr>
        <p:spPr>
          <a:xfrm rot="1800000">
            <a:off x="7794917" y="3808976"/>
            <a:ext cx="1408078" cy="790122"/>
          </a:xfrm>
          <a:custGeom>
            <a:avLst/>
            <a:gdLst>
              <a:gd name="connsiteX0" fmla="*/ 0 w 3990709"/>
              <a:gd name="connsiteY0" fmla="*/ 0 h 786749"/>
              <a:gd name="connsiteX1" fmla="*/ 3990709 w 3990709"/>
              <a:gd name="connsiteY1" fmla="*/ 0 h 786749"/>
              <a:gd name="connsiteX2" fmla="*/ 3990709 w 3990709"/>
              <a:gd name="connsiteY2" fmla="*/ 786749 h 786749"/>
              <a:gd name="connsiteX3" fmla="*/ 0 w 3990709"/>
              <a:gd name="connsiteY3" fmla="*/ 786749 h 786749"/>
              <a:gd name="connsiteX4" fmla="*/ 0 w 3990709"/>
              <a:gd name="connsiteY4" fmla="*/ 0 h 786749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0 w 3990709"/>
              <a:gd name="connsiteY4" fmla="*/ 790122 h 790122"/>
              <a:gd name="connsiteX5" fmla="*/ 0 w 3990709"/>
              <a:gd name="connsiteY5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790122 h 790122"/>
              <a:gd name="connsiteX6" fmla="*/ 0 w 3990709"/>
              <a:gd name="connsiteY6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3373 h 790122"/>
              <a:gd name="connsiteX0" fmla="*/ 0 w 1408078"/>
              <a:gd name="connsiteY0" fmla="*/ 778298 h 790122"/>
              <a:gd name="connsiteX1" fmla="*/ 27251 w 1408078"/>
              <a:gd name="connsiteY1" fmla="*/ 0 h 790122"/>
              <a:gd name="connsiteX2" fmla="*/ 1408078 w 1408078"/>
              <a:gd name="connsiteY2" fmla="*/ 3373 h 790122"/>
              <a:gd name="connsiteX3" fmla="*/ 1408078 w 1408078"/>
              <a:gd name="connsiteY3" fmla="*/ 790122 h 790122"/>
              <a:gd name="connsiteX4" fmla="*/ 0 w 1408078"/>
              <a:gd name="connsiteY4" fmla="*/ 778298 h 7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78" h="790122">
                <a:moveTo>
                  <a:pt x="0" y="778298"/>
                </a:moveTo>
                <a:lnTo>
                  <a:pt x="27251" y="0"/>
                </a:lnTo>
                <a:lnTo>
                  <a:pt x="1408078" y="3373"/>
                </a:lnTo>
                <a:lnTo>
                  <a:pt x="1408078" y="790122"/>
                </a:lnTo>
                <a:lnTo>
                  <a:pt x="0" y="77829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2" name="矩形 76"/>
          <p:cNvSpPr/>
          <p:nvPr/>
        </p:nvSpPr>
        <p:spPr>
          <a:xfrm rot="1800000">
            <a:off x="7794917" y="5233176"/>
            <a:ext cx="1408078" cy="790122"/>
          </a:xfrm>
          <a:custGeom>
            <a:avLst/>
            <a:gdLst>
              <a:gd name="connsiteX0" fmla="*/ 0 w 3990709"/>
              <a:gd name="connsiteY0" fmla="*/ 0 h 786749"/>
              <a:gd name="connsiteX1" fmla="*/ 3990709 w 3990709"/>
              <a:gd name="connsiteY1" fmla="*/ 0 h 786749"/>
              <a:gd name="connsiteX2" fmla="*/ 3990709 w 3990709"/>
              <a:gd name="connsiteY2" fmla="*/ 786749 h 786749"/>
              <a:gd name="connsiteX3" fmla="*/ 0 w 3990709"/>
              <a:gd name="connsiteY3" fmla="*/ 786749 h 786749"/>
              <a:gd name="connsiteX4" fmla="*/ 0 w 3990709"/>
              <a:gd name="connsiteY4" fmla="*/ 0 h 786749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0 w 3990709"/>
              <a:gd name="connsiteY4" fmla="*/ 790122 h 790122"/>
              <a:gd name="connsiteX5" fmla="*/ 0 w 3990709"/>
              <a:gd name="connsiteY5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790122 h 790122"/>
              <a:gd name="connsiteX6" fmla="*/ 0 w 3990709"/>
              <a:gd name="connsiteY6" fmla="*/ 3373 h 790122"/>
              <a:gd name="connsiteX0" fmla="*/ 0 w 3990709"/>
              <a:gd name="connsiteY0" fmla="*/ 3373 h 790122"/>
              <a:gd name="connsiteX1" fmla="*/ 2609882 w 3990709"/>
              <a:gd name="connsiteY1" fmla="*/ 0 h 790122"/>
              <a:gd name="connsiteX2" fmla="*/ 3990709 w 3990709"/>
              <a:gd name="connsiteY2" fmla="*/ 3373 h 790122"/>
              <a:gd name="connsiteX3" fmla="*/ 3990709 w 3990709"/>
              <a:gd name="connsiteY3" fmla="*/ 790122 h 790122"/>
              <a:gd name="connsiteX4" fmla="*/ 2582631 w 3990709"/>
              <a:gd name="connsiteY4" fmla="*/ 778298 h 790122"/>
              <a:gd name="connsiteX5" fmla="*/ 0 w 3990709"/>
              <a:gd name="connsiteY5" fmla="*/ 3373 h 790122"/>
              <a:gd name="connsiteX0" fmla="*/ 0 w 1408078"/>
              <a:gd name="connsiteY0" fmla="*/ 778298 h 790122"/>
              <a:gd name="connsiteX1" fmla="*/ 27251 w 1408078"/>
              <a:gd name="connsiteY1" fmla="*/ 0 h 790122"/>
              <a:gd name="connsiteX2" fmla="*/ 1408078 w 1408078"/>
              <a:gd name="connsiteY2" fmla="*/ 3373 h 790122"/>
              <a:gd name="connsiteX3" fmla="*/ 1408078 w 1408078"/>
              <a:gd name="connsiteY3" fmla="*/ 790122 h 790122"/>
              <a:gd name="connsiteX4" fmla="*/ 0 w 1408078"/>
              <a:gd name="connsiteY4" fmla="*/ 778298 h 79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78" h="790122">
                <a:moveTo>
                  <a:pt x="0" y="778298"/>
                </a:moveTo>
                <a:lnTo>
                  <a:pt x="27251" y="0"/>
                </a:lnTo>
                <a:lnTo>
                  <a:pt x="1408078" y="3373"/>
                </a:lnTo>
                <a:lnTo>
                  <a:pt x="1408078" y="790122"/>
                </a:lnTo>
                <a:lnTo>
                  <a:pt x="0" y="77829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" name="Oval 2"/>
          <p:cNvSpPr/>
          <p:nvPr/>
        </p:nvSpPr>
        <p:spPr>
          <a:xfrm rot="5400000">
            <a:off x="3903141" y="2004895"/>
            <a:ext cx="798027" cy="800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" name="Oval 3"/>
          <p:cNvSpPr/>
          <p:nvPr/>
        </p:nvSpPr>
        <p:spPr>
          <a:xfrm rot="5400000">
            <a:off x="3903141" y="3439522"/>
            <a:ext cx="798027" cy="800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" name="Oval 4"/>
          <p:cNvSpPr/>
          <p:nvPr/>
        </p:nvSpPr>
        <p:spPr>
          <a:xfrm rot="5400000">
            <a:off x="3903142" y="4874151"/>
            <a:ext cx="798025" cy="800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" name="Freeform: Shape 5"/>
          <p:cNvSpPr>
            <a:spLocks/>
          </p:cNvSpPr>
          <p:nvPr/>
        </p:nvSpPr>
        <p:spPr bwMode="auto">
          <a:xfrm>
            <a:off x="5264968" y="2006041"/>
            <a:ext cx="1679819" cy="3968927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" name="Oval 6"/>
          <p:cNvSpPr/>
          <p:nvPr/>
        </p:nvSpPr>
        <p:spPr>
          <a:xfrm rot="5400000">
            <a:off x="7505929" y="2004895"/>
            <a:ext cx="798025" cy="800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7732717" y="2154807"/>
            <a:ext cx="344443" cy="500499"/>
            <a:chOff x="-1587" y="-1587"/>
            <a:chExt cx="4211637" cy="6119812"/>
          </a:xfrm>
          <a:solidFill>
            <a:schemeClr val="accent1"/>
          </a:solidFill>
        </p:grpSpPr>
        <p:sp>
          <p:nvSpPr>
            <p:cNvPr id="51" name="Freeform: Shape 49"/>
            <p:cNvSpPr>
              <a:spLocks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2" name="Freeform: Shape 5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10" name="Oval 8"/>
          <p:cNvSpPr/>
          <p:nvPr/>
        </p:nvSpPr>
        <p:spPr>
          <a:xfrm rot="5400000">
            <a:off x="7505929" y="3439523"/>
            <a:ext cx="798025" cy="800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11" name="Group 9"/>
          <p:cNvGrpSpPr/>
          <p:nvPr/>
        </p:nvGrpSpPr>
        <p:grpSpPr>
          <a:xfrm>
            <a:off x="7717410" y="3652227"/>
            <a:ext cx="375061" cy="374912"/>
            <a:chOff x="0" y="1588"/>
            <a:chExt cx="4016375" cy="4014787"/>
          </a:xfrm>
          <a:solidFill>
            <a:schemeClr val="accent1"/>
          </a:solidFill>
        </p:grpSpPr>
        <p:sp>
          <p:nvSpPr>
            <p:cNvPr id="49" name="Freeform: Shape 47"/>
            <p:cNvSpPr>
              <a:spLocks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0" name="Freeform: Shape 48"/>
            <p:cNvSpPr>
              <a:spLocks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4071935" y="2206474"/>
            <a:ext cx="460440" cy="397165"/>
            <a:chOff x="-122235" y="-128590"/>
            <a:chExt cx="4632327" cy="3995735"/>
          </a:xfrm>
          <a:solidFill>
            <a:schemeClr val="accent1"/>
          </a:solidFill>
        </p:grpSpPr>
        <p:sp>
          <p:nvSpPr>
            <p:cNvPr id="47" name="Freeform: Shape 45"/>
            <p:cNvSpPr>
              <a:spLocks/>
            </p:cNvSpPr>
            <p:nvPr/>
          </p:nvSpPr>
          <p:spPr bwMode="auto">
            <a:xfrm>
              <a:off x="-122235" y="-128590"/>
              <a:ext cx="4632327" cy="3995735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8" name="Freeform: Shape 46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13" name="Freeform: Shape 11"/>
          <p:cNvSpPr>
            <a:spLocks/>
          </p:cNvSpPr>
          <p:nvPr/>
        </p:nvSpPr>
        <p:spPr bwMode="auto">
          <a:xfrm>
            <a:off x="4095456" y="3684543"/>
            <a:ext cx="413397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0" name="Group 18"/>
          <p:cNvGrpSpPr/>
          <p:nvPr/>
        </p:nvGrpSpPr>
        <p:grpSpPr>
          <a:xfrm>
            <a:off x="4076229" y="5049383"/>
            <a:ext cx="451851" cy="449859"/>
            <a:chOff x="-365126" y="-2462213"/>
            <a:chExt cx="4321176" cy="4302126"/>
          </a:xfrm>
          <a:solidFill>
            <a:schemeClr val="accent1"/>
          </a:solidFill>
        </p:grpSpPr>
        <p:sp>
          <p:nvSpPr>
            <p:cNvPr id="29" name="Freeform: Shape 27"/>
            <p:cNvSpPr>
              <a:spLocks/>
            </p:cNvSpPr>
            <p:nvPr/>
          </p:nvSpPr>
          <p:spPr bwMode="auto">
            <a:xfrm>
              <a:off x="-365126" y="-2058988"/>
              <a:ext cx="3937000" cy="3898901"/>
            </a:xfrm>
            <a:custGeom>
              <a:avLst/>
              <a:gdLst>
                <a:gd name="T0" fmla="*/ 744 w 1047"/>
                <a:gd name="T1" fmla="*/ 26 h 1037"/>
                <a:gd name="T2" fmla="*/ 681 w 1047"/>
                <a:gd name="T3" fmla="*/ 0 h 1037"/>
                <a:gd name="T4" fmla="*/ 618 w 1047"/>
                <a:gd name="T5" fmla="*/ 26 h 1037"/>
                <a:gd name="T6" fmla="*/ 568 w 1047"/>
                <a:gd name="T7" fmla="*/ 77 h 1037"/>
                <a:gd name="T8" fmla="*/ 541 w 1047"/>
                <a:gd name="T9" fmla="*/ 140 h 1037"/>
                <a:gd name="T10" fmla="*/ 555 w 1047"/>
                <a:gd name="T11" fmla="*/ 187 h 1037"/>
                <a:gd name="T12" fmla="*/ 69 w 1047"/>
                <a:gd name="T13" fmla="*/ 382 h 1037"/>
                <a:gd name="T14" fmla="*/ 7 w 1047"/>
                <a:gd name="T15" fmla="*/ 460 h 1037"/>
                <a:gd name="T16" fmla="*/ 37 w 1047"/>
                <a:gd name="T17" fmla="*/ 556 h 1037"/>
                <a:gd name="T18" fmla="*/ 491 w 1047"/>
                <a:gd name="T19" fmla="*/ 1006 h 1037"/>
                <a:gd name="T20" fmla="*/ 565 w 1047"/>
                <a:gd name="T21" fmla="*/ 1037 h 1037"/>
                <a:gd name="T22" fmla="*/ 567 w 1047"/>
                <a:gd name="T23" fmla="*/ 1037 h 1037"/>
                <a:gd name="T24" fmla="*/ 589 w 1047"/>
                <a:gd name="T25" fmla="*/ 1035 h 1037"/>
                <a:gd name="T26" fmla="*/ 667 w 1047"/>
                <a:gd name="T27" fmla="*/ 969 h 1037"/>
                <a:gd name="T28" fmla="*/ 858 w 1047"/>
                <a:gd name="T29" fmla="*/ 491 h 1037"/>
                <a:gd name="T30" fmla="*/ 907 w 1047"/>
                <a:gd name="T31" fmla="*/ 506 h 1037"/>
                <a:gd name="T32" fmla="*/ 970 w 1047"/>
                <a:gd name="T33" fmla="*/ 480 h 1037"/>
                <a:gd name="T34" fmla="*/ 1020 w 1047"/>
                <a:gd name="T35" fmla="*/ 429 h 1037"/>
                <a:gd name="T36" fmla="*/ 1047 w 1047"/>
                <a:gd name="T37" fmla="*/ 366 h 1037"/>
                <a:gd name="T38" fmla="*/ 1021 w 1047"/>
                <a:gd name="T39" fmla="*/ 303 h 1037"/>
                <a:gd name="T40" fmla="*/ 744 w 1047"/>
                <a:gd name="T41" fmla="*/ 26 h 1037"/>
                <a:gd name="T42" fmla="*/ 601 w 1047"/>
                <a:gd name="T43" fmla="*/ 943 h 1037"/>
                <a:gd name="T44" fmla="*/ 575 w 1047"/>
                <a:gd name="T45" fmla="*/ 965 h 1037"/>
                <a:gd name="T46" fmla="*/ 566 w 1047"/>
                <a:gd name="T47" fmla="*/ 966 h 1037"/>
                <a:gd name="T48" fmla="*/ 542 w 1047"/>
                <a:gd name="T49" fmla="*/ 955 h 1037"/>
                <a:gd name="T50" fmla="*/ 87 w 1047"/>
                <a:gd name="T51" fmla="*/ 505 h 1037"/>
                <a:gd name="T52" fmla="*/ 77 w 1047"/>
                <a:gd name="T53" fmla="*/ 473 h 1037"/>
                <a:gd name="T54" fmla="*/ 98 w 1047"/>
                <a:gd name="T55" fmla="*/ 447 h 1037"/>
                <a:gd name="T56" fmla="*/ 320 w 1047"/>
                <a:gd name="T57" fmla="*/ 358 h 1037"/>
                <a:gd name="T58" fmla="*/ 770 w 1047"/>
                <a:gd name="T59" fmla="*/ 520 h 1037"/>
                <a:gd name="T60" fmla="*/ 601 w 1047"/>
                <a:gd name="T61" fmla="*/ 943 h 1037"/>
                <a:gd name="T62" fmla="*/ 970 w 1047"/>
                <a:gd name="T63" fmla="*/ 378 h 1037"/>
                <a:gd name="T64" fmla="*/ 919 w 1047"/>
                <a:gd name="T65" fmla="*/ 429 h 1037"/>
                <a:gd name="T66" fmla="*/ 894 w 1047"/>
                <a:gd name="T67" fmla="*/ 429 h 1037"/>
                <a:gd name="T68" fmla="*/ 831 w 1047"/>
                <a:gd name="T69" fmla="*/ 366 h 1037"/>
                <a:gd name="T70" fmla="*/ 780 w 1047"/>
                <a:gd name="T71" fmla="*/ 494 h 1037"/>
                <a:gd name="T72" fmla="*/ 784 w 1047"/>
                <a:gd name="T73" fmla="*/ 483 h 1037"/>
                <a:gd name="T74" fmla="*/ 468 w 1047"/>
                <a:gd name="T75" fmla="*/ 350 h 1037"/>
                <a:gd name="T76" fmla="*/ 376 w 1047"/>
                <a:gd name="T77" fmla="*/ 336 h 1037"/>
                <a:gd name="T78" fmla="*/ 679 w 1047"/>
                <a:gd name="T79" fmla="*/ 214 h 1037"/>
                <a:gd name="T80" fmla="*/ 618 w 1047"/>
                <a:gd name="T81" fmla="*/ 153 h 1037"/>
                <a:gd name="T82" fmla="*/ 618 w 1047"/>
                <a:gd name="T83" fmla="*/ 128 h 1037"/>
                <a:gd name="T84" fmla="*/ 669 w 1047"/>
                <a:gd name="T85" fmla="*/ 77 h 1037"/>
                <a:gd name="T86" fmla="*/ 694 w 1047"/>
                <a:gd name="T87" fmla="*/ 77 h 1037"/>
                <a:gd name="T88" fmla="*/ 970 w 1047"/>
                <a:gd name="T89" fmla="*/ 353 h 1037"/>
                <a:gd name="T90" fmla="*/ 970 w 1047"/>
                <a:gd name="T91" fmla="*/ 3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7" h="1037">
                  <a:moveTo>
                    <a:pt x="744" y="26"/>
                  </a:moveTo>
                  <a:cubicBezTo>
                    <a:pt x="727" y="10"/>
                    <a:pt x="705" y="0"/>
                    <a:pt x="681" y="0"/>
                  </a:cubicBezTo>
                  <a:cubicBezTo>
                    <a:pt x="657" y="0"/>
                    <a:pt x="635" y="10"/>
                    <a:pt x="618" y="26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51" y="94"/>
                    <a:pt x="541" y="116"/>
                    <a:pt x="541" y="140"/>
                  </a:cubicBezTo>
                  <a:cubicBezTo>
                    <a:pt x="541" y="157"/>
                    <a:pt x="546" y="173"/>
                    <a:pt x="555" y="187"/>
                  </a:cubicBezTo>
                  <a:cubicBezTo>
                    <a:pt x="69" y="382"/>
                    <a:pt x="69" y="382"/>
                    <a:pt x="69" y="382"/>
                  </a:cubicBezTo>
                  <a:cubicBezTo>
                    <a:pt x="37" y="396"/>
                    <a:pt x="13" y="425"/>
                    <a:pt x="7" y="460"/>
                  </a:cubicBezTo>
                  <a:cubicBezTo>
                    <a:pt x="0" y="495"/>
                    <a:pt x="11" y="531"/>
                    <a:pt x="37" y="556"/>
                  </a:cubicBezTo>
                  <a:cubicBezTo>
                    <a:pt x="491" y="1006"/>
                    <a:pt x="491" y="1006"/>
                    <a:pt x="491" y="1006"/>
                  </a:cubicBezTo>
                  <a:cubicBezTo>
                    <a:pt x="511" y="1025"/>
                    <a:pt x="537" y="1036"/>
                    <a:pt x="565" y="1037"/>
                  </a:cubicBezTo>
                  <a:cubicBezTo>
                    <a:pt x="565" y="1037"/>
                    <a:pt x="567" y="1037"/>
                    <a:pt x="567" y="1037"/>
                  </a:cubicBezTo>
                  <a:cubicBezTo>
                    <a:pt x="575" y="1037"/>
                    <a:pt x="582" y="1036"/>
                    <a:pt x="589" y="1035"/>
                  </a:cubicBezTo>
                  <a:cubicBezTo>
                    <a:pt x="625" y="1027"/>
                    <a:pt x="654" y="1003"/>
                    <a:pt x="667" y="969"/>
                  </a:cubicBezTo>
                  <a:cubicBezTo>
                    <a:pt x="858" y="491"/>
                    <a:pt x="858" y="491"/>
                    <a:pt x="858" y="491"/>
                  </a:cubicBezTo>
                  <a:cubicBezTo>
                    <a:pt x="872" y="501"/>
                    <a:pt x="889" y="506"/>
                    <a:pt x="907" y="506"/>
                  </a:cubicBezTo>
                  <a:cubicBezTo>
                    <a:pt x="931" y="506"/>
                    <a:pt x="953" y="496"/>
                    <a:pt x="970" y="480"/>
                  </a:cubicBezTo>
                  <a:cubicBezTo>
                    <a:pt x="1020" y="429"/>
                    <a:pt x="1020" y="429"/>
                    <a:pt x="1020" y="429"/>
                  </a:cubicBezTo>
                  <a:cubicBezTo>
                    <a:pt x="1037" y="412"/>
                    <a:pt x="1047" y="390"/>
                    <a:pt x="1047" y="366"/>
                  </a:cubicBezTo>
                  <a:cubicBezTo>
                    <a:pt x="1047" y="342"/>
                    <a:pt x="1037" y="319"/>
                    <a:pt x="1021" y="303"/>
                  </a:cubicBezTo>
                  <a:lnTo>
                    <a:pt x="744" y="26"/>
                  </a:lnTo>
                  <a:close/>
                  <a:moveTo>
                    <a:pt x="601" y="943"/>
                  </a:moveTo>
                  <a:cubicBezTo>
                    <a:pt x="596" y="954"/>
                    <a:pt x="586" y="962"/>
                    <a:pt x="575" y="965"/>
                  </a:cubicBezTo>
                  <a:cubicBezTo>
                    <a:pt x="572" y="965"/>
                    <a:pt x="569" y="966"/>
                    <a:pt x="566" y="966"/>
                  </a:cubicBezTo>
                  <a:cubicBezTo>
                    <a:pt x="557" y="965"/>
                    <a:pt x="549" y="962"/>
                    <a:pt x="542" y="955"/>
                  </a:cubicBezTo>
                  <a:cubicBezTo>
                    <a:pt x="87" y="505"/>
                    <a:pt x="87" y="505"/>
                    <a:pt x="87" y="505"/>
                  </a:cubicBezTo>
                  <a:cubicBezTo>
                    <a:pt x="79" y="497"/>
                    <a:pt x="75" y="485"/>
                    <a:pt x="77" y="473"/>
                  </a:cubicBezTo>
                  <a:cubicBezTo>
                    <a:pt x="79" y="462"/>
                    <a:pt x="87" y="452"/>
                    <a:pt x="98" y="447"/>
                  </a:cubicBezTo>
                  <a:cubicBezTo>
                    <a:pt x="320" y="358"/>
                    <a:pt x="320" y="358"/>
                    <a:pt x="320" y="358"/>
                  </a:cubicBezTo>
                  <a:cubicBezTo>
                    <a:pt x="470" y="408"/>
                    <a:pt x="620" y="360"/>
                    <a:pt x="770" y="520"/>
                  </a:cubicBezTo>
                  <a:lnTo>
                    <a:pt x="601" y="943"/>
                  </a:lnTo>
                  <a:close/>
                  <a:moveTo>
                    <a:pt x="970" y="378"/>
                  </a:moveTo>
                  <a:cubicBezTo>
                    <a:pt x="919" y="429"/>
                    <a:pt x="919" y="429"/>
                    <a:pt x="919" y="429"/>
                  </a:cubicBezTo>
                  <a:cubicBezTo>
                    <a:pt x="912" y="436"/>
                    <a:pt x="901" y="436"/>
                    <a:pt x="894" y="429"/>
                  </a:cubicBezTo>
                  <a:cubicBezTo>
                    <a:pt x="831" y="366"/>
                    <a:pt x="831" y="366"/>
                    <a:pt x="831" y="366"/>
                  </a:cubicBezTo>
                  <a:cubicBezTo>
                    <a:pt x="780" y="494"/>
                    <a:pt x="780" y="494"/>
                    <a:pt x="780" y="494"/>
                  </a:cubicBezTo>
                  <a:cubicBezTo>
                    <a:pt x="784" y="483"/>
                    <a:pt x="784" y="483"/>
                    <a:pt x="784" y="483"/>
                  </a:cubicBezTo>
                  <a:cubicBezTo>
                    <a:pt x="676" y="376"/>
                    <a:pt x="567" y="362"/>
                    <a:pt x="468" y="350"/>
                  </a:cubicBezTo>
                  <a:cubicBezTo>
                    <a:pt x="437" y="346"/>
                    <a:pt x="406" y="342"/>
                    <a:pt x="376" y="336"/>
                  </a:cubicBezTo>
                  <a:cubicBezTo>
                    <a:pt x="679" y="214"/>
                    <a:pt x="679" y="214"/>
                    <a:pt x="679" y="214"/>
                  </a:cubicBezTo>
                  <a:cubicBezTo>
                    <a:pt x="618" y="153"/>
                    <a:pt x="618" y="153"/>
                    <a:pt x="618" y="153"/>
                  </a:cubicBezTo>
                  <a:cubicBezTo>
                    <a:pt x="611" y="146"/>
                    <a:pt x="611" y="135"/>
                    <a:pt x="618" y="128"/>
                  </a:cubicBezTo>
                  <a:cubicBezTo>
                    <a:pt x="669" y="77"/>
                    <a:pt x="669" y="77"/>
                    <a:pt x="669" y="77"/>
                  </a:cubicBezTo>
                  <a:cubicBezTo>
                    <a:pt x="676" y="70"/>
                    <a:pt x="687" y="70"/>
                    <a:pt x="694" y="77"/>
                  </a:cubicBezTo>
                  <a:cubicBezTo>
                    <a:pt x="970" y="353"/>
                    <a:pt x="970" y="353"/>
                    <a:pt x="970" y="353"/>
                  </a:cubicBezTo>
                  <a:cubicBezTo>
                    <a:pt x="977" y="360"/>
                    <a:pt x="977" y="372"/>
                    <a:pt x="970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0" name="Freeform: Shape 28"/>
            <p:cNvSpPr>
              <a:spLocks/>
            </p:cNvSpPr>
            <p:nvPr/>
          </p:nvSpPr>
          <p:spPr bwMode="auto">
            <a:xfrm>
              <a:off x="1536700" y="-311150"/>
              <a:ext cx="669925" cy="673100"/>
            </a:xfrm>
            <a:custGeom>
              <a:avLst/>
              <a:gdLst>
                <a:gd name="T0" fmla="*/ 89 w 178"/>
                <a:gd name="T1" fmla="*/ 179 h 179"/>
                <a:gd name="T2" fmla="*/ 178 w 178"/>
                <a:gd name="T3" fmla="*/ 89 h 179"/>
                <a:gd name="T4" fmla="*/ 89 w 178"/>
                <a:gd name="T5" fmla="*/ 0 h 179"/>
                <a:gd name="T6" fmla="*/ 0 w 178"/>
                <a:gd name="T7" fmla="*/ 89 h 179"/>
                <a:gd name="T8" fmla="*/ 89 w 178"/>
                <a:gd name="T9" fmla="*/ 179 h 179"/>
                <a:gd name="T10" fmla="*/ 89 w 178"/>
                <a:gd name="T11" fmla="*/ 36 h 179"/>
                <a:gd name="T12" fmla="*/ 143 w 178"/>
                <a:gd name="T13" fmla="*/ 89 h 179"/>
                <a:gd name="T14" fmla="*/ 89 w 178"/>
                <a:gd name="T15" fmla="*/ 143 h 179"/>
                <a:gd name="T16" fmla="*/ 35 w 178"/>
                <a:gd name="T17" fmla="*/ 89 h 179"/>
                <a:gd name="T18" fmla="*/ 89 w 178"/>
                <a:gd name="T19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9">
                  <a:moveTo>
                    <a:pt x="89" y="179"/>
                  </a:moveTo>
                  <a:cubicBezTo>
                    <a:pt x="138" y="179"/>
                    <a:pt x="178" y="139"/>
                    <a:pt x="178" y="89"/>
                  </a:cubicBezTo>
                  <a:cubicBezTo>
                    <a:pt x="178" y="40"/>
                    <a:pt x="138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89" y="179"/>
                  </a:cubicBezTo>
                  <a:close/>
                  <a:moveTo>
                    <a:pt x="89" y="36"/>
                  </a:moveTo>
                  <a:cubicBezTo>
                    <a:pt x="119" y="36"/>
                    <a:pt x="143" y="60"/>
                    <a:pt x="143" y="89"/>
                  </a:cubicBezTo>
                  <a:cubicBezTo>
                    <a:pt x="143" y="119"/>
                    <a:pt x="119" y="143"/>
                    <a:pt x="89" y="143"/>
                  </a:cubicBezTo>
                  <a:cubicBezTo>
                    <a:pt x="59" y="143"/>
                    <a:pt x="35" y="119"/>
                    <a:pt x="35" y="89"/>
                  </a:cubicBezTo>
                  <a:cubicBezTo>
                    <a:pt x="35" y="60"/>
                    <a:pt x="59" y="36"/>
                    <a:pt x="8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1" name="Freeform: Shape 29"/>
            <p:cNvSpPr>
              <a:spLocks/>
            </p:cNvSpPr>
            <p:nvPr/>
          </p:nvSpPr>
          <p:spPr bwMode="auto">
            <a:xfrm>
              <a:off x="3282950" y="-2462213"/>
              <a:ext cx="673100" cy="673100"/>
            </a:xfrm>
            <a:custGeom>
              <a:avLst/>
              <a:gdLst>
                <a:gd name="T0" fmla="*/ 90 w 179"/>
                <a:gd name="T1" fmla="*/ 0 h 179"/>
                <a:gd name="T2" fmla="*/ 0 w 179"/>
                <a:gd name="T3" fmla="*/ 89 h 179"/>
                <a:gd name="T4" fmla="*/ 90 w 179"/>
                <a:gd name="T5" fmla="*/ 179 h 179"/>
                <a:gd name="T6" fmla="*/ 179 w 179"/>
                <a:gd name="T7" fmla="*/ 89 h 179"/>
                <a:gd name="T8" fmla="*/ 90 w 179"/>
                <a:gd name="T9" fmla="*/ 0 h 179"/>
                <a:gd name="T10" fmla="*/ 90 w 179"/>
                <a:gd name="T11" fmla="*/ 143 h 179"/>
                <a:gd name="T12" fmla="*/ 36 w 179"/>
                <a:gd name="T13" fmla="*/ 89 h 179"/>
                <a:gd name="T14" fmla="*/ 90 w 179"/>
                <a:gd name="T15" fmla="*/ 36 h 179"/>
                <a:gd name="T16" fmla="*/ 143 w 179"/>
                <a:gd name="T17" fmla="*/ 89 h 179"/>
                <a:gd name="T18" fmla="*/ 90 w 179"/>
                <a:gd name="T19" fmla="*/ 14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9">
                  <a:moveTo>
                    <a:pt x="90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  <a:moveTo>
                    <a:pt x="90" y="143"/>
                  </a:moveTo>
                  <a:cubicBezTo>
                    <a:pt x="60" y="143"/>
                    <a:pt x="36" y="119"/>
                    <a:pt x="36" y="89"/>
                  </a:cubicBezTo>
                  <a:cubicBezTo>
                    <a:pt x="36" y="60"/>
                    <a:pt x="60" y="36"/>
                    <a:pt x="90" y="36"/>
                  </a:cubicBezTo>
                  <a:cubicBezTo>
                    <a:pt x="119" y="36"/>
                    <a:pt x="143" y="60"/>
                    <a:pt x="143" y="89"/>
                  </a:cubicBezTo>
                  <a:cubicBezTo>
                    <a:pt x="143" y="119"/>
                    <a:pt x="119" y="143"/>
                    <a:pt x="9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2" name="Freeform: Shape 30"/>
            <p:cNvSpPr>
              <a:spLocks/>
            </p:cNvSpPr>
            <p:nvPr/>
          </p:nvSpPr>
          <p:spPr bwMode="auto">
            <a:xfrm>
              <a:off x="728662" y="-446088"/>
              <a:ext cx="538163" cy="536575"/>
            </a:xfrm>
            <a:custGeom>
              <a:avLst/>
              <a:gdLst>
                <a:gd name="T0" fmla="*/ 0 w 143"/>
                <a:gd name="T1" fmla="*/ 72 h 143"/>
                <a:gd name="T2" fmla="*/ 72 w 143"/>
                <a:gd name="T3" fmla="*/ 143 h 143"/>
                <a:gd name="T4" fmla="*/ 143 w 143"/>
                <a:gd name="T5" fmla="*/ 72 h 143"/>
                <a:gd name="T6" fmla="*/ 72 w 143"/>
                <a:gd name="T7" fmla="*/ 0 h 143"/>
                <a:gd name="T8" fmla="*/ 0 w 143"/>
                <a:gd name="T9" fmla="*/ 72 h 143"/>
                <a:gd name="T10" fmla="*/ 72 w 143"/>
                <a:gd name="T11" fmla="*/ 36 h 143"/>
                <a:gd name="T12" fmla="*/ 107 w 143"/>
                <a:gd name="T13" fmla="*/ 72 h 143"/>
                <a:gd name="T14" fmla="*/ 72 w 143"/>
                <a:gd name="T15" fmla="*/ 108 h 143"/>
                <a:gd name="T16" fmla="*/ 36 w 143"/>
                <a:gd name="T17" fmla="*/ 72 h 143"/>
                <a:gd name="T18" fmla="*/ 72 w 143"/>
                <a:gd name="T1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0" y="72"/>
                  </a:moveTo>
                  <a:cubicBezTo>
                    <a:pt x="0" y="111"/>
                    <a:pt x="32" y="143"/>
                    <a:pt x="72" y="143"/>
                  </a:cubicBezTo>
                  <a:cubicBezTo>
                    <a:pt x="111" y="143"/>
                    <a:pt x="143" y="111"/>
                    <a:pt x="143" y="72"/>
                  </a:cubicBezTo>
                  <a:cubicBezTo>
                    <a:pt x="143" y="32"/>
                    <a:pt x="111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lose/>
                  <a:moveTo>
                    <a:pt x="72" y="36"/>
                  </a:moveTo>
                  <a:cubicBezTo>
                    <a:pt x="91" y="36"/>
                    <a:pt x="107" y="52"/>
                    <a:pt x="107" y="72"/>
                  </a:cubicBezTo>
                  <a:cubicBezTo>
                    <a:pt x="107" y="92"/>
                    <a:pt x="91" y="108"/>
                    <a:pt x="72" y="108"/>
                  </a:cubicBezTo>
                  <a:cubicBezTo>
                    <a:pt x="52" y="108"/>
                    <a:pt x="36" y="92"/>
                    <a:pt x="36" y="72"/>
                  </a:cubicBezTo>
                  <a:cubicBezTo>
                    <a:pt x="36" y="52"/>
                    <a:pt x="52" y="36"/>
                    <a:pt x="7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3" name="Oval 31"/>
            <p:cNvSpPr>
              <a:spLocks/>
            </p:cNvSpPr>
            <p:nvPr/>
          </p:nvSpPr>
          <p:spPr bwMode="auto">
            <a:xfrm>
              <a:off x="1266825" y="496888"/>
              <a:ext cx="269875" cy="266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4" name="Oval 32"/>
            <p:cNvSpPr>
              <a:spLocks/>
            </p:cNvSpPr>
            <p:nvPr/>
          </p:nvSpPr>
          <p:spPr bwMode="auto">
            <a:xfrm>
              <a:off x="3417887" y="-1522413"/>
              <a:ext cx="269875" cy="271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21" name="Oval 19"/>
          <p:cNvSpPr/>
          <p:nvPr/>
        </p:nvSpPr>
        <p:spPr>
          <a:xfrm rot="5400000">
            <a:off x="7505927" y="4874150"/>
            <a:ext cx="798027" cy="800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2" name="Freeform: Shape 20"/>
          <p:cNvSpPr>
            <a:spLocks/>
          </p:cNvSpPr>
          <p:nvPr/>
        </p:nvSpPr>
        <p:spPr bwMode="auto">
          <a:xfrm>
            <a:off x="7691710" y="5061211"/>
            <a:ext cx="426463" cy="426201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cxnSp>
        <p:nvCxnSpPr>
          <p:cNvPr id="23" name="Straight Connector 21"/>
          <p:cNvCxnSpPr/>
          <p:nvPr/>
        </p:nvCxnSpPr>
        <p:spPr>
          <a:xfrm>
            <a:off x="4774874" y="2356914"/>
            <a:ext cx="5825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2"/>
          <p:cNvCxnSpPr/>
          <p:nvPr/>
        </p:nvCxnSpPr>
        <p:spPr>
          <a:xfrm>
            <a:off x="6849678" y="2356914"/>
            <a:ext cx="5825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/>
          <p:cNvCxnSpPr/>
          <p:nvPr/>
        </p:nvCxnSpPr>
        <p:spPr>
          <a:xfrm>
            <a:off x="4774874" y="3802813"/>
            <a:ext cx="5825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4"/>
          <p:cNvCxnSpPr/>
          <p:nvPr/>
        </p:nvCxnSpPr>
        <p:spPr>
          <a:xfrm>
            <a:off x="6849678" y="3802813"/>
            <a:ext cx="5825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5"/>
          <p:cNvCxnSpPr/>
          <p:nvPr/>
        </p:nvCxnSpPr>
        <p:spPr>
          <a:xfrm>
            <a:off x="4774874" y="5243523"/>
            <a:ext cx="5825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6"/>
          <p:cNvCxnSpPr/>
          <p:nvPr/>
        </p:nvCxnSpPr>
        <p:spPr>
          <a:xfrm>
            <a:off x="6849678" y="5243523"/>
            <a:ext cx="5825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54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57" name="文本框 56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437048" y="1931408"/>
            <a:ext cx="2784248" cy="859580"/>
            <a:chOff x="937750" y="5016378"/>
            <a:chExt cx="2784248" cy="859580"/>
          </a:xfrm>
        </p:grpSpPr>
        <p:sp>
          <p:nvSpPr>
            <p:cNvPr id="60" name="矩形 59"/>
            <p:cNvSpPr/>
            <p:nvPr/>
          </p:nvSpPr>
          <p:spPr>
            <a:xfrm>
              <a:off x="937750" y="5340427"/>
              <a:ext cx="278424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437048" y="3392741"/>
            <a:ext cx="2784248" cy="859580"/>
            <a:chOff x="937750" y="5016378"/>
            <a:chExt cx="2784248" cy="859580"/>
          </a:xfrm>
        </p:grpSpPr>
        <p:sp>
          <p:nvSpPr>
            <p:cNvPr id="63" name="矩形 62"/>
            <p:cNvSpPr/>
            <p:nvPr/>
          </p:nvSpPr>
          <p:spPr>
            <a:xfrm>
              <a:off x="937750" y="5340427"/>
              <a:ext cx="278424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437048" y="4854075"/>
            <a:ext cx="2784248" cy="859580"/>
            <a:chOff x="937750" y="5016378"/>
            <a:chExt cx="2784248" cy="859580"/>
          </a:xfrm>
        </p:grpSpPr>
        <p:sp>
          <p:nvSpPr>
            <p:cNvPr id="66" name="矩形 65"/>
            <p:cNvSpPr/>
            <p:nvPr/>
          </p:nvSpPr>
          <p:spPr>
            <a:xfrm>
              <a:off x="937750" y="5340427"/>
              <a:ext cx="278424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41428" y="1931408"/>
            <a:ext cx="2784248" cy="859580"/>
            <a:chOff x="937750" y="5016378"/>
            <a:chExt cx="2784248" cy="859580"/>
          </a:xfrm>
        </p:grpSpPr>
        <p:sp>
          <p:nvSpPr>
            <p:cNvPr id="69" name="矩形 68"/>
            <p:cNvSpPr/>
            <p:nvPr/>
          </p:nvSpPr>
          <p:spPr>
            <a:xfrm>
              <a:off x="937750" y="5340427"/>
              <a:ext cx="278424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480024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41428" y="3392741"/>
            <a:ext cx="2784248" cy="859580"/>
            <a:chOff x="937750" y="5016378"/>
            <a:chExt cx="2784248" cy="859580"/>
          </a:xfrm>
        </p:grpSpPr>
        <p:sp>
          <p:nvSpPr>
            <p:cNvPr id="72" name="矩形 71"/>
            <p:cNvSpPr/>
            <p:nvPr/>
          </p:nvSpPr>
          <p:spPr>
            <a:xfrm>
              <a:off x="937750" y="5340427"/>
              <a:ext cx="278424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480024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41428" y="4854075"/>
            <a:ext cx="2784248" cy="859580"/>
            <a:chOff x="937750" y="5016378"/>
            <a:chExt cx="2784248" cy="859580"/>
          </a:xfrm>
        </p:grpSpPr>
        <p:sp>
          <p:nvSpPr>
            <p:cNvPr id="75" name="矩形 74"/>
            <p:cNvSpPr/>
            <p:nvPr/>
          </p:nvSpPr>
          <p:spPr>
            <a:xfrm>
              <a:off x="937750" y="5340427"/>
              <a:ext cx="278424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480024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472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rot="1800000">
            <a:off x="5024521" y="4384474"/>
            <a:ext cx="3644632" cy="1973858"/>
          </a:xfrm>
          <a:custGeom>
            <a:avLst/>
            <a:gdLst>
              <a:gd name="connsiteX0" fmla="*/ 0 w 4789991"/>
              <a:gd name="connsiteY0" fmla="*/ 0 h 2010894"/>
              <a:gd name="connsiteX1" fmla="*/ 4789991 w 4789991"/>
              <a:gd name="connsiteY1" fmla="*/ 0 h 2010894"/>
              <a:gd name="connsiteX2" fmla="*/ 4789991 w 4789991"/>
              <a:gd name="connsiteY2" fmla="*/ 2010894 h 2010894"/>
              <a:gd name="connsiteX3" fmla="*/ 0 w 4789991"/>
              <a:gd name="connsiteY3" fmla="*/ 2010894 h 2010894"/>
              <a:gd name="connsiteX4" fmla="*/ 0 w 4789991"/>
              <a:gd name="connsiteY4" fmla="*/ 0 h 2010894"/>
              <a:gd name="connsiteX0" fmla="*/ 0 w 4789991"/>
              <a:gd name="connsiteY0" fmla="*/ 0 h 2010894"/>
              <a:gd name="connsiteX1" fmla="*/ 1107620 w 4789991"/>
              <a:gd name="connsiteY1" fmla="*/ 1942 h 2010894"/>
              <a:gd name="connsiteX2" fmla="*/ 4789991 w 4789991"/>
              <a:gd name="connsiteY2" fmla="*/ 0 h 2010894"/>
              <a:gd name="connsiteX3" fmla="*/ 4789991 w 4789991"/>
              <a:gd name="connsiteY3" fmla="*/ 2010894 h 2010894"/>
              <a:gd name="connsiteX4" fmla="*/ 0 w 4789991"/>
              <a:gd name="connsiteY4" fmla="*/ 2010894 h 2010894"/>
              <a:gd name="connsiteX5" fmla="*/ 0 w 4789991"/>
              <a:gd name="connsiteY5" fmla="*/ 0 h 2010894"/>
              <a:gd name="connsiteX0" fmla="*/ 0 w 4789991"/>
              <a:gd name="connsiteY0" fmla="*/ 0 h 2018866"/>
              <a:gd name="connsiteX1" fmla="*/ 1107620 w 4789991"/>
              <a:gd name="connsiteY1" fmla="*/ 1942 h 2018866"/>
              <a:gd name="connsiteX2" fmla="*/ 4789991 w 4789991"/>
              <a:gd name="connsiteY2" fmla="*/ 0 h 2018866"/>
              <a:gd name="connsiteX3" fmla="*/ 4789991 w 4789991"/>
              <a:gd name="connsiteY3" fmla="*/ 2010894 h 2018866"/>
              <a:gd name="connsiteX4" fmla="*/ 1062254 w 4789991"/>
              <a:gd name="connsiteY4" fmla="*/ 2018866 h 2018866"/>
              <a:gd name="connsiteX5" fmla="*/ 0 w 4789991"/>
              <a:gd name="connsiteY5" fmla="*/ 2010894 h 2018866"/>
              <a:gd name="connsiteX6" fmla="*/ 0 w 4789991"/>
              <a:gd name="connsiteY6" fmla="*/ 0 h 2018866"/>
              <a:gd name="connsiteX0" fmla="*/ 0 w 4789991"/>
              <a:gd name="connsiteY0" fmla="*/ 0 h 2018866"/>
              <a:gd name="connsiteX1" fmla="*/ 1107620 w 4789991"/>
              <a:gd name="connsiteY1" fmla="*/ 1942 h 2018866"/>
              <a:gd name="connsiteX2" fmla="*/ 4789991 w 4789991"/>
              <a:gd name="connsiteY2" fmla="*/ 0 h 2018866"/>
              <a:gd name="connsiteX3" fmla="*/ 4789991 w 4789991"/>
              <a:gd name="connsiteY3" fmla="*/ 2010894 h 2018866"/>
              <a:gd name="connsiteX4" fmla="*/ 1062254 w 4789991"/>
              <a:gd name="connsiteY4" fmla="*/ 2018866 h 2018866"/>
              <a:gd name="connsiteX5" fmla="*/ 0 w 4789991"/>
              <a:gd name="connsiteY5" fmla="*/ 0 h 2018866"/>
              <a:gd name="connsiteX0" fmla="*/ 0 w 3727737"/>
              <a:gd name="connsiteY0" fmla="*/ 2018866 h 2018866"/>
              <a:gd name="connsiteX1" fmla="*/ 45366 w 3727737"/>
              <a:gd name="connsiteY1" fmla="*/ 1942 h 2018866"/>
              <a:gd name="connsiteX2" fmla="*/ 3727737 w 3727737"/>
              <a:gd name="connsiteY2" fmla="*/ 0 h 2018866"/>
              <a:gd name="connsiteX3" fmla="*/ 3727737 w 3727737"/>
              <a:gd name="connsiteY3" fmla="*/ 2010894 h 2018866"/>
              <a:gd name="connsiteX4" fmla="*/ 0 w 3727737"/>
              <a:gd name="connsiteY4" fmla="*/ 2018866 h 20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7737" h="2018866">
                <a:moveTo>
                  <a:pt x="0" y="2018866"/>
                </a:moveTo>
                <a:lnTo>
                  <a:pt x="45366" y="1942"/>
                </a:lnTo>
                <a:lnTo>
                  <a:pt x="3727737" y="0"/>
                </a:lnTo>
                <a:lnTo>
                  <a:pt x="3727737" y="2010894"/>
                </a:lnTo>
                <a:lnTo>
                  <a:pt x="0" y="201886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1800000">
            <a:off x="7056259" y="4588426"/>
            <a:ext cx="3626803" cy="2259986"/>
          </a:xfrm>
          <a:custGeom>
            <a:avLst/>
            <a:gdLst>
              <a:gd name="connsiteX0" fmla="*/ 0 w 4789991"/>
              <a:gd name="connsiteY0" fmla="*/ 0 h 2263303"/>
              <a:gd name="connsiteX1" fmla="*/ 4789991 w 4789991"/>
              <a:gd name="connsiteY1" fmla="*/ 0 h 2263303"/>
              <a:gd name="connsiteX2" fmla="*/ 4789991 w 4789991"/>
              <a:gd name="connsiteY2" fmla="*/ 2263303 h 2263303"/>
              <a:gd name="connsiteX3" fmla="*/ 0 w 4789991"/>
              <a:gd name="connsiteY3" fmla="*/ 2263303 h 2263303"/>
              <a:gd name="connsiteX4" fmla="*/ 0 w 4789991"/>
              <a:gd name="connsiteY4" fmla="*/ 0 h 2263303"/>
              <a:gd name="connsiteX0" fmla="*/ 0 w 4789991"/>
              <a:gd name="connsiteY0" fmla="*/ 13680 h 2276983"/>
              <a:gd name="connsiteX1" fmla="*/ 1298265 w 4789991"/>
              <a:gd name="connsiteY1" fmla="*/ 0 h 2276983"/>
              <a:gd name="connsiteX2" fmla="*/ 4789991 w 4789991"/>
              <a:gd name="connsiteY2" fmla="*/ 13680 h 2276983"/>
              <a:gd name="connsiteX3" fmla="*/ 4789991 w 4789991"/>
              <a:gd name="connsiteY3" fmla="*/ 2276983 h 2276983"/>
              <a:gd name="connsiteX4" fmla="*/ 0 w 4789991"/>
              <a:gd name="connsiteY4" fmla="*/ 2276983 h 2276983"/>
              <a:gd name="connsiteX5" fmla="*/ 0 w 4789991"/>
              <a:gd name="connsiteY5" fmla="*/ 13680 h 2276983"/>
              <a:gd name="connsiteX0" fmla="*/ 0 w 4789991"/>
              <a:gd name="connsiteY0" fmla="*/ 13680 h 2299689"/>
              <a:gd name="connsiteX1" fmla="*/ 1298265 w 4789991"/>
              <a:gd name="connsiteY1" fmla="*/ 0 h 2299689"/>
              <a:gd name="connsiteX2" fmla="*/ 4789991 w 4789991"/>
              <a:gd name="connsiteY2" fmla="*/ 13680 h 2299689"/>
              <a:gd name="connsiteX3" fmla="*/ 4789991 w 4789991"/>
              <a:gd name="connsiteY3" fmla="*/ 2276983 h 2299689"/>
              <a:gd name="connsiteX4" fmla="*/ 1163188 w 4789991"/>
              <a:gd name="connsiteY4" fmla="*/ 2299689 h 2299689"/>
              <a:gd name="connsiteX5" fmla="*/ 0 w 4789991"/>
              <a:gd name="connsiteY5" fmla="*/ 2276983 h 2299689"/>
              <a:gd name="connsiteX6" fmla="*/ 0 w 4789991"/>
              <a:gd name="connsiteY6" fmla="*/ 13680 h 2299689"/>
              <a:gd name="connsiteX0" fmla="*/ 0 w 4789991"/>
              <a:gd name="connsiteY0" fmla="*/ 13680 h 2299689"/>
              <a:gd name="connsiteX1" fmla="*/ 1298265 w 4789991"/>
              <a:gd name="connsiteY1" fmla="*/ 0 h 2299689"/>
              <a:gd name="connsiteX2" fmla="*/ 4789991 w 4789991"/>
              <a:gd name="connsiteY2" fmla="*/ 13680 h 2299689"/>
              <a:gd name="connsiteX3" fmla="*/ 4789991 w 4789991"/>
              <a:gd name="connsiteY3" fmla="*/ 2276983 h 2299689"/>
              <a:gd name="connsiteX4" fmla="*/ 1163188 w 4789991"/>
              <a:gd name="connsiteY4" fmla="*/ 2299689 h 2299689"/>
              <a:gd name="connsiteX5" fmla="*/ 0 w 4789991"/>
              <a:gd name="connsiteY5" fmla="*/ 13680 h 2299689"/>
              <a:gd name="connsiteX0" fmla="*/ 0 w 3626803"/>
              <a:gd name="connsiteY0" fmla="*/ 2299689 h 2299689"/>
              <a:gd name="connsiteX1" fmla="*/ 135077 w 3626803"/>
              <a:gd name="connsiteY1" fmla="*/ 0 h 2299689"/>
              <a:gd name="connsiteX2" fmla="*/ 3626803 w 3626803"/>
              <a:gd name="connsiteY2" fmla="*/ 13680 h 2299689"/>
              <a:gd name="connsiteX3" fmla="*/ 3626803 w 3626803"/>
              <a:gd name="connsiteY3" fmla="*/ 2276983 h 2299689"/>
              <a:gd name="connsiteX4" fmla="*/ 0 w 3626803"/>
              <a:gd name="connsiteY4" fmla="*/ 2299689 h 229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803" h="2299689">
                <a:moveTo>
                  <a:pt x="0" y="2299689"/>
                </a:moveTo>
                <a:lnTo>
                  <a:pt x="135077" y="0"/>
                </a:lnTo>
                <a:lnTo>
                  <a:pt x="3626803" y="13680"/>
                </a:lnTo>
                <a:lnTo>
                  <a:pt x="3626803" y="2276983"/>
                </a:lnTo>
                <a:lnTo>
                  <a:pt x="0" y="229968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107162" y="3627483"/>
            <a:ext cx="2274420" cy="22744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 w="76200" cap="flat">
            <a:noFill/>
            <a:miter lim="400000"/>
          </a:ln>
          <a:effectLst/>
        </p:spPr>
        <p:txBody>
          <a:bodyPr wrap="square" lIns="0" tIns="0" rIns="0" bIns="576000" anchor="b" anchorCtr="1">
            <a:normAutofit/>
          </a:bodyPr>
          <a:lstStyle/>
          <a:p>
            <a:pPr algn="ctr" rtl="1">
              <a:lnSpc>
                <a:spcPct val="120000"/>
              </a:lnSpc>
            </a:pPr>
            <a:endParaRPr lang="zh-CN" altLang="en-US" sz="105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1800000">
            <a:off x="2852696" y="3177107"/>
            <a:ext cx="3347696" cy="2678204"/>
          </a:xfrm>
          <a:custGeom>
            <a:avLst/>
            <a:gdLst>
              <a:gd name="connsiteX0" fmla="*/ 0 w 4789991"/>
              <a:gd name="connsiteY0" fmla="*/ 0 h 2650766"/>
              <a:gd name="connsiteX1" fmla="*/ 4789991 w 4789991"/>
              <a:gd name="connsiteY1" fmla="*/ 0 h 2650766"/>
              <a:gd name="connsiteX2" fmla="*/ 4789991 w 4789991"/>
              <a:gd name="connsiteY2" fmla="*/ 2650766 h 2650766"/>
              <a:gd name="connsiteX3" fmla="*/ 0 w 4789991"/>
              <a:gd name="connsiteY3" fmla="*/ 2650766 h 2650766"/>
              <a:gd name="connsiteX4" fmla="*/ 0 w 4789991"/>
              <a:gd name="connsiteY4" fmla="*/ 0 h 2650766"/>
              <a:gd name="connsiteX0" fmla="*/ 0 w 4789991"/>
              <a:gd name="connsiteY0" fmla="*/ 17611 h 2668377"/>
              <a:gd name="connsiteX1" fmla="*/ 1442295 w 4789991"/>
              <a:gd name="connsiteY1" fmla="*/ 0 h 2668377"/>
              <a:gd name="connsiteX2" fmla="*/ 4789991 w 4789991"/>
              <a:gd name="connsiteY2" fmla="*/ 17611 h 2668377"/>
              <a:gd name="connsiteX3" fmla="*/ 4789991 w 4789991"/>
              <a:gd name="connsiteY3" fmla="*/ 2668377 h 2668377"/>
              <a:gd name="connsiteX4" fmla="*/ 0 w 4789991"/>
              <a:gd name="connsiteY4" fmla="*/ 2668377 h 2668377"/>
              <a:gd name="connsiteX5" fmla="*/ 0 w 4789991"/>
              <a:gd name="connsiteY5" fmla="*/ 17611 h 2668377"/>
              <a:gd name="connsiteX0" fmla="*/ 0 w 4789991"/>
              <a:gd name="connsiteY0" fmla="*/ 17611 h 2678204"/>
              <a:gd name="connsiteX1" fmla="*/ 1442295 w 4789991"/>
              <a:gd name="connsiteY1" fmla="*/ 0 h 2678204"/>
              <a:gd name="connsiteX2" fmla="*/ 4789991 w 4789991"/>
              <a:gd name="connsiteY2" fmla="*/ 17611 h 2678204"/>
              <a:gd name="connsiteX3" fmla="*/ 4789991 w 4789991"/>
              <a:gd name="connsiteY3" fmla="*/ 2668377 h 2678204"/>
              <a:gd name="connsiteX4" fmla="*/ 1470761 w 4789991"/>
              <a:gd name="connsiteY4" fmla="*/ 2678204 h 2678204"/>
              <a:gd name="connsiteX5" fmla="*/ 0 w 4789991"/>
              <a:gd name="connsiteY5" fmla="*/ 2668377 h 2678204"/>
              <a:gd name="connsiteX6" fmla="*/ 0 w 4789991"/>
              <a:gd name="connsiteY6" fmla="*/ 17611 h 2678204"/>
              <a:gd name="connsiteX0" fmla="*/ 0 w 4789991"/>
              <a:gd name="connsiteY0" fmla="*/ 17611 h 2678204"/>
              <a:gd name="connsiteX1" fmla="*/ 1442295 w 4789991"/>
              <a:gd name="connsiteY1" fmla="*/ 0 h 2678204"/>
              <a:gd name="connsiteX2" fmla="*/ 4789991 w 4789991"/>
              <a:gd name="connsiteY2" fmla="*/ 17611 h 2678204"/>
              <a:gd name="connsiteX3" fmla="*/ 4789991 w 4789991"/>
              <a:gd name="connsiteY3" fmla="*/ 2668377 h 2678204"/>
              <a:gd name="connsiteX4" fmla="*/ 1470761 w 4789991"/>
              <a:gd name="connsiteY4" fmla="*/ 2678204 h 2678204"/>
              <a:gd name="connsiteX5" fmla="*/ 0 w 4789991"/>
              <a:gd name="connsiteY5" fmla="*/ 17611 h 2678204"/>
              <a:gd name="connsiteX0" fmla="*/ 28466 w 3347696"/>
              <a:gd name="connsiteY0" fmla="*/ 2678204 h 2678204"/>
              <a:gd name="connsiteX1" fmla="*/ 0 w 3347696"/>
              <a:gd name="connsiteY1" fmla="*/ 0 h 2678204"/>
              <a:gd name="connsiteX2" fmla="*/ 3347696 w 3347696"/>
              <a:gd name="connsiteY2" fmla="*/ 17611 h 2678204"/>
              <a:gd name="connsiteX3" fmla="*/ 3347696 w 3347696"/>
              <a:gd name="connsiteY3" fmla="*/ 2668377 h 2678204"/>
              <a:gd name="connsiteX4" fmla="*/ 28466 w 3347696"/>
              <a:gd name="connsiteY4" fmla="*/ 2678204 h 267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7696" h="2678204">
                <a:moveTo>
                  <a:pt x="28466" y="2678204"/>
                </a:moveTo>
                <a:lnTo>
                  <a:pt x="0" y="0"/>
                </a:lnTo>
                <a:lnTo>
                  <a:pt x="3347696" y="17611"/>
                </a:lnTo>
                <a:lnTo>
                  <a:pt x="3347696" y="2668377"/>
                </a:lnTo>
                <a:lnTo>
                  <a:pt x="28466" y="267820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674423" y="2305599"/>
            <a:ext cx="2688935" cy="268893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 w="76200" cap="flat">
            <a:noFill/>
            <a:miter lim="400000"/>
          </a:ln>
          <a:effectLst/>
        </p:spPr>
        <p:txBody>
          <a:bodyPr wrap="square" lIns="0" tIns="0" rIns="0" bIns="576000" anchor="b" anchorCtr="1">
            <a:normAutofit/>
          </a:bodyPr>
          <a:lstStyle/>
          <a:p>
            <a:pPr algn="ctr" rtl="1">
              <a:lnSpc>
                <a:spcPct val="120000"/>
              </a:lnSpc>
            </a:pPr>
            <a:endParaRPr lang="zh-CN" altLang="en-US" sz="105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 rot="1800000">
            <a:off x="9070023" y="3201853"/>
            <a:ext cx="3411133" cy="2456761"/>
          </a:xfrm>
          <a:custGeom>
            <a:avLst/>
            <a:gdLst>
              <a:gd name="connsiteX0" fmla="*/ 0 w 4789991"/>
              <a:gd name="connsiteY0" fmla="*/ 0 h 2439756"/>
              <a:gd name="connsiteX1" fmla="*/ 4789991 w 4789991"/>
              <a:gd name="connsiteY1" fmla="*/ 0 h 2439756"/>
              <a:gd name="connsiteX2" fmla="*/ 4789991 w 4789991"/>
              <a:gd name="connsiteY2" fmla="*/ 2439756 h 2439756"/>
              <a:gd name="connsiteX3" fmla="*/ 0 w 4789991"/>
              <a:gd name="connsiteY3" fmla="*/ 2439756 h 2439756"/>
              <a:gd name="connsiteX4" fmla="*/ 0 w 4789991"/>
              <a:gd name="connsiteY4" fmla="*/ 0 h 2439756"/>
              <a:gd name="connsiteX0" fmla="*/ 0 w 4789991"/>
              <a:gd name="connsiteY0" fmla="*/ 13299 h 2453055"/>
              <a:gd name="connsiteX1" fmla="*/ 1500240 w 4789991"/>
              <a:gd name="connsiteY1" fmla="*/ 0 h 2453055"/>
              <a:gd name="connsiteX2" fmla="*/ 4789991 w 4789991"/>
              <a:gd name="connsiteY2" fmla="*/ 13299 h 2453055"/>
              <a:gd name="connsiteX3" fmla="*/ 4789991 w 4789991"/>
              <a:gd name="connsiteY3" fmla="*/ 2453055 h 2453055"/>
              <a:gd name="connsiteX4" fmla="*/ 0 w 4789991"/>
              <a:gd name="connsiteY4" fmla="*/ 2453055 h 2453055"/>
              <a:gd name="connsiteX5" fmla="*/ 0 w 4789991"/>
              <a:gd name="connsiteY5" fmla="*/ 13299 h 2453055"/>
              <a:gd name="connsiteX0" fmla="*/ 0 w 4789991"/>
              <a:gd name="connsiteY0" fmla="*/ 13299 h 2456761"/>
              <a:gd name="connsiteX1" fmla="*/ 1500240 w 4789991"/>
              <a:gd name="connsiteY1" fmla="*/ 0 h 2456761"/>
              <a:gd name="connsiteX2" fmla="*/ 4789991 w 4789991"/>
              <a:gd name="connsiteY2" fmla="*/ 13299 h 2456761"/>
              <a:gd name="connsiteX3" fmla="*/ 4789991 w 4789991"/>
              <a:gd name="connsiteY3" fmla="*/ 2453055 h 2456761"/>
              <a:gd name="connsiteX4" fmla="*/ 1378858 w 4789991"/>
              <a:gd name="connsiteY4" fmla="*/ 2456761 h 2456761"/>
              <a:gd name="connsiteX5" fmla="*/ 0 w 4789991"/>
              <a:gd name="connsiteY5" fmla="*/ 2453055 h 2456761"/>
              <a:gd name="connsiteX6" fmla="*/ 0 w 4789991"/>
              <a:gd name="connsiteY6" fmla="*/ 13299 h 2456761"/>
              <a:gd name="connsiteX0" fmla="*/ 0 w 4789991"/>
              <a:gd name="connsiteY0" fmla="*/ 13299 h 2456761"/>
              <a:gd name="connsiteX1" fmla="*/ 1500240 w 4789991"/>
              <a:gd name="connsiteY1" fmla="*/ 0 h 2456761"/>
              <a:gd name="connsiteX2" fmla="*/ 4789991 w 4789991"/>
              <a:gd name="connsiteY2" fmla="*/ 13299 h 2456761"/>
              <a:gd name="connsiteX3" fmla="*/ 4789991 w 4789991"/>
              <a:gd name="connsiteY3" fmla="*/ 2453055 h 2456761"/>
              <a:gd name="connsiteX4" fmla="*/ 1378858 w 4789991"/>
              <a:gd name="connsiteY4" fmla="*/ 2456761 h 2456761"/>
              <a:gd name="connsiteX5" fmla="*/ 0 w 4789991"/>
              <a:gd name="connsiteY5" fmla="*/ 13299 h 2456761"/>
              <a:gd name="connsiteX0" fmla="*/ 0 w 3411133"/>
              <a:gd name="connsiteY0" fmla="*/ 2456761 h 2456761"/>
              <a:gd name="connsiteX1" fmla="*/ 121382 w 3411133"/>
              <a:gd name="connsiteY1" fmla="*/ 0 h 2456761"/>
              <a:gd name="connsiteX2" fmla="*/ 3411133 w 3411133"/>
              <a:gd name="connsiteY2" fmla="*/ 13299 h 2456761"/>
              <a:gd name="connsiteX3" fmla="*/ 3411133 w 3411133"/>
              <a:gd name="connsiteY3" fmla="*/ 2453055 h 2456761"/>
              <a:gd name="connsiteX4" fmla="*/ 0 w 3411133"/>
              <a:gd name="connsiteY4" fmla="*/ 2456761 h 245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133" h="2456761">
                <a:moveTo>
                  <a:pt x="0" y="2456761"/>
                </a:moveTo>
                <a:lnTo>
                  <a:pt x="121382" y="0"/>
                </a:lnTo>
                <a:lnTo>
                  <a:pt x="3411133" y="13299"/>
                </a:lnTo>
                <a:lnTo>
                  <a:pt x="3411133" y="2453055"/>
                </a:lnTo>
                <a:lnTo>
                  <a:pt x="0" y="245676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" name="Freeform: Shape 5"/>
          <p:cNvSpPr/>
          <p:nvPr/>
        </p:nvSpPr>
        <p:spPr>
          <a:xfrm>
            <a:off x="7907637" y="2225089"/>
            <a:ext cx="2500030" cy="2500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miter lim="400000"/>
          </a:ln>
          <a:effectLst/>
        </p:spPr>
        <p:txBody>
          <a:bodyPr wrap="square" lIns="0" tIns="0" rIns="0" bIns="576000" anchor="b" anchorCtr="1">
            <a:normAutofit/>
          </a:bodyPr>
          <a:lstStyle/>
          <a:p>
            <a:pPr lvl="0" algn="ctr" rtl="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05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138893" y="3561245"/>
            <a:ext cx="1737332" cy="6754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0" tIns="0" rIns="0" bIns="0">
            <a:normAutofit/>
          </a:bodyPr>
          <a:lstStyle/>
          <a:p>
            <a:pPr lvl="0" algn="ctr" rtl="1">
              <a:defRPr sz="1800"/>
            </a:pPr>
            <a:r>
              <a:rPr lang="en-US" altLang="zh-CN" sz="3200" dirty="0">
                <a:solidFill>
                  <a:srgbClr val="FFFFFF"/>
                </a:solidFill>
                <a:cs typeface="B Nazanin" panose="00000400000000000000" pitchFamily="2" charset="-78"/>
                <a:sym typeface="+mn-lt"/>
              </a:rPr>
              <a:t>35%</a:t>
            </a:r>
          </a:p>
        </p:txBody>
      </p:sp>
      <p:sp>
        <p:nvSpPr>
          <p:cNvPr id="8" name="Freeform: Shape 11"/>
          <p:cNvSpPr/>
          <p:nvPr/>
        </p:nvSpPr>
        <p:spPr>
          <a:xfrm>
            <a:off x="2522805" y="2795858"/>
            <a:ext cx="929385" cy="678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52" y="14578"/>
                </a:moveTo>
                <a:cubicBezTo>
                  <a:pt x="6683" y="14578"/>
                  <a:pt x="6462" y="14880"/>
                  <a:pt x="6462" y="15249"/>
                </a:cubicBezTo>
                <a:cubicBezTo>
                  <a:pt x="6462" y="15623"/>
                  <a:pt x="6683" y="15925"/>
                  <a:pt x="6952" y="15925"/>
                </a:cubicBezTo>
                <a:cubicBezTo>
                  <a:pt x="7226" y="15925"/>
                  <a:pt x="7446" y="15623"/>
                  <a:pt x="7446" y="15249"/>
                </a:cubicBezTo>
                <a:cubicBezTo>
                  <a:pt x="7446" y="14880"/>
                  <a:pt x="7226" y="14578"/>
                  <a:pt x="6952" y="14578"/>
                </a:cubicBezTo>
                <a:cubicBezTo>
                  <a:pt x="6952" y="14578"/>
                  <a:pt x="6952" y="14578"/>
                  <a:pt x="6952" y="14578"/>
                </a:cubicBezTo>
                <a:close/>
                <a:moveTo>
                  <a:pt x="12784" y="4008"/>
                </a:moveTo>
                <a:lnTo>
                  <a:pt x="984" y="4008"/>
                </a:lnTo>
                <a:lnTo>
                  <a:pt x="984" y="13797"/>
                </a:lnTo>
                <a:lnTo>
                  <a:pt x="12784" y="13797"/>
                </a:lnTo>
                <a:cubicBezTo>
                  <a:pt x="12784" y="13797"/>
                  <a:pt x="12784" y="4008"/>
                  <a:pt x="12784" y="4008"/>
                </a:cubicBezTo>
                <a:close/>
                <a:moveTo>
                  <a:pt x="7740" y="15257"/>
                </a:moveTo>
                <a:cubicBezTo>
                  <a:pt x="7740" y="14657"/>
                  <a:pt x="7385" y="14170"/>
                  <a:pt x="6946" y="14170"/>
                </a:cubicBezTo>
                <a:cubicBezTo>
                  <a:pt x="6509" y="14170"/>
                  <a:pt x="6150" y="14657"/>
                  <a:pt x="6150" y="15257"/>
                </a:cubicBezTo>
                <a:cubicBezTo>
                  <a:pt x="6150" y="15858"/>
                  <a:pt x="6505" y="16345"/>
                  <a:pt x="6946" y="16345"/>
                </a:cubicBezTo>
                <a:cubicBezTo>
                  <a:pt x="7385" y="16345"/>
                  <a:pt x="7740" y="15858"/>
                  <a:pt x="7740" y="15257"/>
                </a:cubicBezTo>
                <a:cubicBezTo>
                  <a:pt x="7740" y="15257"/>
                  <a:pt x="7740" y="15257"/>
                  <a:pt x="7740" y="15257"/>
                </a:cubicBezTo>
                <a:close/>
                <a:moveTo>
                  <a:pt x="13768" y="3929"/>
                </a:moveTo>
                <a:lnTo>
                  <a:pt x="13768" y="15539"/>
                </a:lnTo>
                <a:cubicBezTo>
                  <a:pt x="13768" y="16240"/>
                  <a:pt x="13357" y="16806"/>
                  <a:pt x="12848" y="16806"/>
                </a:cubicBezTo>
                <a:lnTo>
                  <a:pt x="8270" y="16806"/>
                </a:lnTo>
                <a:cubicBezTo>
                  <a:pt x="8270" y="16806"/>
                  <a:pt x="8010" y="19338"/>
                  <a:pt x="9658" y="19338"/>
                </a:cubicBezTo>
                <a:lnTo>
                  <a:pt x="9658" y="20605"/>
                </a:lnTo>
                <a:lnTo>
                  <a:pt x="4109" y="20605"/>
                </a:lnTo>
                <a:lnTo>
                  <a:pt x="4109" y="19341"/>
                </a:lnTo>
                <a:cubicBezTo>
                  <a:pt x="5697" y="19341"/>
                  <a:pt x="5497" y="16806"/>
                  <a:pt x="5497" y="16806"/>
                </a:cubicBezTo>
                <a:lnTo>
                  <a:pt x="919" y="16806"/>
                </a:lnTo>
                <a:cubicBezTo>
                  <a:pt x="410" y="16806"/>
                  <a:pt x="0" y="16240"/>
                  <a:pt x="0" y="15539"/>
                </a:cubicBezTo>
                <a:lnTo>
                  <a:pt x="0" y="3929"/>
                </a:lnTo>
                <a:cubicBezTo>
                  <a:pt x="0" y="3228"/>
                  <a:pt x="410" y="2665"/>
                  <a:pt x="919" y="2665"/>
                </a:cubicBezTo>
                <a:lnTo>
                  <a:pt x="12848" y="2665"/>
                </a:lnTo>
                <a:cubicBezTo>
                  <a:pt x="13357" y="2665"/>
                  <a:pt x="13768" y="3228"/>
                  <a:pt x="13768" y="3929"/>
                </a:cubicBezTo>
                <a:cubicBezTo>
                  <a:pt x="13768" y="3929"/>
                  <a:pt x="13768" y="3929"/>
                  <a:pt x="13768" y="3929"/>
                </a:cubicBezTo>
                <a:close/>
                <a:moveTo>
                  <a:pt x="19149" y="14443"/>
                </a:moveTo>
                <a:cubicBezTo>
                  <a:pt x="19149" y="13809"/>
                  <a:pt x="18775" y="13293"/>
                  <a:pt x="18309" y="13293"/>
                </a:cubicBezTo>
                <a:cubicBezTo>
                  <a:pt x="17843" y="13293"/>
                  <a:pt x="17466" y="13809"/>
                  <a:pt x="17466" y="14443"/>
                </a:cubicBezTo>
                <a:cubicBezTo>
                  <a:pt x="17466" y="15081"/>
                  <a:pt x="17843" y="15598"/>
                  <a:pt x="18309" y="15598"/>
                </a:cubicBezTo>
                <a:cubicBezTo>
                  <a:pt x="18775" y="15598"/>
                  <a:pt x="19149" y="15081"/>
                  <a:pt x="19149" y="14443"/>
                </a:cubicBezTo>
                <a:cubicBezTo>
                  <a:pt x="19149" y="14443"/>
                  <a:pt x="19149" y="14443"/>
                  <a:pt x="19149" y="14443"/>
                </a:cubicBezTo>
                <a:close/>
                <a:moveTo>
                  <a:pt x="19627" y="14443"/>
                </a:moveTo>
                <a:cubicBezTo>
                  <a:pt x="19627" y="15442"/>
                  <a:pt x="19035" y="16248"/>
                  <a:pt x="18309" y="16248"/>
                </a:cubicBezTo>
                <a:cubicBezTo>
                  <a:pt x="17580" y="16248"/>
                  <a:pt x="16991" y="15442"/>
                  <a:pt x="16991" y="14443"/>
                </a:cubicBezTo>
                <a:cubicBezTo>
                  <a:pt x="16991" y="13448"/>
                  <a:pt x="17583" y="12643"/>
                  <a:pt x="18309" y="12643"/>
                </a:cubicBezTo>
                <a:cubicBezTo>
                  <a:pt x="19035" y="12643"/>
                  <a:pt x="19627" y="13448"/>
                  <a:pt x="19627" y="14443"/>
                </a:cubicBezTo>
                <a:cubicBezTo>
                  <a:pt x="19627" y="14443"/>
                  <a:pt x="19627" y="14443"/>
                  <a:pt x="19627" y="14443"/>
                </a:cubicBezTo>
                <a:close/>
                <a:moveTo>
                  <a:pt x="20292" y="7984"/>
                </a:moveTo>
                <a:lnTo>
                  <a:pt x="16192" y="7984"/>
                </a:lnTo>
                <a:lnTo>
                  <a:pt x="16192" y="8848"/>
                </a:lnTo>
                <a:lnTo>
                  <a:pt x="20292" y="8848"/>
                </a:lnTo>
                <a:cubicBezTo>
                  <a:pt x="20292" y="8848"/>
                  <a:pt x="20292" y="7984"/>
                  <a:pt x="20292" y="7984"/>
                </a:cubicBezTo>
                <a:close/>
                <a:moveTo>
                  <a:pt x="20785" y="1117"/>
                </a:moveTo>
                <a:lnTo>
                  <a:pt x="15701" y="1117"/>
                </a:lnTo>
                <a:lnTo>
                  <a:pt x="15701" y="20483"/>
                </a:lnTo>
                <a:lnTo>
                  <a:pt x="20785" y="20483"/>
                </a:lnTo>
                <a:cubicBezTo>
                  <a:pt x="20785" y="20483"/>
                  <a:pt x="20785" y="1117"/>
                  <a:pt x="20785" y="1117"/>
                </a:cubicBezTo>
                <a:close/>
                <a:moveTo>
                  <a:pt x="21600" y="558"/>
                </a:moveTo>
                <a:lnTo>
                  <a:pt x="21600" y="21042"/>
                </a:lnTo>
                <a:cubicBezTo>
                  <a:pt x="21600" y="21348"/>
                  <a:pt x="21416" y="21600"/>
                  <a:pt x="21192" y="21600"/>
                </a:cubicBezTo>
                <a:lnTo>
                  <a:pt x="15294" y="21600"/>
                </a:lnTo>
                <a:cubicBezTo>
                  <a:pt x="15070" y="21600"/>
                  <a:pt x="14886" y="21348"/>
                  <a:pt x="14886" y="21042"/>
                </a:cubicBezTo>
                <a:lnTo>
                  <a:pt x="14886" y="558"/>
                </a:lnTo>
                <a:cubicBezTo>
                  <a:pt x="14886" y="252"/>
                  <a:pt x="15070" y="0"/>
                  <a:pt x="15294" y="0"/>
                </a:cubicBezTo>
                <a:lnTo>
                  <a:pt x="21192" y="0"/>
                </a:lnTo>
                <a:cubicBezTo>
                  <a:pt x="21416" y="0"/>
                  <a:pt x="21600" y="252"/>
                  <a:pt x="21600" y="558"/>
                </a:cubicBezTo>
                <a:cubicBezTo>
                  <a:pt x="21600" y="558"/>
                  <a:pt x="21600" y="558"/>
                  <a:pt x="21600" y="558"/>
                </a:cubicBezTo>
                <a:close/>
                <a:moveTo>
                  <a:pt x="20288" y="2615"/>
                </a:moveTo>
                <a:lnTo>
                  <a:pt x="16195" y="2615"/>
                </a:lnTo>
                <a:lnTo>
                  <a:pt x="16195" y="4525"/>
                </a:lnTo>
                <a:lnTo>
                  <a:pt x="20288" y="4525"/>
                </a:lnTo>
                <a:cubicBezTo>
                  <a:pt x="20288" y="4525"/>
                  <a:pt x="20288" y="2615"/>
                  <a:pt x="20288" y="2615"/>
                </a:cubicBezTo>
                <a:close/>
                <a:moveTo>
                  <a:pt x="20292" y="6548"/>
                </a:moveTo>
                <a:lnTo>
                  <a:pt x="16192" y="6548"/>
                </a:lnTo>
                <a:lnTo>
                  <a:pt x="16192" y="7417"/>
                </a:lnTo>
                <a:lnTo>
                  <a:pt x="20292" y="7417"/>
                </a:lnTo>
                <a:cubicBezTo>
                  <a:pt x="20292" y="7417"/>
                  <a:pt x="20292" y="6548"/>
                  <a:pt x="20292" y="6548"/>
                </a:cubicBezTo>
                <a:close/>
                <a:moveTo>
                  <a:pt x="20292" y="5981"/>
                </a:moveTo>
                <a:lnTo>
                  <a:pt x="16192" y="5981"/>
                </a:lnTo>
                <a:lnTo>
                  <a:pt x="16192" y="5117"/>
                </a:lnTo>
                <a:lnTo>
                  <a:pt x="20292" y="5117"/>
                </a:lnTo>
                <a:cubicBezTo>
                  <a:pt x="20292" y="5117"/>
                  <a:pt x="20292" y="5981"/>
                  <a:pt x="20292" y="5981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" name="Freeform: Shape 13"/>
          <p:cNvSpPr/>
          <p:nvPr/>
        </p:nvSpPr>
        <p:spPr>
          <a:xfrm>
            <a:off x="4162731" y="3388516"/>
            <a:ext cx="2023618" cy="2023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miter lim="400000"/>
          </a:ln>
          <a:effectLst/>
        </p:spPr>
        <p:txBody>
          <a:bodyPr wrap="square" lIns="0" tIns="0" rIns="0" bIns="576000" anchor="b" anchorCtr="1">
            <a:normAutofit/>
          </a:bodyPr>
          <a:lstStyle/>
          <a:p>
            <a:pPr lvl="0" algn="ctr" rtl="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05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4503383" y="4277384"/>
            <a:ext cx="1342313" cy="5944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0" tIns="0" rIns="0" bIns="0">
            <a:normAutofit/>
          </a:bodyPr>
          <a:lstStyle/>
          <a:p>
            <a:pPr lvl="0" algn="ctr" rtl="1">
              <a:defRPr sz="1800"/>
            </a:pPr>
            <a:r>
              <a:rPr lang="en-US" altLang="zh-CN" sz="2000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65%</a:t>
            </a:r>
          </a:p>
        </p:txBody>
      </p:sp>
      <p:sp>
        <p:nvSpPr>
          <p:cNvPr id="11" name="Freeform: Shape 16"/>
          <p:cNvSpPr/>
          <p:nvPr/>
        </p:nvSpPr>
        <p:spPr>
          <a:xfrm>
            <a:off x="4862299" y="3758657"/>
            <a:ext cx="640864" cy="42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2248" y="0"/>
                </a:moveTo>
                <a:cubicBezTo>
                  <a:pt x="2003" y="0"/>
                  <a:pt x="1803" y="301"/>
                  <a:pt x="1803" y="669"/>
                </a:cubicBezTo>
                <a:lnTo>
                  <a:pt x="1803" y="16323"/>
                </a:lnTo>
                <a:cubicBezTo>
                  <a:pt x="1803" y="16691"/>
                  <a:pt x="2003" y="16992"/>
                  <a:pt x="2248" y="16992"/>
                </a:cubicBezTo>
                <a:lnTo>
                  <a:pt x="19181" y="16992"/>
                </a:lnTo>
                <a:cubicBezTo>
                  <a:pt x="19425" y="16992"/>
                  <a:pt x="19625" y="16691"/>
                  <a:pt x="19625" y="16323"/>
                </a:cubicBezTo>
                <a:lnTo>
                  <a:pt x="19625" y="669"/>
                </a:lnTo>
                <a:cubicBezTo>
                  <a:pt x="19625" y="301"/>
                  <a:pt x="19425" y="0"/>
                  <a:pt x="19181" y="0"/>
                </a:cubicBezTo>
                <a:lnTo>
                  <a:pt x="2248" y="0"/>
                </a:lnTo>
                <a:close/>
                <a:moveTo>
                  <a:pt x="3356" y="2337"/>
                </a:moveTo>
                <a:lnTo>
                  <a:pt x="18073" y="2337"/>
                </a:lnTo>
                <a:lnTo>
                  <a:pt x="18073" y="14654"/>
                </a:lnTo>
                <a:lnTo>
                  <a:pt x="3356" y="14654"/>
                </a:lnTo>
                <a:cubicBezTo>
                  <a:pt x="3356" y="14654"/>
                  <a:pt x="3356" y="2337"/>
                  <a:pt x="3356" y="2337"/>
                </a:cubicBezTo>
                <a:close/>
                <a:moveTo>
                  <a:pt x="113" y="18396"/>
                </a:moveTo>
                <a:cubicBezTo>
                  <a:pt x="81" y="18396"/>
                  <a:pt x="52" y="18416"/>
                  <a:pt x="32" y="18452"/>
                </a:cubicBezTo>
                <a:cubicBezTo>
                  <a:pt x="10" y="18489"/>
                  <a:pt x="-4" y="18537"/>
                  <a:pt x="0" y="18584"/>
                </a:cubicBezTo>
                <a:cubicBezTo>
                  <a:pt x="4" y="18615"/>
                  <a:pt x="328" y="21600"/>
                  <a:pt x="2830" y="21600"/>
                </a:cubicBezTo>
                <a:lnTo>
                  <a:pt x="18761" y="21600"/>
                </a:lnTo>
                <a:cubicBezTo>
                  <a:pt x="21264" y="21600"/>
                  <a:pt x="21587" y="18615"/>
                  <a:pt x="21591" y="18584"/>
                </a:cubicBezTo>
                <a:cubicBezTo>
                  <a:pt x="21596" y="18537"/>
                  <a:pt x="21586" y="18489"/>
                  <a:pt x="21566" y="18452"/>
                </a:cubicBezTo>
                <a:cubicBezTo>
                  <a:pt x="21545" y="18416"/>
                  <a:pt x="21517" y="18396"/>
                  <a:pt x="21484" y="18396"/>
                </a:cubicBezTo>
                <a:lnTo>
                  <a:pt x="113" y="18396"/>
                </a:lnTo>
                <a:close/>
                <a:moveTo>
                  <a:pt x="9190" y="19442"/>
                </a:moveTo>
                <a:lnTo>
                  <a:pt x="12407" y="19442"/>
                </a:lnTo>
                <a:cubicBezTo>
                  <a:pt x="12407" y="19442"/>
                  <a:pt x="12407" y="20554"/>
                  <a:pt x="12407" y="20554"/>
                </a:cubicBezTo>
                <a:lnTo>
                  <a:pt x="9190" y="20554"/>
                </a:lnTo>
                <a:lnTo>
                  <a:pt x="9190" y="19442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6565205" y="4693160"/>
            <a:ext cx="1446818" cy="5944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0" tIns="0" rIns="0" bIns="0" anchor="ctr" anchorCtr="1">
            <a:noAutofit/>
          </a:bodyPr>
          <a:lstStyle/>
          <a:p>
            <a:pPr lvl="0" algn="ctr" rtl="1">
              <a:defRPr sz="1800"/>
            </a:pPr>
            <a:r>
              <a:rPr lang="en-US" altLang="zh-CN" sz="2800" dirty="0">
                <a:solidFill>
                  <a:srgbClr val="FFFFFF"/>
                </a:solidFill>
                <a:cs typeface="B Nazanin" panose="00000400000000000000" pitchFamily="2" charset="-78"/>
                <a:sym typeface="+mn-lt"/>
              </a:rPr>
              <a:t>45%</a:t>
            </a:r>
          </a:p>
        </p:txBody>
      </p:sp>
      <p:sp>
        <p:nvSpPr>
          <p:cNvPr id="14" name="Rectangle 21"/>
          <p:cNvSpPr/>
          <p:nvPr/>
        </p:nvSpPr>
        <p:spPr>
          <a:xfrm>
            <a:off x="8355706" y="3264244"/>
            <a:ext cx="1603890" cy="77346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0" tIns="0" rIns="0" bIns="0" anchor="ctr" anchorCtr="1">
            <a:noAutofit/>
          </a:bodyPr>
          <a:lstStyle/>
          <a:p>
            <a:pPr lvl="0" algn="ctr" rtl="1">
              <a:defRPr sz="1800"/>
            </a:pPr>
            <a:r>
              <a:rPr lang="en-US" altLang="zh-CN" sz="4000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12%</a:t>
            </a:r>
          </a:p>
        </p:txBody>
      </p:sp>
      <p:sp>
        <p:nvSpPr>
          <p:cNvPr id="15" name="Freeform: Shape 22"/>
          <p:cNvSpPr/>
          <p:nvPr/>
        </p:nvSpPr>
        <p:spPr>
          <a:xfrm>
            <a:off x="6981930" y="3922258"/>
            <a:ext cx="478092" cy="665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573"/>
                </a:moveTo>
                <a:cubicBezTo>
                  <a:pt x="11580" y="19573"/>
                  <a:pt x="12208" y="19122"/>
                  <a:pt x="12208" y="18561"/>
                </a:cubicBezTo>
                <a:cubicBezTo>
                  <a:pt x="12208" y="18001"/>
                  <a:pt x="11580" y="17550"/>
                  <a:pt x="10800" y="17550"/>
                </a:cubicBezTo>
                <a:cubicBezTo>
                  <a:pt x="10025" y="17550"/>
                  <a:pt x="9392" y="18001"/>
                  <a:pt x="9392" y="18561"/>
                </a:cubicBezTo>
                <a:cubicBezTo>
                  <a:pt x="9392" y="19122"/>
                  <a:pt x="10025" y="19573"/>
                  <a:pt x="10800" y="19573"/>
                </a:cubicBezTo>
                <a:cubicBezTo>
                  <a:pt x="10800" y="19573"/>
                  <a:pt x="10800" y="19573"/>
                  <a:pt x="10800" y="19573"/>
                </a:cubicBezTo>
                <a:close/>
                <a:moveTo>
                  <a:pt x="19724" y="3375"/>
                </a:moveTo>
                <a:lnTo>
                  <a:pt x="1881" y="3375"/>
                </a:lnTo>
                <a:lnTo>
                  <a:pt x="1881" y="2699"/>
                </a:lnTo>
                <a:cubicBezTo>
                  <a:pt x="1881" y="1954"/>
                  <a:pt x="2719" y="1352"/>
                  <a:pt x="3756" y="1352"/>
                </a:cubicBezTo>
                <a:lnTo>
                  <a:pt x="17844" y="1352"/>
                </a:lnTo>
                <a:cubicBezTo>
                  <a:pt x="18885" y="1352"/>
                  <a:pt x="19724" y="1954"/>
                  <a:pt x="19724" y="2699"/>
                </a:cubicBezTo>
                <a:cubicBezTo>
                  <a:pt x="19724" y="2699"/>
                  <a:pt x="19724" y="3375"/>
                  <a:pt x="19724" y="3375"/>
                </a:cubicBezTo>
                <a:close/>
                <a:moveTo>
                  <a:pt x="19724" y="15523"/>
                </a:moveTo>
                <a:lnTo>
                  <a:pt x="1881" y="15523"/>
                </a:lnTo>
                <a:lnTo>
                  <a:pt x="1881" y="4726"/>
                </a:lnTo>
                <a:lnTo>
                  <a:pt x="19724" y="4726"/>
                </a:lnTo>
                <a:cubicBezTo>
                  <a:pt x="19724" y="4726"/>
                  <a:pt x="19724" y="15523"/>
                  <a:pt x="19724" y="15523"/>
                </a:cubicBezTo>
                <a:close/>
                <a:moveTo>
                  <a:pt x="19724" y="18897"/>
                </a:moveTo>
                <a:cubicBezTo>
                  <a:pt x="19724" y="19646"/>
                  <a:pt x="18885" y="20249"/>
                  <a:pt x="17844" y="20249"/>
                </a:cubicBezTo>
                <a:lnTo>
                  <a:pt x="3756" y="20249"/>
                </a:lnTo>
                <a:cubicBezTo>
                  <a:pt x="2719" y="20249"/>
                  <a:pt x="1881" y="19646"/>
                  <a:pt x="1881" y="18897"/>
                </a:cubicBezTo>
                <a:lnTo>
                  <a:pt x="1881" y="16874"/>
                </a:lnTo>
                <a:lnTo>
                  <a:pt x="19724" y="16874"/>
                </a:lnTo>
                <a:cubicBezTo>
                  <a:pt x="19724" y="16874"/>
                  <a:pt x="19724" y="18897"/>
                  <a:pt x="19724" y="18897"/>
                </a:cubicBezTo>
                <a:close/>
                <a:moveTo>
                  <a:pt x="17844" y="0"/>
                </a:moveTo>
                <a:lnTo>
                  <a:pt x="3756" y="0"/>
                </a:lnTo>
                <a:cubicBezTo>
                  <a:pt x="1684" y="0"/>
                  <a:pt x="0" y="1210"/>
                  <a:pt x="0" y="2699"/>
                </a:cubicBezTo>
                <a:lnTo>
                  <a:pt x="0" y="18897"/>
                </a:lnTo>
                <a:cubicBezTo>
                  <a:pt x="0" y="20391"/>
                  <a:pt x="1684" y="21600"/>
                  <a:pt x="3756" y="21600"/>
                </a:cubicBezTo>
                <a:lnTo>
                  <a:pt x="17844" y="21600"/>
                </a:lnTo>
                <a:cubicBezTo>
                  <a:pt x="19922" y="21600"/>
                  <a:pt x="21600" y="20391"/>
                  <a:pt x="21600" y="18897"/>
                </a:cubicBezTo>
                <a:lnTo>
                  <a:pt x="21600" y="2699"/>
                </a:lnTo>
                <a:cubicBezTo>
                  <a:pt x="21600" y="1210"/>
                  <a:pt x="19922" y="0"/>
                  <a:pt x="17844" y="0"/>
                </a:cubicBezTo>
                <a:cubicBezTo>
                  <a:pt x="17844" y="0"/>
                  <a:pt x="17844" y="0"/>
                  <a:pt x="17844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6" name="Freeform: Shape 23"/>
          <p:cNvSpPr/>
          <p:nvPr/>
        </p:nvSpPr>
        <p:spPr>
          <a:xfrm>
            <a:off x="8927891" y="2458792"/>
            <a:ext cx="459520" cy="683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4" h="21426" extrusionOk="0">
                <a:moveTo>
                  <a:pt x="11615" y="16"/>
                </a:moveTo>
                <a:cubicBezTo>
                  <a:pt x="11291" y="39"/>
                  <a:pt x="11086" y="76"/>
                  <a:pt x="11069" y="80"/>
                </a:cubicBezTo>
                <a:lnTo>
                  <a:pt x="4192" y="1974"/>
                </a:lnTo>
                <a:cubicBezTo>
                  <a:pt x="2992" y="2328"/>
                  <a:pt x="2571" y="3076"/>
                  <a:pt x="2489" y="3707"/>
                </a:cubicBezTo>
                <a:cubicBezTo>
                  <a:pt x="2358" y="3727"/>
                  <a:pt x="2233" y="3748"/>
                  <a:pt x="2103" y="3784"/>
                </a:cubicBezTo>
                <a:cubicBezTo>
                  <a:pt x="2023" y="3806"/>
                  <a:pt x="1932" y="3831"/>
                  <a:pt x="1849" y="3861"/>
                </a:cubicBezTo>
                <a:cubicBezTo>
                  <a:pt x="1180" y="4097"/>
                  <a:pt x="710" y="4476"/>
                  <a:pt x="495" y="4956"/>
                </a:cubicBezTo>
                <a:cubicBezTo>
                  <a:pt x="93" y="5847"/>
                  <a:pt x="716" y="6787"/>
                  <a:pt x="927" y="7069"/>
                </a:cubicBezTo>
                <a:lnTo>
                  <a:pt x="3242" y="11017"/>
                </a:lnTo>
                <a:cubicBezTo>
                  <a:pt x="2727" y="10977"/>
                  <a:pt x="2236" y="11023"/>
                  <a:pt x="1812" y="11140"/>
                </a:cubicBezTo>
                <a:cubicBezTo>
                  <a:pt x="563" y="11482"/>
                  <a:pt x="-423" y="12491"/>
                  <a:pt x="184" y="13974"/>
                </a:cubicBezTo>
                <a:cubicBezTo>
                  <a:pt x="1267" y="16622"/>
                  <a:pt x="4170" y="18531"/>
                  <a:pt x="7184" y="19024"/>
                </a:cubicBezTo>
                <a:lnTo>
                  <a:pt x="8313" y="20872"/>
                </a:lnTo>
                <a:cubicBezTo>
                  <a:pt x="8589" y="21325"/>
                  <a:pt x="9349" y="21545"/>
                  <a:pt x="10016" y="21362"/>
                </a:cubicBezTo>
                <a:lnTo>
                  <a:pt x="19584" y="18727"/>
                </a:lnTo>
                <a:cubicBezTo>
                  <a:pt x="20247" y="18545"/>
                  <a:pt x="20580" y="18033"/>
                  <a:pt x="20327" y="17574"/>
                </a:cubicBezTo>
                <a:cubicBezTo>
                  <a:pt x="20327" y="17574"/>
                  <a:pt x="19311" y="15745"/>
                  <a:pt x="19311" y="15745"/>
                </a:cubicBezTo>
                <a:cubicBezTo>
                  <a:pt x="19482" y="15321"/>
                  <a:pt x="19476" y="14801"/>
                  <a:pt x="19367" y="14238"/>
                </a:cubicBezTo>
                <a:cubicBezTo>
                  <a:pt x="21017" y="13450"/>
                  <a:pt x="21177" y="12259"/>
                  <a:pt x="20976" y="11642"/>
                </a:cubicBezTo>
                <a:cubicBezTo>
                  <a:pt x="20936" y="11565"/>
                  <a:pt x="16977" y="4003"/>
                  <a:pt x="15698" y="1858"/>
                </a:cubicBezTo>
                <a:cubicBezTo>
                  <a:pt x="14612" y="43"/>
                  <a:pt x="12586" y="-55"/>
                  <a:pt x="11615" y="16"/>
                </a:cubicBezTo>
                <a:close/>
                <a:moveTo>
                  <a:pt x="11813" y="666"/>
                </a:moveTo>
                <a:cubicBezTo>
                  <a:pt x="12518" y="620"/>
                  <a:pt x="13955" y="719"/>
                  <a:pt x="14786" y="2109"/>
                </a:cubicBezTo>
                <a:cubicBezTo>
                  <a:pt x="14873" y="2256"/>
                  <a:pt x="14985" y="2451"/>
                  <a:pt x="15096" y="2644"/>
                </a:cubicBezTo>
                <a:lnTo>
                  <a:pt x="5848" y="5188"/>
                </a:lnTo>
                <a:cubicBezTo>
                  <a:pt x="5555" y="4758"/>
                  <a:pt x="4987" y="4105"/>
                  <a:pt x="4051" y="3810"/>
                </a:cubicBezTo>
                <a:cubicBezTo>
                  <a:pt x="3865" y="3752"/>
                  <a:pt x="3669" y="3719"/>
                  <a:pt x="3477" y="3694"/>
                </a:cubicBezTo>
                <a:cubicBezTo>
                  <a:pt x="3542" y="3305"/>
                  <a:pt x="3795" y="2827"/>
                  <a:pt x="4568" y="2599"/>
                </a:cubicBezTo>
                <a:lnTo>
                  <a:pt x="11399" y="718"/>
                </a:lnTo>
                <a:cubicBezTo>
                  <a:pt x="11422" y="713"/>
                  <a:pt x="11578" y="682"/>
                  <a:pt x="11813" y="666"/>
                </a:cubicBezTo>
                <a:close/>
                <a:moveTo>
                  <a:pt x="8595" y="2264"/>
                </a:moveTo>
                <a:cubicBezTo>
                  <a:pt x="8459" y="2262"/>
                  <a:pt x="8315" y="2278"/>
                  <a:pt x="8181" y="2315"/>
                </a:cubicBezTo>
                <a:cubicBezTo>
                  <a:pt x="7644" y="2463"/>
                  <a:pt x="7380" y="2882"/>
                  <a:pt x="7598" y="3249"/>
                </a:cubicBezTo>
                <a:cubicBezTo>
                  <a:pt x="7813" y="3617"/>
                  <a:pt x="8426" y="3797"/>
                  <a:pt x="8962" y="3649"/>
                </a:cubicBezTo>
                <a:cubicBezTo>
                  <a:pt x="9499" y="3501"/>
                  <a:pt x="9761" y="3081"/>
                  <a:pt x="9545" y="2715"/>
                </a:cubicBezTo>
                <a:cubicBezTo>
                  <a:pt x="9383" y="2439"/>
                  <a:pt x="9003" y="2269"/>
                  <a:pt x="8595" y="2264"/>
                </a:cubicBezTo>
                <a:close/>
                <a:moveTo>
                  <a:pt x="15331" y="3062"/>
                </a:moveTo>
                <a:cubicBezTo>
                  <a:pt x="16876" y="5816"/>
                  <a:pt x="19814" y="11417"/>
                  <a:pt x="20035" y="11842"/>
                </a:cubicBezTo>
                <a:cubicBezTo>
                  <a:pt x="20069" y="11984"/>
                  <a:pt x="20216" y="12811"/>
                  <a:pt x="19170" y="13478"/>
                </a:cubicBezTo>
                <a:cubicBezTo>
                  <a:pt x="18546" y="11598"/>
                  <a:pt x="17053" y="9487"/>
                  <a:pt x="16470" y="8718"/>
                </a:cubicBezTo>
                <a:cubicBezTo>
                  <a:pt x="16466" y="8708"/>
                  <a:pt x="16455" y="8701"/>
                  <a:pt x="16451" y="8692"/>
                </a:cubicBezTo>
                <a:cubicBezTo>
                  <a:pt x="15854" y="7802"/>
                  <a:pt x="14776" y="7174"/>
                  <a:pt x="13290" y="7533"/>
                </a:cubicBezTo>
                <a:cubicBezTo>
                  <a:pt x="13256" y="7541"/>
                  <a:pt x="13219" y="7549"/>
                  <a:pt x="13186" y="7558"/>
                </a:cubicBezTo>
                <a:cubicBezTo>
                  <a:pt x="13042" y="7598"/>
                  <a:pt x="12911" y="7644"/>
                  <a:pt x="12791" y="7700"/>
                </a:cubicBezTo>
                <a:cubicBezTo>
                  <a:pt x="12287" y="7344"/>
                  <a:pt x="11447" y="7099"/>
                  <a:pt x="10354" y="7372"/>
                </a:cubicBezTo>
                <a:lnTo>
                  <a:pt x="10279" y="7391"/>
                </a:lnTo>
                <a:cubicBezTo>
                  <a:pt x="10122" y="7434"/>
                  <a:pt x="9974" y="7487"/>
                  <a:pt x="9846" y="7546"/>
                </a:cubicBezTo>
                <a:cubicBezTo>
                  <a:pt x="9601" y="7372"/>
                  <a:pt x="9345" y="7263"/>
                  <a:pt x="9131" y="7198"/>
                </a:cubicBezTo>
                <a:cubicBezTo>
                  <a:pt x="8351" y="6963"/>
                  <a:pt x="7625" y="7110"/>
                  <a:pt x="7353" y="7185"/>
                </a:cubicBezTo>
                <a:cubicBezTo>
                  <a:pt x="7326" y="7193"/>
                  <a:pt x="7305" y="7205"/>
                  <a:pt x="7287" y="7211"/>
                </a:cubicBezTo>
                <a:cubicBezTo>
                  <a:pt x="7216" y="7231"/>
                  <a:pt x="7144" y="7251"/>
                  <a:pt x="7080" y="7275"/>
                </a:cubicBezTo>
                <a:lnTo>
                  <a:pt x="6102" y="5600"/>
                </a:lnTo>
                <a:lnTo>
                  <a:pt x="15331" y="3062"/>
                </a:lnTo>
                <a:close/>
                <a:moveTo>
                  <a:pt x="3025" y="4576"/>
                </a:moveTo>
                <a:cubicBezTo>
                  <a:pt x="4180" y="4652"/>
                  <a:pt x="4625" y="5845"/>
                  <a:pt x="4625" y="5845"/>
                </a:cubicBezTo>
                <a:cubicBezTo>
                  <a:pt x="4625" y="5845"/>
                  <a:pt x="7523" y="10792"/>
                  <a:pt x="7654" y="11011"/>
                </a:cubicBezTo>
                <a:cubicBezTo>
                  <a:pt x="7715" y="11117"/>
                  <a:pt x="8110" y="11139"/>
                  <a:pt x="8266" y="11095"/>
                </a:cubicBezTo>
                <a:cubicBezTo>
                  <a:pt x="8432" y="11050"/>
                  <a:pt x="8562" y="10931"/>
                  <a:pt x="8454" y="10747"/>
                </a:cubicBezTo>
                <a:cubicBezTo>
                  <a:pt x="8130" y="10193"/>
                  <a:pt x="7287" y="8763"/>
                  <a:pt x="7287" y="8763"/>
                </a:cubicBezTo>
                <a:cubicBezTo>
                  <a:pt x="7287" y="8763"/>
                  <a:pt x="7009" y="8256"/>
                  <a:pt x="7814" y="8035"/>
                </a:cubicBezTo>
                <a:cubicBezTo>
                  <a:pt x="7814" y="8035"/>
                  <a:pt x="7828" y="8028"/>
                  <a:pt x="7852" y="8022"/>
                </a:cubicBezTo>
                <a:cubicBezTo>
                  <a:pt x="8026" y="7974"/>
                  <a:pt x="8814" y="7806"/>
                  <a:pt x="9216" y="8537"/>
                </a:cubicBezTo>
                <a:lnTo>
                  <a:pt x="10336" y="10444"/>
                </a:lnTo>
                <a:cubicBezTo>
                  <a:pt x="10336" y="10444"/>
                  <a:pt x="10507" y="10629"/>
                  <a:pt x="10787" y="10560"/>
                </a:cubicBezTo>
                <a:cubicBezTo>
                  <a:pt x="10792" y="10558"/>
                  <a:pt x="10792" y="10555"/>
                  <a:pt x="10797" y="10554"/>
                </a:cubicBezTo>
                <a:cubicBezTo>
                  <a:pt x="11063" y="10480"/>
                  <a:pt x="11041" y="10238"/>
                  <a:pt x="11041" y="10238"/>
                </a:cubicBezTo>
                <a:lnTo>
                  <a:pt x="10213" y="8834"/>
                </a:lnTo>
                <a:cubicBezTo>
                  <a:pt x="10213" y="8834"/>
                  <a:pt x="10063" y="8416"/>
                  <a:pt x="10768" y="8222"/>
                </a:cubicBezTo>
                <a:cubicBezTo>
                  <a:pt x="10781" y="8218"/>
                  <a:pt x="10791" y="8219"/>
                  <a:pt x="10806" y="8215"/>
                </a:cubicBezTo>
                <a:cubicBezTo>
                  <a:pt x="11694" y="7993"/>
                  <a:pt x="12001" y="8467"/>
                  <a:pt x="12001" y="8467"/>
                </a:cubicBezTo>
                <a:lnTo>
                  <a:pt x="12782" y="9806"/>
                </a:lnTo>
                <a:cubicBezTo>
                  <a:pt x="12782" y="9806"/>
                  <a:pt x="12900" y="10131"/>
                  <a:pt x="13299" y="10045"/>
                </a:cubicBezTo>
                <a:cubicBezTo>
                  <a:pt x="13312" y="10042"/>
                  <a:pt x="13325" y="10041"/>
                  <a:pt x="13337" y="10038"/>
                </a:cubicBezTo>
                <a:cubicBezTo>
                  <a:pt x="13694" y="9940"/>
                  <a:pt x="13480" y="9678"/>
                  <a:pt x="13478" y="9678"/>
                </a:cubicBezTo>
                <a:cubicBezTo>
                  <a:pt x="13478" y="9677"/>
                  <a:pt x="13252" y="9280"/>
                  <a:pt x="13214" y="9162"/>
                </a:cubicBezTo>
                <a:cubicBezTo>
                  <a:pt x="13142" y="8925"/>
                  <a:pt x="13116" y="8543"/>
                  <a:pt x="13675" y="8389"/>
                </a:cubicBezTo>
                <a:cubicBezTo>
                  <a:pt x="13690" y="8385"/>
                  <a:pt x="13707" y="8380"/>
                  <a:pt x="13722" y="8376"/>
                </a:cubicBezTo>
                <a:cubicBezTo>
                  <a:pt x="14766" y="8125"/>
                  <a:pt x="15214" y="8982"/>
                  <a:pt x="15218" y="8988"/>
                </a:cubicBezTo>
                <a:cubicBezTo>
                  <a:pt x="15235" y="8985"/>
                  <a:pt x="18686" y="13713"/>
                  <a:pt x="18088" y="15423"/>
                </a:cubicBezTo>
                <a:lnTo>
                  <a:pt x="7936" y="18212"/>
                </a:lnTo>
                <a:cubicBezTo>
                  <a:pt x="5192" y="17843"/>
                  <a:pt x="2492" y="16294"/>
                  <a:pt x="1445" y="13735"/>
                </a:cubicBezTo>
                <a:cubicBezTo>
                  <a:pt x="1071" y="12823"/>
                  <a:pt x="1536" y="12180"/>
                  <a:pt x="2301" y="11971"/>
                </a:cubicBezTo>
                <a:cubicBezTo>
                  <a:pt x="3182" y="11727"/>
                  <a:pt x="4468" y="12055"/>
                  <a:pt x="5349" y="13175"/>
                </a:cubicBezTo>
                <a:cubicBezTo>
                  <a:pt x="5459" y="13257"/>
                  <a:pt x="5574" y="13275"/>
                  <a:pt x="5660" y="13252"/>
                </a:cubicBezTo>
                <a:cubicBezTo>
                  <a:pt x="5794" y="13215"/>
                  <a:pt x="5859" y="13066"/>
                  <a:pt x="5735" y="12853"/>
                </a:cubicBezTo>
                <a:cubicBezTo>
                  <a:pt x="5530" y="12505"/>
                  <a:pt x="2122" y="6689"/>
                  <a:pt x="2122" y="6689"/>
                </a:cubicBezTo>
                <a:cubicBezTo>
                  <a:pt x="2122" y="6689"/>
                  <a:pt x="835" y="5197"/>
                  <a:pt x="2357" y="4660"/>
                </a:cubicBezTo>
                <a:cubicBezTo>
                  <a:pt x="2402" y="4643"/>
                  <a:pt x="2444" y="4630"/>
                  <a:pt x="2489" y="4621"/>
                </a:cubicBezTo>
                <a:cubicBezTo>
                  <a:pt x="2684" y="4580"/>
                  <a:pt x="2860" y="4565"/>
                  <a:pt x="3025" y="4576"/>
                </a:cubicBezTo>
                <a:close/>
                <a:moveTo>
                  <a:pt x="9526" y="18959"/>
                </a:moveTo>
                <a:cubicBezTo>
                  <a:pt x="9989" y="18832"/>
                  <a:pt x="10517" y="18990"/>
                  <a:pt x="10702" y="19307"/>
                </a:cubicBezTo>
                <a:cubicBezTo>
                  <a:pt x="10889" y="19624"/>
                  <a:pt x="10668" y="19979"/>
                  <a:pt x="10204" y="20106"/>
                </a:cubicBezTo>
                <a:cubicBezTo>
                  <a:pt x="9741" y="20233"/>
                  <a:pt x="9215" y="20081"/>
                  <a:pt x="9028" y="19764"/>
                </a:cubicBezTo>
                <a:cubicBezTo>
                  <a:pt x="8844" y="19448"/>
                  <a:pt x="9063" y="19087"/>
                  <a:pt x="9526" y="18959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19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22" name="文本框 21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59961" y="1745381"/>
            <a:ext cx="4046649" cy="792020"/>
            <a:chOff x="937750" y="4927847"/>
            <a:chExt cx="4046649" cy="792020"/>
          </a:xfrm>
        </p:grpSpPr>
        <p:sp>
          <p:nvSpPr>
            <p:cNvPr id="25" name="矩形 24"/>
            <p:cNvSpPr/>
            <p:nvPr/>
          </p:nvSpPr>
          <p:spPr>
            <a:xfrm>
              <a:off x="937750" y="5369002"/>
              <a:ext cx="4046649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97850" y="4927847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162848" y="4120222"/>
            <a:ext cx="1691044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عنوان اضافه کن</a:t>
            </a:r>
            <a:endParaRPr lang="zh-CN" altLang="en-US" sz="1600" b="1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08150" y="5233087"/>
            <a:ext cx="1691044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عنوان اضافه کن</a:t>
            </a:r>
            <a:endParaRPr lang="zh-CN" altLang="en-US" sz="1600" b="1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99796" y="3987417"/>
            <a:ext cx="1691044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عنوان اضافه کن</a:t>
            </a:r>
            <a:endParaRPr lang="zh-CN" altLang="en-US" sz="1600" b="1" dirty="0">
              <a:solidFill>
                <a:schemeClr val="accent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29017" y="4677892"/>
            <a:ext cx="1691044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عنوان اضافه کن</a:t>
            </a:r>
            <a:endParaRPr lang="zh-CN" altLang="en-US" sz="1600" b="1" dirty="0">
              <a:solidFill>
                <a:schemeClr val="accent1"/>
              </a:solidFill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444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  <p:bldP spid="31" grpId="0" animBg="1"/>
      <p:bldP spid="38" grpId="0" animBg="1"/>
      <p:bldP spid="37" grpId="0" animBg="1"/>
      <p:bldP spid="5" grpId="0" animBg="1"/>
      <p:bldP spid="7" grpId="0"/>
      <p:bldP spid="8" grpId="0" animBg="1"/>
      <p:bldP spid="9" grpId="0" animBg="1"/>
      <p:bldP spid="10" grpId="0"/>
      <p:bldP spid="11" grpId="0" animBg="1"/>
      <p:bldP spid="13" grpId="0"/>
      <p:bldP spid="14" grpId="0"/>
      <p:bldP spid="15" grpId="0" animBg="1"/>
      <p:bldP spid="16" grpId="0" animBg="1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 rot="1800000">
            <a:off x="8976504" y="3883915"/>
            <a:ext cx="3873871" cy="1922496"/>
          </a:xfrm>
          <a:custGeom>
            <a:avLst/>
            <a:gdLst>
              <a:gd name="connsiteX0" fmla="*/ 0 w 4397453"/>
              <a:gd name="connsiteY0" fmla="*/ 0 h 1896469"/>
              <a:gd name="connsiteX1" fmla="*/ 4397453 w 4397453"/>
              <a:gd name="connsiteY1" fmla="*/ 0 h 1896469"/>
              <a:gd name="connsiteX2" fmla="*/ 4397453 w 4397453"/>
              <a:gd name="connsiteY2" fmla="*/ 1896469 h 1896469"/>
              <a:gd name="connsiteX3" fmla="*/ 0 w 4397453"/>
              <a:gd name="connsiteY3" fmla="*/ 1896469 h 1896469"/>
              <a:gd name="connsiteX4" fmla="*/ 0 w 4397453"/>
              <a:gd name="connsiteY4" fmla="*/ 0 h 1896469"/>
              <a:gd name="connsiteX0" fmla="*/ 0 w 4397453"/>
              <a:gd name="connsiteY0" fmla="*/ 18168 h 1914637"/>
              <a:gd name="connsiteX1" fmla="*/ 1384564 w 4397453"/>
              <a:gd name="connsiteY1" fmla="*/ 0 h 1914637"/>
              <a:gd name="connsiteX2" fmla="*/ 4397453 w 4397453"/>
              <a:gd name="connsiteY2" fmla="*/ 18168 h 1914637"/>
              <a:gd name="connsiteX3" fmla="*/ 4397453 w 4397453"/>
              <a:gd name="connsiteY3" fmla="*/ 1914637 h 1914637"/>
              <a:gd name="connsiteX4" fmla="*/ 0 w 4397453"/>
              <a:gd name="connsiteY4" fmla="*/ 1914637 h 1914637"/>
              <a:gd name="connsiteX5" fmla="*/ 0 w 4397453"/>
              <a:gd name="connsiteY5" fmla="*/ 18168 h 1914637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914637 h 1922496"/>
              <a:gd name="connsiteX6" fmla="*/ 0 w 4397453"/>
              <a:gd name="connsiteY6" fmla="*/ 18168 h 1922496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8168 h 1922496"/>
              <a:gd name="connsiteX0" fmla="*/ 0 w 3873871"/>
              <a:gd name="connsiteY0" fmla="*/ 1922496 h 1922496"/>
              <a:gd name="connsiteX1" fmla="*/ 860982 w 3873871"/>
              <a:gd name="connsiteY1" fmla="*/ 0 h 1922496"/>
              <a:gd name="connsiteX2" fmla="*/ 3873871 w 3873871"/>
              <a:gd name="connsiteY2" fmla="*/ 18168 h 1922496"/>
              <a:gd name="connsiteX3" fmla="*/ 3873871 w 3873871"/>
              <a:gd name="connsiteY3" fmla="*/ 1914637 h 1922496"/>
              <a:gd name="connsiteX4" fmla="*/ 0 w 3873871"/>
              <a:gd name="connsiteY4" fmla="*/ 1922496 h 19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871" h="1922496">
                <a:moveTo>
                  <a:pt x="0" y="1922496"/>
                </a:moveTo>
                <a:lnTo>
                  <a:pt x="860982" y="0"/>
                </a:lnTo>
                <a:lnTo>
                  <a:pt x="3873871" y="18168"/>
                </a:lnTo>
                <a:lnTo>
                  <a:pt x="3873871" y="1914637"/>
                </a:lnTo>
                <a:lnTo>
                  <a:pt x="0" y="19224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6" name="矩形 54"/>
          <p:cNvSpPr/>
          <p:nvPr/>
        </p:nvSpPr>
        <p:spPr>
          <a:xfrm rot="1800000">
            <a:off x="7072801" y="3883916"/>
            <a:ext cx="3873871" cy="1922496"/>
          </a:xfrm>
          <a:custGeom>
            <a:avLst/>
            <a:gdLst>
              <a:gd name="connsiteX0" fmla="*/ 0 w 4397453"/>
              <a:gd name="connsiteY0" fmla="*/ 0 h 1896469"/>
              <a:gd name="connsiteX1" fmla="*/ 4397453 w 4397453"/>
              <a:gd name="connsiteY1" fmla="*/ 0 h 1896469"/>
              <a:gd name="connsiteX2" fmla="*/ 4397453 w 4397453"/>
              <a:gd name="connsiteY2" fmla="*/ 1896469 h 1896469"/>
              <a:gd name="connsiteX3" fmla="*/ 0 w 4397453"/>
              <a:gd name="connsiteY3" fmla="*/ 1896469 h 1896469"/>
              <a:gd name="connsiteX4" fmla="*/ 0 w 4397453"/>
              <a:gd name="connsiteY4" fmla="*/ 0 h 1896469"/>
              <a:gd name="connsiteX0" fmla="*/ 0 w 4397453"/>
              <a:gd name="connsiteY0" fmla="*/ 18168 h 1914637"/>
              <a:gd name="connsiteX1" fmla="*/ 1384564 w 4397453"/>
              <a:gd name="connsiteY1" fmla="*/ 0 h 1914637"/>
              <a:gd name="connsiteX2" fmla="*/ 4397453 w 4397453"/>
              <a:gd name="connsiteY2" fmla="*/ 18168 h 1914637"/>
              <a:gd name="connsiteX3" fmla="*/ 4397453 w 4397453"/>
              <a:gd name="connsiteY3" fmla="*/ 1914637 h 1914637"/>
              <a:gd name="connsiteX4" fmla="*/ 0 w 4397453"/>
              <a:gd name="connsiteY4" fmla="*/ 1914637 h 1914637"/>
              <a:gd name="connsiteX5" fmla="*/ 0 w 4397453"/>
              <a:gd name="connsiteY5" fmla="*/ 18168 h 1914637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914637 h 1922496"/>
              <a:gd name="connsiteX6" fmla="*/ 0 w 4397453"/>
              <a:gd name="connsiteY6" fmla="*/ 18168 h 1922496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8168 h 1922496"/>
              <a:gd name="connsiteX0" fmla="*/ 0 w 3873871"/>
              <a:gd name="connsiteY0" fmla="*/ 1922496 h 1922496"/>
              <a:gd name="connsiteX1" fmla="*/ 860982 w 3873871"/>
              <a:gd name="connsiteY1" fmla="*/ 0 h 1922496"/>
              <a:gd name="connsiteX2" fmla="*/ 3873871 w 3873871"/>
              <a:gd name="connsiteY2" fmla="*/ 18168 h 1922496"/>
              <a:gd name="connsiteX3" fmla="*/ 3873871 w 3873871"/>
              <a:gd name="connsiteY3" fmla="*/ 1914637 h 1922496"/>
              <a:gd name="connsiteX4" fmla="*/ 0 w 3873871"/>
              <a:gd name="connsiteY4" fmla="*/ 1922496 h 19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871" h="1922496">
                <a:moveTo>
                  <a:pt x="0" y="1922496"/>
                </a:moveTo>
                <a:lnTo>
                  <a:pt x="860982" y="0"/>
                </a:lnTo>
                <a:lnTo>
                  <a:pt x="3873871" y="18168"/>
                </a:lnTo>
                <a:lnTo>
                  <a:pt x="3873871" y="1914637"/>
                </a:lnTo>
                <a:lnTo>
                  <a:pt x="0" y="19224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7" name="矩形 54"/>
          <p:cNvSpPr/>
          <p:nvPr/>
        </p:nvSpPr>
        <p:spPr>
          <a:xfrm rot="1800000">
            <a:off x="5196597" y="3883916"/>
            <a:ext cx="3873871" cy="1922496"/>
          </a:xfrm>
          <a:custGeom>
            <a:avLst/>
            <a:gdLst>
              <a:gd name="connsiteX0" fmla="*/ 0 w 4397453"/>
              <a:gd name="connsiteY0" fmla="*/ 0 h 1896469"/>
              <a:gd name="connsiteX1" fmla="*/ 4397453 w 4397453"/>
              <a:gd name="connsiteY1" fmla="*/ 0 h 1896469"/>
              <a:gd name="connsiteX2" fmla="*/ 4397453 w 4397453"/>
              <a:gd name="connsiteY2" fmla="*/ 1896469 h 1896469"/>
              <a:gd name="connsiteX3" fmla="*/ 0 w 4397453"/>
              <a:gd name="connsiteY3" fmla="*/ 1896469 h 1896469"/>
              <a:gd name="connsiteX4" fmla="*/ 0 w 4397453"/>
              <a:gd name="connsiteY4" fmla="*/ 0 h 1896469"/>
              <a:gd name="connsiteX0" fmla="*/ 0 w 4397453"/>
              <a:gd name="connsiteY0" fmla="*/ 18168 h 1914637"/>
              <a:gd name="connsiteX1" fmla="*/ 1384564 w 4397453"/>
              <a:gd name="connsiteY1" fmla="*/ 0 h 1914637"/>
              <a:gd name="connsiteX2" fmla="*/ 4397453 w 4397453"/>
              <a:gd name="connsiteY2" fmla="*/ 18168 h 1914637"/>
              <a:gd name="connsiteX3" fmla="*/ 4397453 w 4397453"/>
              <a:gd name="connsiteY3" fmla="*/ 1914637 h 1914637"/>
              <a:gd name="connsiteX4" fmla="*/ 0 w 4397453"/>
              <a:gd name="connsiteY4" fmla="*/ 1914637 h 1914637"/>
              <a:gd name="connsiteX5" fmla="*/ 0 w 4397453"/>
              <a:gd name="connsiteY5" fmla="*/ 18168 h 1914637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914637 h 1922496"/>
              <a:gd name="connsiteX6" fmla="*/ 0 w 4397453"/>
              <a:gd name="connsiteY6" fmla="*/ 18168 h 1922496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8168 h 1922496"/>
              <a:gd name="connsiteX0" fmla="*/ 0 w 3873871"/>
              <a:gd name="connsiteY0" fmla="*/ 1922496 h 1922496"/>
              <a:gd name="connsiteX1" fmla="*/ 860982 w 3873871"/>
              <a:gd name="connsiteY1" fmla="*/ 0 h 1922496"/>
              <a:gd name="connsiteX2" fmla="*/ 3873871 w 3873871"/>
              <a:gd name="connsiteY2" fmla="*/ 18168 h 1922496"/>
              <a:gd name="connsiteX3" fmla="*/ 3873871 w 3873871"/>
              <a:gd name="connsiteY3" fmla="*/ 1914637 h 1922496"/>
              <a:gd name="connsiteX4" fmla="*/ 0 w 3873871"/>
              <a:gd name="connsiteY4" fmla="*/ 1922496 h 19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871" h="1922496">
                <a:moveTo>
                  <a:pt x="0" y="1922496"/>
                </a:moveTo>
                <a:lnTo>
                  <a:pt x="860982" y="0"/>
                </a:lnTo>
                <a:lnTo>
                  <a:pt x="3873871" y="18168"/>
                </a:lnTo>
                <a:lnTo>
                  <a:pt x="3873871" y="1914637"/>
                </a:lnTo>
                <a:lnTo>
                  <a:pt x="0" y="19224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8" name="矩形 54"/>
          <p:cNvSpPr/>
          <p:nvPr/>
        </p:nvSpPr>
        <p:spPr>
          <a:xfrm rot="1800000">
            <a:off x="3336041" y="3883916"/>
            <a:ext cx="3873871" cy="1922496"/>
          </a:xfrm>
          <a:custGeom>
            <a:avLst/>
            <a:gdLst>
              <a:gd name="connsiteX0" fmla="*/ 0 w 4397453"/>
              <a:gd name="connsiteY0" fmla="*/ 0 h 1896469"/>
              <a:gd name="connsiteX1" fmla="*/ 4397453 w 4397453"/>
              <a:gd name="connsiteY1" fmla="*/ 0 h 1896469"/>
              <a:gd name="connsiteX2" fmla="*/ 4397453 w 4397453"/>
              <a:gd name="connsiteY2" fmla="*/ 1896469 h 1896469"/>
              <a:gd name="connsiteX3" fmla="*/ 0 w 4397453"/>
              <a:gd name="connsiteY3" fmla="*/ 1896469 h 1896469"/>
              <a:gd name="connsiteX4" fmla="*/ 0 w 4397453"/>
              <a:gd name="connsiteY4" fmla="*/ 0 h 1896469"/>
              <a:gd name="connsiteX0" fmla="*/ 0 w 4397453"/>
              <a:gd name="connsiteY0" fmla="*/ 18168 h 1914637"/>
              <a:gd name="connsiteX1" fmla="*/ 1384564 w 4397453"/>
              <a:gd name="connsiteY1" fmla="*/ 0 h 1914637"/>
              <a:gd name="connsiteX2" fmla="*/ 4397453 w 4397453"/>
              <a:gd name="connsiteY2" fmla="*/ 18168 h 1914637"/>
              <a:gd name="connsiteX3" fmla="*/ 4397453 w 4397453"/>
              <a:gd name="connsiteY3" fmla="*/ 1914637 h 1914637"/>
              <a:gd name="connsiteX4" fmla="*/ 0 w 4397453"/>
              <a:gd name="connsiteY4" fmla="*/ 1914637 h 1914637"/>
              <a:gd name="connsiteX5" fmla="*/ 0 w 4397453"/>
              <a:gd name="connsiteY5" fmla="*/ 18168 h 1914637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914637 h 1922496"/>
              <a:gd name="connsiteX6" fmla="*/ 0 w 4397453"/>
              <a:gd name="connsiteY6" fmla="*/ 18168 h 1922496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8168 h 1922496"/>
              <a:gd name="connsiteX0" fmla="*/ 0 w 3873871"/>
              <a:gd name="connsiteY0" fmla="*/ 1922496 h 1922496"/>
              <a:gd name="connsiteX1" fmla="*/ 860982 w 3873871"/>
              <a:gd name="connsiteY1" fmla="*/ 0 h 1922496"/>
              <a:gd name="connsiteX2" fmla="*/ 3873871 w 3873871"/>
              <a:gd name="connsiteY2" fmla="*/ 18168 h 1922496"/>
              <a:gd name="connsiteX3" fmla="*/ 3873871 w 3873871"/>
              <a:gd name="connsiteY3" fmla="*/ 1914637 h 1922496"/>
              <a:gd name="connsiteX4" fmla="*/ 0 w 3873871"/>
              <a:gd name="connsiteY4" fmla="*/ 1922496 h 19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871" h="1922496">
                <a:moveTo>
                  <a:pt x="0" y="1922496"/>
                </a:moveTo>
                <a:lnTo>
                  <a:pt x="860982" y="0"/>
                </a:lnTo>
                <a:lnTo>
                  <a:pt x="3873871" y="18168"/>
                </a:lnTo>
                <a:lnTo>
                  <a:pt x="3873871" y="1914637"/>
                </a:lnTo>
                <a:lnTo>
                  <a:pt x="0" y="19224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9" name="矩形 54"/>
          <p:cNvSpPr/>
          <p:nvPr/>
        </p:nvSpPr>
        <p:spPr>
          <a:xfrm rot="1800000">
            <a:off x="1461708" y="3883916"/>
            <a:ext cx="3873871" cy="1922496"/>
          </a:xfrm>
          <a:custGeom>
            <a:avLst/>
            <a:gdLst>
              <a:gd name="connsiteX0" fmla="*/ 0 w 4397453"/>
              <a:gd name="connsiteY0" fmla="*/ 0 h 1896469"/>
              <a:gd name="connsiteX1" fmla="*/ 4397453 w 4397453"/>
              <a:gd name="connsiteY1" fmla="*/ 0 h 1896469"/>
              <a:gd name="connsiteX2" fmla="*/ 4397453 w 4397453"/>
              <a:gd name="connsiteY2" fmla="*/ 1896469 h 1896469"/>
              <a:gd name="connsiteX3" fmla="*/ 0 w 4397453"/>
              <a:gd name="connsiteY3" fmla="*/ 1896469 h 1896469"/>
              <a:gd name="connsiteX4" fmla="*/ 0 w 4397453"/>
              <a:gd name="connsiteY4" fmla="*/ 0 h 1896469"/>
              <a:gd name="connsiteX0" fmla="*/ 0 w 4397453"/>
              <a:gd name="connsiteY0" fmla="*/ 18168 h 1914637"/>
              <a:gd name="connsiteX1" fmla="*/ 1384564 w 4397453"/>
              <a:gd name="connsiteY1" fmla="*/ 0 h 1914637"/>
              <a:gd name="connsiteX2" fmla="*/ 4397453 w 4397453"/>
              <a:gd name="connsiteY2" fmla="*/ 18168 h 1914637"/>
              <a:gd name="connsiteX3" fmla="*/ 4397453 w 4397453"/>
              <a:gd name="connsiteY3" fmla="*/ 1914637 h 1914637"/>
              <a:gd name="connsiteX4" fmla="*/ 0 w 4397453"/>
              <a:gd name="connsiteY4" fmla="*/ 1914637 h 1914637"/>
              <a:gd name="connsiteX5" fmla="*/ 0 w 4397453"/>
              <a:gd name="connsiteY5" fmla="*/ 18168 h 1914637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914637 h 1922496"/>
              <a:gd name="connsiteX6" fmla="*/ 0 w 4397453"/>
              <a:gd name="connsiteY6" fmla="*/ 18168 h 1922496"/>
              <a:gd name="connsiteX0" fmla="*/ 0 w 4397453"/>
              <a:gd name="connsiteY0" fmla="*/ 18168 h 1922496"/>
              <a:gd name="connsiteX1" fmla="*/ 1384564 w 4397453"/>
              <a:gd name="connsiteY1" fmla="*/ 0 h 1922496"/>
              <a:gd name="connsiteX2" fmla="*/ 4397453 w 4397453"/>
              <a:gd name="connsiteY2" fmla="*/ 18168 h 1922496"/>
              <a:gd name="connsiteX3" fmla="*/ 4397453 w 4397453"/>
              <a:gd name="connsiteY3" fmla="*/ 1914637 h 1922496"/>
              <a:gd name="connsiteX4" fmla="*/ 523582 w 4397453"/>
              <a:gd name="connsiteY4" fmla="*/ 1922496 h 1922496"/>
              <a:gd name="connsiteX5" fmla="*/ 0 w 4397453"/>
              <a:gd name="connsiteY5" fmla="*/ 18168 h 1922496"/>
              <a:gd name="connsiteX0" fmla="*/ 0 w 3873871"/>
              <a:gd name="connsiteY0" fmla="*/ 1922496 h 1922496"/>
              <a:gd name="connsiteX1" fmla="*/ 860982 w 3873871"/>
              <a:gd name="connsiteY1" fmla="*/ 0 h 1922496"/>
              <a:gd name="connsiteX2" fmla="*/ 3873871 w 3873871"/>
              <a:gd name="connsiteY2" fmla="*/ 18168 h 1922496"/>
              <a:gd name="connsiteX3" fmla="*/ 3873871 w 3873871"/>
              <a:gd name="connsiteY3" fmla="*/ 1914637 h 1922496"/>
              <a:gd name="connsiteX4" fmla="*/ 0 w 3873871"/>
              <a:gd name="connsiteY4" fmla="*/ 1922496 h 19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871" h="1922496">
                <a:moveTo>
                  <a:pt x="0" y="1922496"/>
                </a:moveTo>
                <a:lnTo>
                  <a:pt x="860982" y="0"/>
                </a:lnTo>
                <a:lnTo>
                  <a:pt x="3873871" y="18168"/>
                </a:lnTo>
                <a:lnTo>
                  <a:pt x="3873871" y="1914637"/>
                </a:lnTo>
                <a:lnTo>
                  <a:pt x="0" y="19224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40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43" name="文本框 42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29040" y="3485142"/>
            <a:ext cx="9838671" cy="1699091"/>
            <a:chOff x="1129040" y="3485142"/>
            <a:chExt cx="9838671" cy="1699091"/>
          </a:xfrm>
        </p:grpSpPr>
        <p:sp>
          <p:nvSpPr>
            <p:cNvPr id="4" name="Arrow: Chevron 41"/>
            <p:cNvSpPr/>
            <p:nvPr/>
          </p:nvSpPr>
          <p:spPr>
            <a:xfrm>
              <a:off x="6851678" y="3485142"/>
              <a:ext cx="2240236" cy="1213460"/>
            </a:xfrm>
            <a:prstGeom prst="chevron">
              <a:avLst>
                <a:gd name="adj" fmla="val 417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137160" anchor="b">
              <a:normAutofit/>
            </a:bodyPr>
            <a:lstStyle/>
            <a:p>
              <a:pPr algn="ctr" rtl="1"/>
              <a:endParaRPr lang="zh-CN" altLang="en-US" sz="1350" b="1" dirty="0">
                <a:solidFill>
                  <a:srgbClr val="FFFFF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7778799" y="3980051"/>
              <a:ext cx="424974" cy="205257"/>
              <a:chOff x="0" y="0"/>
              <a:chExt cx="576" cy="277"/>
            </a:xfrm>
            <a:solidFill>
              <a:schemeClr val="accent1"/>
            </a:solidFill>
          </p:grpSpPr>
          <p:sp>
            <p:nvSpPr>
              <p:cNvPr id="36" name="Freeform: Shape 43"/>
              <p:cNvSpPr>
                <a:spLocks/>
              </p:cNvSpPr>
              <p:nvPr/>
            </p:nvSpPr>
            <p:spPr bwMode="auto">
              <a:xfrm>
                <a:off x="416" y="72"/>
                <a:ext cx="160" cy="202"/>
              </a:xfrm>
              <a:custGeom>
                <a:avLst/>
                <a:gdLst>
                  <a:gd name="T0" fmla="*/ 0 w 21471"/>
                  <a:gd name="T1" fmla="*/ 0 h 21600"/>
                  <a:gd name="T2" fmla="*/ 0 w 21471"/>
                  <a:gd name="T3" fmla="*/ 0 h 21600"/>
                  <a:gd name="T4" fmla="*/ 0 w 21471"/>
                  <a:gd name="T5" fmla="*/ 0 h 21600"/>
                  <a:gd name="T6" fmla="*/ 0 w 21471"/>
                  <a:gd name="T7" fmla="*/ 0 h 21600"/>
                  <a:gd name="T8" fmla="*/ 0 w 21471"/>
                  <a:gd name="T9" fmla="*/ 0 h 21600"/>
                  <a:gd name="T10" fmla="*/ 0 w 21471"/>
                  <a:gd name="T11" fmla="*/ 0 h 21600"/>
                  <a:gd name="T12" fmla="*/ 0 w 21471"/>
                  <a:gd name="T13" fmla="*/ 0 h 21600"/>
                  <a:gd name="T14" fmla="*/ 0 w 21471"/>
                  <a:gd name="T15" fmla="*/ 0 h 21600"/>
                  <a:gd name="T16" fmla="*/ 0 w 21471"/>
                  <a:gd name="T17" fmla="*/ 0 h 21600"/>
                  <a:gd name="T18" fmla="*/ 0 w 21471"/>
                  <a:gd name="T19" fmla="*/ 0 h 21600"/>
                  <a:gd name="T20" fmla="*/ 0 w 21471"/>
                  <a:gd name="T21" fmla="*/ 0 h 21600"/>
                  <a:gd name="T22" fmla="*/ 0 w 21471"/>
                  <a:gd name="T23" fmla="*/ 0 h 21600"/>
                  <a:gd name="T24" fmla="*/ 0 w 21471"/>
                  <a:gd name="T25" fmla="*/ 0 h 21600"/>
                  <a:gd name="T26" fmla="*/ 0 w 21471"/>
                  <a:gd name="T27" fmla="*/ 0 h 21600"/>
                  <a:gd name="T28" fmla="*/ 0 w 21471"/>
                  <a:gd name="T29" fmla="*/ 0 h 21600"/>
                  <a:gd name="T30" fmla="*/ 0 w 21471"/>
                  <a:gd name="T31" fmla="*/ 0 h 21600"/>
                  <a:gd name="T32" fmla="*/ 0 w 21471"/>
                  <a:gd name="T33" fmla="*/ 0 h 21600"/>
                  <a:gd name="T34" fmla="*/ 0 w 21471"/>
                  <a:gd name="T35" fmla="*/ 0 h 21600"/>
                  <a:gd name="T36" fmla="*/ 0 w 21471"/>
                  <a:gd name="T37" fmla="*/ 0 h 21600"/>
                  <a:gd name="T38" fmla="*/ 0 w 21471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471" h="21600">
                    <a:moveTo>
                      <a:pt x="21471" y="19054"/>
                    </a:moveTo>
                    <a:cubicBezTo>
                      <a:pt x="21471" y="19054"/>
                      <a:pt x="21453" y="17550"/>
                      <a:pt x="17605" y="16182"/>
                    </a:cubicBezTo>
                    <a:cubicBezTo>
                      <a:pt x="15742" y="15518"/>
                      <a:pt x="12975" y="13809"/>
                      <a:pt x="8879" y="13221"/>
                    </a:cubicBezTo>
                    <a:cubicBezTo>
                      <a:pt x="9926" y="12323"/>
                      <a:pt x="10720" y="10919"/>
                      <a:pt x="11535" y="9255"/>
                    </a:cubicBezTo>
                    <a:cubicBezTo>
                      <a:pt x="12007" y="8291"/>
                      <a:pt x="11927" y="7470"/>
                      <a:pt x="11927" y="6301"/>
                    </a:cubicBezTo>
                    <a:cubicBezTo>
                      <a:pt x="11927" y="5435"/>
                      <a:pt x="12129" y="4048"/>
                      <a:pt x="11862" y="3286"/>
                    </a:cubicBezTo>
                    <a:cubicBezTo>
                      <a:pt x="10957" y="711"/>
                      <a:pt x="8675" y="0"/>
                      <a:pt x="6000" y="0"/>
                    </a:cubicBezTo>
                    <a:cubicBezTo>
                      <a:pt x="3324" y="0"/>
                      <a:pt x="1039" y="714"/>
                      <a:pt x="137" y="3295"/>
                    </a:cubicBezTo>
                    <a:cubicBezTo>
                      <a:pt x="-129" y="4055"/>
                      <a:pt x="75" y="5439"/>
                      <a:pt x="75" y="6302"/>
                    </a:cubicBezTo>
                    <a:cubicBezTo>
                      <a:pt x="75" y="7473"/>
                      <a:pt x="-5" y="8298"/>
                      <a:pt x="469" y="9264"/>
                    </a:cubicBezTo>
                    <a:cubicBezTo>
                      <a:pt x="1142" y="10633"/>
                      <a:pt x="1789" y="11815"/>
                      <a:pt x="2574" y="12690"/>
                    </a:cubicBezTo>
                    <a:cubicBezTo>
                      <a:pt x="7111" y="14881"/>
                      <a:pt x="7535" y="17307"/>
                      <a:pt x="7544" y="18077"/>
                    </a:cubicBezTo>
                    <a:lnTo>
                      <a:pt x="7544" y="18090"/>
                    </a:lnTo>
                    <a:lnTo>
                      <a:pt x="7544" y="18102"/>
                    </a:lnTo>
                    <a:lnTo>
                      <a:pt x="7544" y="21597"/>
                    </a:lnTo>
                    <a:lnTo>
                      <a:pt x="7544" y="21600"/>
                    </a:lnTo>
                    <a:lnTo>
                      <a:pt x="21470" y="21599"/>
                    </a:lnTo>
                    <a:lnTo>
                      <a:pt x="21470" y="19054"/>
                    </a:lnTo>
                    <a:lnTo>
                      <a:pt x="21471" y="19054"/>
                    </a:lnTo>
                    <a:close/>
                    <a:moveTo>
                      <a:pt x="21471" y="1905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37" name="Freeform: Shape 44"/>
              <p:cNvSpPr>
                <a:spLocks/>
              </p:cNvSpPr>
              <p:nvPr/>
            </p:nvSpPr>
            <p:spPr bwMode="auto">
              <a:xfrm>
                <a:off x="0" y="72"/>
                <a:ext cx="160" cy="202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470" h="21600">
                    <a:moveTo>
                      <a:pt x="13940" y="18086"/>
                    </a:moveTo>
                    <a:lnTo>
                      <a:pt x="13940" y="18072"/>
                    </a:lnTo>
                    <a:cubicBezTo>
                      <a:pt x="13950" y="17309"/>
                      <a:pt x="14371" y="14916"/>
                      <a:pt x="18830" y="12738"/>
                    </a:cubicBezTo>
                    <a:cubicBezTo>
                      <a:pt x="19647" y="11854"/>
                      <a:pt x="20318" y="10647"/>
                      <a:pt x="21003" y="9254"/>
                    </a:cubicBezTo>
                    <a:cubicBezTo>
                      <a:pt x="21477" y="8291"/>
                      <a:pt x="21396" y="7469"/>
                      <a:pt x="21396" y="6300"/>
                    </a:cubicBezTo>
                    <a:cubicBezTo>
                      <a:pt x="21396" y="5435"/>
                      <a:pt x="21600" y="4048"/>
                      <a:pt x="21331" y="3286"/>
                    </a:cubicBezTo>
                    <a:cubicBezTo>
                      <a:pt x="20423" y="711"/>
                      <a:pt x="18134" y="0"/>
                      <a:pt x="15449" y="0"/>
                    </a:cubicBezTo>
                    <a:cubicBezTo>
                      <a:pt x="12763" y="0"/>
                      <a:pt x="10471" y="714"/>
                      <a:pt x="9566" y="3295"/>
                    </a:cubicBezTo>
                    <a:cubicBezTo>
                      <a:pt x="9299" y="4055"/>
                      <a:pt x="9503" y="5438"/>
                      <a:pt x="9503" y="6301"/>
                    </a:cubicBezTo>
                    <a:cubicBezTo>
                      <a:pt x="9503" y="7472"/>
                      <a:pt x="9424" y="8298"/>
                      <a:pt x="9899" y="9263"/>
                    </a:cubicBezTo>
                    <a:cubicBezTo>
                      <a:pt x="10724" y="10935"/>
                      <a:pt x="11507" y="12337"/>
                      <a:pt x="12555" y="13231"/>
                    </a:cubicBezTo>
                    <a:cubicBezTo>
                      <a:pt x="8478" y="13828"/>
                      <a:pt x="5723" y="15526"/>
                      <a:pt x="3864" y="16187"/>
                    </a:cubicBezTo>
                    <a:cubicBezTo>
                      <a:pt x="17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1"/>
                    </a:lnTo>
                    <a:lnTo>
                      <a:pt x="13940" y="18086"/>
                    </a:lnTo>
                    <a:close/>
                    <a:moveTo>
                      <a:pt x="13940" y="180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38" name="Freeform: Shape 45"/>
              <p:cNvSpPr>
                <a:spLocks/>
              </p:cNvSpPr>
              <p:nvPr/>
            </p:nvSpPr>
            <p:spPr bwMode="auto">
              <a:xfrm>
                <a:off x="127" y="0"/>
                <a:ext cx="318" cy="2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1"/>
                    </a:moveTo>
                    <a:cubicBezTo>
                      <a:pt x="17590" y="15518"/>
                      <a:pt x="15654" y="13809"/>
                      <a:pt x="12789" y="13221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9"/>
                      <a:pt x="14876" y="3287"/>
                    </a:cubicBezTo>
                    <a:cubicBezTo>
                      <a:pt x="14244" y="711"/>
                      <a:pt x="12646" y="0"/>
                      <a:pt x="10774" y="0"/>
                    </a:cubicBezTo>
                    <a:cubicBezTo>
                      <a:pt x="8902" y="0"/>
                      <a:pt x="7302" y="714"/>
                      <a:pt x="6671" y="3294"/>
                    </a:cubicBezTo>
                    <a:cubicBezTo>
                      <a:pt x="6485" y="4055"/>
                      <a:pt x="6628" y="5438"/>
                      <a:pt x="6628" y="6300"/>
                    </a:cubicBezTo>
                    <a:cubicBezTo>
                      <a:pt x="6628" y="7474"/>
                      <a:pt x="6572" y="8297"/>
                      <a:pt x="6904" y="9263"/>
                    </a:cubicBezTo>
                    <a:cubicBezTo>
                      <a:pt x="7479" y="10935"/>
                      <a:pt x="8025" y="12336"/>
                      <a:pt x="8756" y="13231"/>
                    </a:cubicBezTo>
                    <a:cubicBezTo>
                      <a:pt x="5913" y="13829"/>
                      <a:pt x="3991" y="15526"/>
                      <a:pt x="2696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1"/>
                    </a:cubicBezTo>
                    <a:close/>
                    <a:moveTo>
                      <a:pt x="18895" y="1618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</p:grpSp>
        <p:sp>
          <p:nvSpPr>
            <p:cNvPr id="6" name="Arrow: Chevron 47"/>
            <p:cNvSpPr/>
            <p:nvPr/>
          </p:nvSpPr>
          <p:spPr>
            <a:xfrm>
              <a:off x="1224289" y="3485142"/>
              <a:ext cx="2240236" cy="1213460"/>
            </a:xfrm>
            <a:prstGeom prst="chevron">
              <a:avLst>
                <a:gd name="adj" fmla="val 41715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137160" anchor="b">
              <a:normAutofit/>
            </a:bodyPr>
            <a:lstStyle/>
            <a:p>
              <a:pPr algn="ctr" rtl="1"/>
              <a:endParaRPr lang="zh-CN" altLang="en-US" sz="1400" b="1" dirty="0">
                <a:solidFill>
                  <a:srgbClr val="FFFFF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149824" y="3926482"/>
              <a:ext cx="424973" cy="318008"/>
              <a:chOff x="0" y="0"/>
              <a:chExt cx="575" cy="431"/>
            </a:xfrm>
            <a:solidFill>
              <a:srgbClr val="FFFFFF"/>
            </a:solidFill>
          </p:grpSpPr>
          <p:sp>
            <p:nvSpPr>
              <p:cNvPr id="34" name="Freeform: Shape 49"/>
              <p:cNvSpPr>
                <a:spLocks/>
              </p:cNvSpPr>
              <p:nvPr/>
            </p:nvSpPr>
            <p:spPr bwMode="auto">
              <a:xfrm>
                <a:off x="0" y="0"/>
                <a:ext cx="575" cy="4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35" name="Freeform: Shape 50"/>
              <p:cNvSpPr>
                <a:spLocks/>
              </p:cNvSpPr>
              <p:nvPr/>
            </p:nvSpPr>
            <p:spPr bwMode="auto">
              <a:xfrm>
                <a:off x="88" y="80"/>
                <a:ext cx="402" cy="279"/>
              </a:xfrm>
              <a:custGeom>
                <a:avLst/>
                <a:gdLst>
                  <a:gd name="T0" fmla="*/ 0 w 21263"/>
                  <a:gd name="T1" fmla="*/ 0 h 21544"/>
                  <a:gd name="T2" fmla="*/ 0 w 21263"/>
                  <a:gd name="T3" fmla="*/ 0 h 21544"/>
                  <a:gd name="T4" fmla="*/ 0 w 21263"/>
                  <a:gd name="T5" fmla="*/ 0 h 21544"/>
                  <a:gd name="T6" fmla="*/ 0 w 21263"/>
                  <a:gd name="T7" fmla="*/ 0 h 21544"/>
                  <a:gd name="T8" fmla="*/ 0 w 21263"/>
                  <a:gd name="T9" fmla="*/ 0 h 21544"/>
                  <a:gd name="T10" fmla="*/ 0 w 21263"/>
                  <a:gd name="T11" fmla="*/ 0 h 21544"/>
                  <a:gd name="T12" fmla="*/ 0 w 21263"/>
                  <a:gd name="T13" fmla="*/ 0 h 21544"/>
                  <a:gd name="T14" fmla="*/ 0 w 21263"/>
                  <a:gd name="T15" fmla="*/ 0 h 21544"/>
                  <a:gd name="T16" fmla="*/ 0 w 21263"/>
                  <a:gd name="T17" fmla="*/ 0 h 21544"/>
                  <a:gd name="T18" fmla="*/ 0 w 21263"/>
                  <a:gd name="T19" fmla="*/ 0 h 21544"/>
                  <a:gd name="T20" fmla="*/ 0 w 21263"/>
                  <a:gd name="T21" fmla="*/ 0 h 21544"/>
                  <a:gd name="T22" fmla="*/ 0 w 21263"/>
                  <a:gd name="T23" fmla="*/ 0 h 21544"/>
                  <a:gd name="T24" fmla="*/ 0 w 21263"/>
                  <a:gd name="T25" fmla="*/ 0 h 21544"/>
                  <a:gd name="T26" fmla="*/ 0 w 21263"/>
                  <a:gd name="T27" fmla="*/ 0 h 21544"/>
                  <a:gd name="T28" fmla="*/ 0 w 21263"/>
                  <a:gd name="T29" fmla="*/ 0 h 21544"/>
                  <a:gd name="T30" fmla="*/ 0 w 21263"/>
                  <a:gd name="T31" fmla="*/ 0 h 21544"/>
                  <a:gd name="T32" fmla="*/ 0 w 21263"/>
                  <a:gd name="T33" fmla="*/ 0 h 21544"/>
                  <a:gd name="T34" fmla="*/ 0 w 21263"/>
                  <a:gd name="T35" fmla="*/ 0 h 21544"/>
                  <a:gd name="T36" fmla="*/ 0 w 21263"/>
                  <a:gd name="T37" fmla="*/ 0 h 21544"/>
                  <a:gd name="T38" fmla="*/ 0 w 21263"/>
                  <a:gd name="T39" fmla="*/ 0 h 21544"/>
                  <a:gd name="T40" fmla="*/ 0 w 21263"/>
                  <a:gd name="T41" fmla="*/ 0 h 21544"/>
                  <a:gd name="T42" fmla="*/ 0 w 21263"/>
                  <a:gd name="T43" fmla="*/ 0 h 21544"/>
                  <a:gd name="T44" fmla="*/ 0 w 21263"/>
                  <a:gd name="T45" fmla="*/ 0 h 21544"/>
                  <a:gd name="T46" fmla="*/ 0 w 21263"/>
                  <a:gd name="T47" fmla="*/ 0 h 21544"/>
                  <a:gd name="T48" fmla="*/ 0 w 21263"/>
                  <a:gd name="T49" fmla="*/ 0 h 21544"/>
                  <a:gd name="T50" fmla="*/ 0 w 21263"/>
                  <a:gd name="T51" fmla="*/ 0 h 21544"/>
                  <a:gd name="T52" fmla="*/ 0 w 21263"/>
                  <a:gd name="T53" fmla="*/ 0 h 21544"/>
                  <a:gd name="T54" fmla="*/ 0 w 21263"/>
                  <a:gd name="T55" fmla="*/ 0 h 21544"/>
                  <a:gd name="T56" fmla="*/ 0 w 21263"/>
                  <a:gd name="T57" fmla="*/ 0 h 21544"/>
                  <a:gd name="T58" fmla="*/ 0 w 21263"/>
                  <a:gd name="T59" fmla="*/ 0 h 215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263" h="21544">
                    <a:moveTo>
                      <a:pt x="468" y="16899"/>
                    </a:moveTo>
                    <a:cubicBezTo>
                      <a:pt x="1011" y="17543"/>
                      <a:pt x="1809" y="17423"/>
                      <a:pt x="2251" y="16628"/>
                    </a:cubicBezTo>
                    <a:lnTo>
                      <a:pt x="2251" y="16626"/>
                    </a:lnTo>
                    <a:lnTo>
                      <a:pt x="3543" y="14300"/>
                    </a:lnTo>
                    <a:lnTo>
                      <a:pt x="5600" y="18371"/>
                    </a:lnTo>
                    <a:cubicBezTo>
                      <a:pt x="5873" y="18913"/>
                      <a:pt x="6328" y="19195"/>
                      <a:pt x="6786" y="19106"/>
                    </a:cubicBezTo>
                    <a:cubicBezTo>
                      <a:pt x="7242" y="19020"/>
                      <a:pt x="7630" y="18574"/>
                      <a:pt x="7798" y="17946"/>
                    </a:cubicBezTo>
                    <a:lnTo>
                      <a:pt x="9754" y="10654"/>
                    </a:lnTo>
                    <a:lnTo>
                      <a:pt x="12588" y="20415"/>
                    </a:lnTo>
                    <a:cubicBezTo>
                      <a:pt x="12787" y="21104"/>
                      <a:pt x="13246" y="21544"/>
                      <a:pt x="13755" y="21544"/>
                    </a:cubicBezTo>
                    <a:cubicBezTo>
                      <a:pt x="13778" y="21544"/>
                      <a:pt x="13801" y="21543"/>
                      <a:pt x="13826" y="21542"/>
                    </a:cubicBezTo>
                    <a:cubicBezTo>
                      <a:pt x="14360" y="21496"/>
                      <a:pt x="14816" y="20968"/>
                      <a:pt x="14968" y="20219"/>
                    </a:cubicBezTo>
                    <a:lnTo>
                      <a:pt x="17667" y="6945"/>
                    </a:lnTo>
                    <a:lnTo>
                      <a:pt x="18857" y="10519"/>
                    </a:lnTo>
                    <a:cubicBezTo>
                      <a:pt x="19162" y="11439"/>
                      <a:pt x="19921" y="11821"/>
                      <a:pt x="20550" y="11373"/>
                    </a:cubicBezTo>
                    <a:cubicBezTo>
                      <a:pt x="21179" y="10927"/>
                      <a:pt x="21442" y="9817"/>
                      <a:pt x="21135" y="8898"/>
                    </a:cubicBezTo>
                    <a:lnTo>
                      <a:pt x="18521" y="1042"/>
                    </a:lnTo>
                    <a:cubicBezTo>
                      <a:pt x="18292" y="352"/>
                      <a:pt x="17800" y="-56"/>
                      <a:pt x="17278" y="6"/>
                    </a:cubicBezTo>
                    <a:cubicBezTo>
                      <a:pt x="16755" y="69"/>
                      <a:pt x="16317" y="589"/>
                      <a:pt x="16167" y="1324"/>
                    </a:cubicBezTo>
                    <a:lnTo>
                      <a:pt x="13543" y="14225"/>
                    </a:lnTo>
                    <a:lnTo>
                      <a:pt x="10874" y="5027"/>
                    </a:lnTo>
                    <a:cubicBezTo>
                      <a:pt x="10672" y="4332"/>
                      <a:pt x="10206" y="3887"/>
                      <a:pt x="9689" y="3898"/>
                    </a:cubicBezTo>
                    <a:cubicBezTo>
                      <a:pt x="9173" y="3908"/>
                      <a:pt x="8715" y="4371"/>
                      <a:pt x="8527" y="5075"/>
                    </a:cubicBezTo>
                    <a:lnTo>
                      <a:pt x="6276" y="13475"/>
                    </a:lnTo>
                    <a:lnTo>
                      <a:pt x="4609" y="10174"/>
                    </a:lnTo>
                    <a:cubicBezTo>
                      <a:pt x="4375" y="9712"/>
                      <a:pt x="4012" y="9437"/>
                      <a:pt x="3619" y="9423"/>
                    </a:cubicBezTo>
                    <a:cubicBezTo>
                      <a:pt x="3225" y="9410"/>
                      <a:pt x="2854" y="9660"/>
                      <a:pt x="2606" y="10108"/>
                    </a:cubicBezTo>
                    <a:lnTo>
                      <a:pt x="284" y="14290"/>
                    </a:lnTo>
                    <a:cubicBezTo>
                      <a:pt x="-158" y="15086"/>
                      <a:pt x="-75" y="16253"/>
                      <a:pt x="468" y="16899"/>
                    </a:cubicBezTo>
                    <a:close/>
                    <a:moveTo>
                      <a:pt x="468" y="168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</p:grpSp>
        <p:sp>
          <p:nvSpPr>
            <p:cNvPr id="8" name="Arrow: Chevron 52"/>
            <p:cNvSpPr/>
            <p:nvPr/>
          </p:nvSpPr>
          <p:spPr>
            <a:xfrm>
              <a:off x="3100085" y="3485142"/>
              <a:ext cx="2240236" cy="1213460"/>
            </a:xfrm>
            <a:prstGeom prst="chevron">
              <a:avLst>
                <a:gd name="adj" fmla="val 417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137160" anchor="b">
              <a:normAutofit/>
            </a:bodyPr>
            <a:lstStyle/>
            <a:p>
              <a:pPr algn="ctr" rtl="1"/>
              <a:endParaRPr lang="zh-CN" altLang="en-US" sz="1350" b="1" dirty="0">
                <a:solidFill>
                  <a:srgbClr val="FFFFF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4025722" y="3873732"/>
              <a:ext cx="424973" cy="352698"/>
              <a:chOff x="0" y="0"/>
              <a:chExt cx="575" cy="480"/>
            </a:xfrm>
            <a:solidFill>
              <a:schemeClr val="accent1"/>
            </a:solidFill>
          </p:grpSpPr>
          <p:sp>
            <p:nvSpPr>
              <p:cNvPr id="31" name="Freeform: Shape 54"/>
              <p:cNvSpPr>
                <a:spLocks/>
              </p:cNvSpPr>
              <p:nvPr/>
            </p:nvSpPr>
            <p:spPr bwMode="auto">
              <a:xfrm>
                <a:off x="0" y="0"/>
                <a:ext cx="575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7905" y="6300"/>
                    </a:moveTo>
                    <a:lnTo>
                      <a:pt x="15882" y="0"/>
                    </a:lnTo>
                    <a:lnTo>
                      <a:pt x="0" y="7315"/>
                    </a:lnTo>
                    <a:lnTo>
                      <a:pt x="4584" y="21593"/>
                    </a:lnTo>
                    <a:lnTo>
                      <a:pt x="4584" y="21600"/>
                    </a:lnTo>
                    <a:lnTo>
                      <a:pt x="21600" y="21600"/>
                    </a:lnTo>
                    <a:lnTo>
                      <a:pt x="21600" y="6301"/>
                    </a:lnTo>
                    <a:lnTo>
                      <a:pt x="17905" y="6301"/>
                    </a:lnTo>
                    <a:lnTo>
                      <a:pt x="17905" y="6300"/>
                    </a:lnTo>
                    <a:close/>
                    <a:moveTo>
                      <a:pt x="16384" y="6300"/>
                    </a:moveTo>
                    <a:lnTo>
                      <a:pt x="6158" y="6300"/>
                    </a:lnTo>
                    <a:lnTo>
                      <a:pt x="15067" y="2197"/>
                    </a:lnTo>
                    <a:lnTo>
                      <a:pt x="16384" y="6300"/>
                    </a:lnTo>
                    <a:close/>
                    <a:moveTo>
                      <a:pt x="1835" y="8292"/>
                    </a:moveTo>
                    <a:lnTo>
                      <a:pt x="4585" y="7025"/>
                    </a:lnTo>
                    <a:lnTo>
                      <a:pt x="4585" y="16856"/>
                    </a:lnTo>
                    <a:lnTo>
                      <a:pt x="1835" y="8292"/>
                    </a:lnTo>
                    <a:close/>
                    <a:moveTo>
                      <a:pt x="6004" y="19900"/>
                    </a:moveTo>
                    <a:lnTo>
                      <a:pt x="6004" y="8001"/>
                    </a:lnTo>
                    <a:lnTo>
                      <a:pt x="20180" y="8001"/>
                    </a:lnTo>
                    <a:lnTo>
                      <a:pt x="20180" y="19900"/>
                    </a:lnTo>
                    <a:lnTo>
                      <a:pt x="6004" y="19900"/>
                    </a:lnTo>
                    <a:close/>
                    <a:moveTo>
                      <a:pt x="6004" y="199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32" name="Freeform: Shape 55"/>
              <p:cNvSpPr>
                <a:spLocks/>
              </p:cNvSpPr>
              <p:nvPr/>
            </p:nvSpPr>
            <p:spPr bwMode="auto">
              <a:xfrm>
                <a:off x="208" y="240"/>
                <a:ext cx="298" cy="1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8676" y="4990"/>
                    </a:moveTo>
                    <a:lnTo>
                      <a:pt x="16483" y="6268"/>
                    </a:lnTo>
                    <a:lnTo>
                      <a:pt x="14584" y="0"/>
                    </a:lnTo>
                    <a:lnTo>
                      <a:pt x="8443" y="15510"/>
                    </a:lnTo>
                    <a:lnTo>
                      <a:pt x="5154" y="118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676" y="4990"/>
                    </a:lnTo>
                    <a:close/>
                    <a:moveTo>
                      <a:pt x="18676" y="499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33" name="Freeform: Shape 56"/>
              <p:cNvSpPr>
                <a:spLocks/>
              </p:cNvSpPr>
              <p:nvPr/>
            </p:nvSpPr>
            <p:spPr bwMode="auto">
              <a:xfrm>
                <a:off x="208" y="223"/>
                <a:ext cx="71" cy="72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</p:grpSp>
        <p:sp>
          <p:nvSpPr>
            <p:cNvPr id="10" name="Arrow: Chevron 58"/>
            <p:cNvSpPr/>
            <p:nvPr/>
          </p:nvSpPr>
          <p:spPr>
            <a:xfrm>
              <a:off x="4975881" y="3485142"/>
              <a:ext cx="2240236" cy="1213460"/>
            </a:xfrm>
            <a:prstGeom prst="chevron">
              <a:avLst>
                <a:gd name="adj" fmla="val 41715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137160" anchor="b">
              <a:normAutofit/>
            </a:bodyPr>
            <a:lstStyle/>
            <a:p>
              <a:pPr algn="ctr" rtl="1"/>
              <a:endParaRPr lang="zh-CN" altLang="en-US" sz="1350" b="1" dirty="0">
                <a:solidFill>
                  <a:srgbClr val="FFFFF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1" name="Freeform: Shape 59"/>
            <p:cNvSpPr>
              <a:spLocks/>
            </p:cNvSpPr>
            <p:nvPr/>
          </p:nvSpPr>
          <p:spPr bwMode="auto">
            <a:xfrm>
              <a:off x="5866211" y="3878625"/>
              <a:ext cx="422081" cy="424971"/>
            </a:xfrm>
            <a:custGeom>
              <a:avLst/>
              <a:gdLst>
                <a:gd name="T0" fmla="*/ 286355233 w 21600"/>
                <a:gd name="T1" fmla="*/ 49183159 h 21600"/>
                <a:gd name="T2" fmla="*/ 238430687 w 21600"/>
                <a:gd name="T3" fmla="*/ 0 h 21600"/>
                <a:gd name="T4" fmla="*/ 190506023 w 21600"/>
                <a:gd name="T5" fmla="*/ 49183159 h 21600"/>
                <a:gd name="T6" fmla="*/ 226525457 w 21600"/>
                <a:gd name="T7" fmla="*/ 96798730 h 21600"/>
                <a:gd name="T8" fmla="*/ 226525457 w 21600"/>
                <a:gd name="T9" fmla="*/ 135000684 h 21600"/>
                <a:gd name="T10" fmla="*/ 189578237 w 21600"/>
                <a:gd name="T11" fmla="*/ 135000684 h 21600"/>
                <a:gd name="T12" fmla="*/ 142912626 w 21600"/>
                <a:gd name="T13" fmla="*/ 97752122 h 21600"/>
                <a:gd name="T14" fmla="*/ 96233431 w 21600"/>
                <a:gd name="T15" fmla="*/ 135000684 h 21600"/>
                <a:gd name="T16" fmla="*/ 35317649 w 21600"/>
                <a:gd name="T17" fmla="*/ 135000684 h 21600"/>
                <a:gd name="T18" fmla="*/ 35317649 w 21600"/>
                <a:gd name="T19" fmla="*/ 198202849 h 21600"/>
                <a:gd name="T20" fmla="*/ 0 w 21600"/>
                <a:gd name="T21" fmla="*/ 245382120 h 21600"/>
                <a:gd name="T22" fmla="*/ 47633014 w 21600"/>
                <a:gd name="T23" fmla="*/ 294279076 h 21600"/>
                <a:gd name="T24" fmla="*/ 95266028 w 21600"/>
                <a:gd name="T25" fmla="*/ 245382120 h 21600"/>
                <a:gd name="T26" fmla="*/ 59219425 w 21600"/>
                <a:gd name="T27" fmla="*/ 198011190 h 21600"/>
                <a:gd name="T28" fmla="*/ 59219425 w 21600"/>
                <a:gd name="T29" fmla="*/ 159536819 h 21600"/>
                <a:gd name="T30" fmla="*/ 96247015 w 21600"/>
                <a:gd name="T31" fmla="*/ 159536819 h 21600"/>
                <a:gd name="T32" fmla="*/ 142912626 w 21600"/>
                <a:gd name="T33" fmla="*/ 196745115 h 21600"/>
                <a:gd name="T34" fmla="*/ 189564641 w 21600"/>
                <a:gd name="T35" fmla="*/ 159536819 h 21600"/>
                <a:gd name="T36" fmla="*/ 250428488 w 21600"/>
                <a:gd name="T37" fmla="*/ 159536819 h 21600"/>
                <a:gd name="T38" fmla="*/ 250428488 w 21600"/>
                <a:gd name="T39" fmla="*/ 96771073 h 21600"/>
                <a:gd name="T40" fmla="*/ 286355233 w 21600"/>
                <a:gd name="T41" fmla="*/ 49183159 h 21600"/>
                <a:gd name="T42" fmla="*/ 71350668 w 21600"/>
                <a:gd name="T43" fmla="*/ 245382120 h 21600"/>
                <a:gd name="T44" fmla="*/ 47619429 w 21600"/>
                <a:gd name="T45" fmla="*/ 269755549 h 21600"/>
                <a:gd name="T46" fmla="*/ 23889446 w 21600"/>
                <a:gd name="T47" fmla="*/ 245382120 h 21600"/>
                <a:gd name="T48" fmla="*/ 47619429 w 21600"/>
                <a:gd name="T49" fmla="*/ 221022585 h 21600"/>
                <a:gd name="T50" fmla="*/ 71350668 w 21600"/>
                <a:gd name="T51" fmla="*/ 245382120 h 21600"/>
                <a:gd name="T52" fmla="*/ 59219425 w 21600"/>
                <a:gd name="T53" fmla="*/ 210123434 h 21600"/>
                <a:gd name="T54" fmla="*/ 59219425 w 21600"/>
                <a:gd name="T55" fmla="*/ 210123434 h 21600"/>
                <a:gd name="T56" fmla="*/ 142899041 w 21600"/>
                <a:gd name="T57" fmla="*/ 172221577 h 21600"/>
                <a:gd name="T58" fmla="*/ 118585876 w 21600"/>
                <a:gd name="T59" fmla="*/ 147261858 h 21600"/>
                <a:gd name="T60" fmla="*/ 142899041 w 21600"/>
                <a:gd name="T61" fmla="*/ 122289424 h 21600"/>
                <a:gd name="T62" fmla="*/ 167213462 w 21600"/>
                <a:gd name="T63" fmla="*/ 147261858 h 21600"/>
                <a:gd name="T64" fmla="*/ 142899041 w 21600"/>
                <a:gd name="T65" fmla="*/ 172221577 h 21600"/>
                <a:gd name="T66" fmla="*/ 238430687 w 21600"/>
                <a:gd name="T67" fmla="*/ 73855389 h 21600"/>
                <a:gd name="T68" fmla="*/ 214409065 w 21600"/>
                <a:gd name="T69" fmla="*/ 49183159 h 21600"/>
                <a:gd name="T70" fmla="*/ 238430687 w 21600"/>
                <a:gd name="T71" fmla="*/ 24523408 h 21600"/>
                <a:gd name="T72" fmla="*/ 262465787 w 21600"/>
                <a:gd name="T73" fmla="*/ 49183159 h 21600"/>
                <a:gd name="T74" fmla="*/ 238430687 w 21600"/>
                <a:gd name="T75" fmla="*/ 73855389 h 21600"/>
                <a:gd name="T76" fmla="*/ 238430687 w 21600"/>
                <a:gd name="T77" fmla="*/ 73855389 h 216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00" h="21600">
                  <a:moveTo>
                    <a:pt x="21600" y="3610"/>
                  </a:moveTo>
                  <a:cubicBezTo>
                    <a:pt x="21600" y="1616"/>
                    <a:pt x="19981" y="0"/>
                    <a:pt x="17985" y="0"/>
                  </a:cubicBezTo>
                  <a:cubicBezTo>
                    <a:pt x="15988" y="0"/>
                    <a:pt x="14370" y="1616"/>
                    <a:pt x="14370" y="3610"/>
                  </a:cubicBezTo>
                  <a:cubicBezTo>
                    <a:pt x="14370" y="5294"/>
                    <a:pt x="15526" y="6705"/>
                    <a:pt x="17087" y="7105"/>
                  </a:cubicBezTo>
                  <a:lnTo>
                    <a:pt x="17087" y="9909"/>
                  </a:lnTo>
                  <a:lnTo>
                    <a:pt x="14300" y="9909"/>
                  </a:lnTo>
                  <a:cubicBezTo>
                    <a:pt x="13898" y="8338"/>
                    <a:pt x="12477" y="7175"/>
                    <a:pt x="10780" y="7175"/>
                  </a:cubicBezTo>
                  <a:cubicBezTo>
                    <a:pt x="9082" y="7175"/>
                    <a:pt x="7660" y="8338"/>
                    <a:pt x="7259" y="9909"/>
                  </a:cubicBezTo>
                  <a:lnTo>
                    <a:pt x="2664" y="9909"/>
                  </a:lnTo>
                  <a:lnTo>
                    <a:pt x="2664" y="14548"/>
                  </a:lnTo>
                  <a:cubicBezTo>
                    <a:pt x="1131" y="14957"/>
                    <a:pt x="0" y="16351"/>
                    <a:pt x="0" y="18011"/>
                  </a:cubicBezTo>
                  <a:cubicBezTo>
                    <a:pt x="0" y="19993"/>
                    <a:pt x="1609" y="21600"/>
                    <a:pt x="3593" y="21600"/>
                  </a:cubicBezTo>
                  <a:cubicBezTo>
                    <a:pt x="5577" y="21600"/>
                    <a:pt x="7186" y="19994"/>
                    <a:pt x="7186" y="18011"/>
                  </a:cubicBezTo>
                  <a:cubicBezTo>
                    <a:pt x="7186" y="16331"/>
                    <a:pt x="6028" y="14925"/>
                    <a:pt x="4467" y="14534"/>
                  </a:cubicBezTo>
                  <a:lnTo>
                    <a:pt x="4467" y="11710"/>
                  </a:lnTo>
                  <a:lnTo>
                    <a:pt x="7260" y="11710"/>
                  </a:lnTo>
                  <a:cubicBezTo>
                    <a:pt x="7662" y="13279"/>
                    <a:pt x="9083" y="14441"/>
                    <a:pt x="10780" y="14441"/>
                  </a:cubicBezTo>
                  <a:cubicBezTo>
                    <a:pt x="12476" y="14441"/>
                    <a:pt x="13897" y="13279"/>
                    <a:pt x="14299" y="11710"/>
                  </a:cubicBezTo>
                  <a:lnTo>
                    <a:pt x="18890" y="11710"/>
                  </a:lnTo>
                  <a:lnTo>
                    <a:pt x="18890" y="7103"/>
                  </a:lnTo>
                  <a:cubicBezTo>
                    <a:pt x="20447" y="6701"/>
                    <a:pt x="21600" y="5293"/>
                    <a:pt x="21600" y="3610"/>
                  </a:cubicBezTo>
                  <a:close/>
                  <a:moveTo>
                    <a:pt x="5382" y="18011"/>
                  </a:moveTo>
                  <a:cubicBezTo>
                    <a:pt x="5382" y="18997"/>
                    <a:pt x="4580" y="19800"/>
                    <a:pt x="3592" y="19800"/>
                  </a:cubicBezTo>
                  <a:cubicBezTo>
                    <a:pt x="2605" y="19800"/>
                    <a:pt x="1802" y="18997"/>
                    <a:pt x="1802" y="18011"/>
                  </a:cubicBezTo>
                  <a:cubicBezTo>
                    <a:pt x="1802" y="17025"/>
                    <a:pt x="2605" y="16223"/>
                    <a:pt x="3592" y="16223"/>
                  </a:cubicBezTo>
                  <a:cubicBezTo>
                    <a:pt x="4580" y="16223"/>
                    <a:pt x="5382" y="17025"/>
                    <a:pt x="5382" y="18011"/>
                  </a:cubicBezTo>
                  <a:close/>
                  <a:moveTo>
                    <a:pt x="4467" y="15423"/>
                  </a:moveTo>
                  <a:lnTo>
                    <a:pt x="4467" y="15423"/>
                  </a:lnTo>
                  <a:close/>
                  <a:moveTo>
                    <a:pt x="10779" y="12641"/>
                  </a:moveTo>
                  <a:cubicBezTo>
                    <a:pt x="9768" y="12641"/>
                    <a:pt x="8945" y="11819"/>
                    <a:pt x="8945" y="10809"/>
                  </a:cubicBezTo>
                  <a:cubicBezTo>
                    <a:pt x="8945" y="9798"/>
                    <a:pt x="9768" y="8976"/>
                    <a:pt x="10779" y="8976"/>
                  </a:cubicBezTo>
                  <a:cubicBezTo>
                    <a:pt x="11791" y="8976"/>
                    <a:pt x="12613" y="9798"/>
                    <a:pt x="12613" y="10809"/>
                  </a:cubicBezTo>
                  <a:cubicBezTo>
                    <a:pt x="12614" y="11819"/>
                    <a:pt x="11791" y="12641"/>
                    <a:pt x="10779" y="12641"/>
                  </a:cubicBezTo>
                  <a:close/>
                  <a:moveTo>
                    <a:pt x="17985" y="5421"/>
                  </a:moveTo>
                  <a:cubicBezTo>
                    <a:pt x="16986" y="5421"/>
                    <a:pt x="16173" y="4609"/>
                    <a:pt x="16173" y="3610"/>
                  </a:cubicBezTo>
                  <a:cubicBezTo>
                    <a:pt x="16173" y="2613"/>
                    <a:pt x="16986" y="1800"/>
                    <a:pt x="17985" y="1800"/>
                  </a:cubicBezTo>
                  <a:cubicBezTo>
                    <a:pt x="18984" y="1800"/>
                    <a:pt x="19798" y="2613"/>
                    <a:pt x="19798" y="3610"/>
                  </a:cubicBezTo>
                  <a:cubicBezTo>
                    <a:pt x="19798" y="4609"/>
                    <a:pt x="18984" y="5421"/>
                    <a:pt x="17985" y="5421"/>
                  </a:cubicBezTo>
                  <a:close/>
                  <a:moveTo>
                    <a:pt x="17985" y="542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2" name="Arrow: Chevron 61"/>
            <p:cNvSpPr/>
            <p:nvPr/>
          </p:nvSpPr>
          <p:spPr>
            <a:xfrm>
              <a:off x="8727475" y="3485142"/>
              <a:ext cx="2240236" cy="1213460"/>
            </a:xfrm>
            <a:prstGeom prst="chevron">
              <a:avLst>
                <a:gd name="adj" fmla="val 41715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137160" anchor="b">
              <a:normAutofit/>
            </a:bodyPr>
            <a:lstStyle/>
            <a:p>
              <a:pPr algn="ctr" rtl="1"/>
              <a:endParaRPr lang="zh-CN" altLang="en-US" sz="1350" b="1" dirty="0">
                <a:solidFill>
                  <a:srgbClr val="FFFFF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9735601" y="3900225"/>
              <a:ext cx="281929" cy="317115"/>
              <a:chOff x="0" y="0"/>
              <a:chExt cx="464" cy="573"/>
            </a:xfrm>
            <a:solidFill>
              <a:srgbClr val="FFFFFF"/>
            </a:solidFill>
          </p:grpSpPr>
          <p:sp>
            <p:nvSpPr>
              <p:cNvPr id="29" name="Freeform: Shape 63"/>
              <p:cNvSpPr>
                <a:spLocks/>
              </p:cNvSpPr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30" name="Freeform: Shape 64"/>
              <p:cNvSpPr>
                <a:spLocks/>
              </p:cNvSpPr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129040" y="4796435"/>
              <a:ext cx="2240236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016558" y="4796435"/>
              <a:ext cx="2240236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880632" y="4796435"/>
              <a:ext cx="2240236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768150" y="4796435"/>
              <a:ext cx="2240236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687932" y="4796435"/>
              <a:ext cx="2240236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01869" y="1724139"/>
            <a:ext cx="10637655" cy="741192"/>
            <a:chOff x="937749" y="5016378"/>
            <a:chExt cx="10637655" cy="741192"/>
          </a:xfrm>
        </p:grpSpPr>
        <p:sp>
          <p:nvSpPr>
            <p:cNvPr id="53" name="矩形 52"/>
            <p:cNvSpPr/>
            <p:nvPr/>
          </p:nvSpPr>
          <p:spPr>
            <a:xfrm>
              <a:off x="937749" y="5369002"/>
              <a:ext cx="10637655" cy="3885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محتوایی که با عنوان مطابقت دارد، اینجا را کلیک کنید. برای افزودن محتوایی که با عنوان مطابقت دارد،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936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rot="1800000">
            <a:off x="9610111" y="2721364"/>
            <a:ext cx="3791448" cy="3889351"/>
          </a:xfrm>
          <a:custGeom>
            <a:avLst/>
            <a:gdLst>
              <a:gd name="connsiteX0" fmla="*/ 0 w 6524914"/>
              <a:gd name="connsiteY0" fmla="*/ 0 h 3880147"/>
              <a:gd name="connsiteX1" fmla="*/ 6524914 w 6524914"/>
              <a:gd name="connsiteY1" fmla="*/ 0 h 3880147"/>
              <a:gd name="connsiteX2" fmla="*/ 6524914 w 6524914"/>
              <a:gd name="connsiteY2" fmla="*/ 3880147 h 3880147"/>
              <a:gd name="connsiteX3" fmla="*/ 0 w 6524914"/>
              <a:gd name="connsiteY3" fmla="*/ 3880147 h 3880147"/>
              <a:gd name="connsiteX4" fmla="*/ 0 w 6524914"/>
              <a:gd name="connsiteY4" fmla="*/ 0 h 3880147"/>
              <a:gd name="connsiteX0" fmla="*/ 0 w 6524914"/>
              <a:gd name="connsiteY0" fmla="*/ 0 h 3880147"/>
              <a:gd name="connsiteX1" fmla="*/ 3051207 w 6524914"/>
              <a:gd name="connsiteY1" fmla="*/ 4332 h 3880147"/>
              <a:gd name="connsiteX2" fmla="*/ 6524914 w 6524914"/>
              <a:gd name="connsiteY2" fmla="*/ 0 h 3880147"/>
              <a:gd name="connsiteX3" fmla="*/ 6524914 w 6524914"/>
              <a:gd name="connsiteY3" fmla="*/ 3880147 h 3880147"/>
              <a:gd name="connsiteX4" fmla="*/ 0 w 6524914"/>
              <a:gd name="connsiteY4" fmla="*/ 3880147 h 3880147"/>
              <a:gd name="connsiteX5" fmla="*/ 0 w 6524914"/>
              <a:gd name="connsiteY5" fmla="*/ 0 h 3880147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3880147 h 3889351"/>
              <a:gd name="connsiteX6" fmla="*/ 0 w 6524914"/>
              <a:gd name="connsiteY6" fmla="*/ 0 h 3889351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0 h 3889351"/>
              <a:gd name="connsiteX0" fmla="*/ 0 w 3791448"/>
              <a:gd name="connsiteY0" fmla="*/ 3889351 h 3889351"/>
              <a:gd name="connsiteX1" fmla="*/ 317741 w 3791448"/>
              <a:gd name="connsiteY1" fmla="*/ 4332 h 3889351"/>
              <a:gd name="connsiteX2" fmla="*/ 3791448 w 3791448"/>
              <a:gd name="connsiteY2" fmla="*/ 0 h 3889351"/>
              <a:gd name="connsiteX3" fmla="*/ 3791448 w 3791448"/>
              <a:gd name="connsiteY3" fmla="*/ 3880147 h 3889351"/>
              <a:gd name="connsiteX4" fmla="*/ 0 w 3791448"/>
              <a:gd name="connsiteY4" fmla="*/ 3889351 h 388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448" h="3889351">
                <a:moveTo>
                  <a:pt x="0" y="3889351"/>
                </a:moveTo>
                <a:lnTo>
                  <a:pt x="317741" y="4332"/>
                </a:lnTo>
                <a:lnTo>
                  <a:pt x="3791448" y="0"/>
                </a:lnTo>
                <a:lnTo>
                  <a:pt x="3791448" y="3880147"/>
                </a:lnTo>
                <a:lnTo>
                  <a:pt x="0" y="388935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6" name="矩形 34"/>
          <p:cNvSpPr/>
          <p:nvPr/>
        </p:nvSpPr>
        <p:spPr>
          <a:xfrm rot="1800000">
            <a:off x="6999173" y="2721364"/>
            <a:ext cx="3791448" cy="3889351"/>
          </a:xfrm>
          <a:custGeom>
            <a:avLst/>
            <a:gdLst>
              <a:gd name="connsiteX0" fmla="*/ 0 w 6524914"/>
              <a:gd name="connsiteY0" fmla="*/ 0 h 3880147"/>
              <a:gd name="connsiteX1" fmla="*/ 6524914 w 6524914"/>
              <a:gd name="connsiteY1" fmla="*/ 0 h 3880147"/>
              <a:gd name="connsiteX2" fmla="*/ 6524914 w 6524914"/>
              <a:gd name="connsiteY2" fmla="*/ 3880147 h 3880147"/>
              <a:gd name="connsiteX3" fmla="*/ 0 w 6524914"/>
              <a:gd name="connsiteY3" fmla="*/ 3880147 h 3880147"/>
              <a:gd name="connsiteX4" fmla="*/ 0 w 6524914"/>
              <a:gd name="connsiteY4" fmla="*/ 0 h 3880147"/>
              <a:gd name="connsiteX0" fmla="*/ 0 w 6524914"/>
              <a:gd name="connsiteY0" fmla="*/ 0 h 3880147"/>
              <a:gd name="connsiteX1" fmla="*/ 3051207 w 6524914"/>
              <a:gd name="connsiteY1" fmla="*/ 4332 h 3880147"/>
              <a:gd name="connsiteX2" fmla="*/ 6524914 w 6524914"/>
              <a:gd name="connsiteY2" fmla="*/ 0 h 3880147"/>
              <a:gd name="connsiteX3" fmla="*/ 6524914 w 6524914"/>
              <a:gd name="connsiteY3" fmla="*/ 3880147 h 3880147"/>
              <a:gd name="connsiteX4" fmla="*/ 0 w 6524914"/>
              <a:gd name="connsiteY4" fmla="*/ 3880147 h 3880147"/>
              <a:gd name="connsiteX5" fmla="*/ 0 w 6524914"/>
              <a:gd name="connsiteY5" fmla="*/ 0 h 3880147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3880147 h 3889351"/>
              <a:gd name="connsiteX6" fmla="*/ 0 w 6524914"/>
              <a:gd name="connsiteY6" fmla="*/ 0 h 3889351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0 h 3889351"/>
              <a:gd name="connsiteX0" fmla="*/ 0 w 3791448"/>
              <a:gd name="connsiteY0" fmla="*/ 3889351 h 3889351"/>
              <a:gd name="connsiteX1" fmla="*/ 317741 w 3791448"/>
              <a:gd name="connsiteY1" fmla="*/ 4332 h 3889351"/>
              <a:gd name="connsiteX2" fmla="*/ 3791448 w 3791448"/>
              <a:gd name="connsiteY2" fmla="*/ 0 h 3889351"/>
              <a:gd name="connsiteX3" fmla="*/ 3791448 w 3791448"/>
              <a:gd name="connsiteY3" fmla="*/ 3880147 h 3889351"/>
              <a:gd name="connsiteX4" fmla="*/ 0 w 3791448"/>
              <a:gd name="connsiteY4" fmla="*/ 3889351 h 388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448" h="3889351">
                <a:moveTo>
                  <a:pt x="0" y="3889351"/>
                </a:moveTo>
                <a:lnTo>
                  <a:pt x="317741" y="4332"/>
                </a:lnTo>
                <a:lnTo>
                  <a:pt x="3791448" y="0"/>
                </a:lnTo>
                <a:lnTo>
                  <a:pt x="3791448" y="3880147"/>
                </a:lnTo>
                <a:lnTo>
                  <a:pt x="0" y="388935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7" name="矩形 34"/>
          <p:cNvSpPr/>
          <p:nvPr/>
        </p:nvSpPr>
        <p:spPr>
          <a:xfrm rot="1800000">
            <a:off x="4391911" y="2721364"/>
            <a:ext cx="3791448" cy="3889351"/>
          </a:xfrm>
          <a:custGeom>
            <a:avLst/>
            <a:gdLst>
              <a:gd name="connsiteX0" fmla="*/ 0 w 6524914"/>
              <a:gd name="connsiteY0" fmla="*/ 0 h 3880147"/>
              <a:gd name="connsiteX1" fmla="*/ 6524914 w 6524914"/>
              <a:gd name="connsiteY1" fmla="*/ 0 h 3880147"/>
              <a:gd name="connsiteX2" fmla="*/ 6524914 w 6524914"/>
              <a:gd name="connsiteY2" fmla="*/ 3880147 h 3880147"/>
              <a:gd name="connsiteX3" fmla="*/ 0 w 6524914"/>
              <a:gd name="connsiteY3" fmla="*/ 3880147 h 3880147"/>
              <a:gd name="connsiteX4" fmla="*/ 0 w 6524914"/>
              <a:gd name="connsiteY4" fmla="*/ 0 h 3880147"/>
              <a:gd name="connsiteX0" fmla="*/ 0 w 6524914"/>
              <a:gd name="connsiteY0" fmla="*/ 0 h 3880147"/>
              <a:gd name="connsiteX1" fmla="*/ 3051207 w 6524914"/>
              <a:gd name="connsiteY1" fmla="*/ 4332 h 3880147"/>
              <a:gd name="connsiteX2" fmla="*/ 6524914 w 6524914"/>
              <a:gd name="connsiteY2" fmla="*/ 0 h 3880147"/>
              <a:gd name="connsiteX3" fmla="*/ 6524914 w 6524914"/>
              <a:gd name="connsiteY3" fmla="*/ 3880147 h 3880147"/>
              <a:gd name="connsiteX4" fmla="*/ 0 w 6524914"/>
              <a:gd name="connsiteY4" fmla="*/ 3880147 h 3880147"/>
              <a:gd name="connsiteX5" fmla="*/ 0 w 6524914"/>
              <a:gd name="connsiteY5" fmla="*/ 0 h 3880147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3880147 h 3889351"/>
              <a:gd name="connsiteX6" fmla="*/ 0 w 6524914"/>
              <a:gd name="connsiteY6" fmla="*/ 0 h 3889351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0 h 3889351"/>
              <a:gd name="connsiteX0" fmla="*/ 0 w 3791448"/>
              <a:gd name="connsiteY0" fmla="*/ 3889351 h 3889351"/>
              <a:gd name="connsiteX1" fmla="*/ 317741 w 3791448"/>
              <a:gd name="connsiteY1" fmla="*/ 4332 h 3889351"/>
              <a:gd name="connsiteX2" fmla="*/ 3791448 w 3791448"/>
              <a:gd name="connsiteY2" fmla="*/ 0 h 3889351"/>
              <a:gd name="connsiteX3" fmla="*/ 3791448 w 3791448"/>
              <a:gd name="connsiteY3" fmla="*/ 3880147 h 3889351"/>
              <a:gd name="connsiteX4" fmla="*/ 0 w 3791448"/>
              <a:gd name="connsiteY4" fmla="*/ 3889351 h 388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448" h="3889351">
                <a:moveTo>
                  <a:pt x="0" y="3889351"/>
                </a:moveTo>
                <a:lnTo>
                  <a:pt x="317741" y="4332"/>
                </a:lnTo>
                <a:lnTo>
                  <a:pt x="3791448" y="0"/>
                </a:lnTo>
                <a:lnTo>
                  <a:pt x="3791448" y="3880147"/>
                </a:lnTo>
                <a:lnTo>
                  <a:pt x="0" y="388935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8" name="矩形 34"/>
          <p:cNvSpPr/>
          <p:nvPr/>
        </p:nvSpPr>
        <p:spPr>
          <a:xfrm rot="1800000">
            <a:off x="1808085" y="2721364"/>
            <a:ext cx="3791448" cy="3889351"/>
          </a:xfrm>
          <a:custGeom>
            <a:avLst/>
            <a:gdLst>
              <a:gd name="connsiteX0" fmla="*/ 0 w 6524914"/>
              <a:gd name="connsiteY0" fmla="*/ 0 h 3880147"/>
              <a:gd name="connsiteX1" fmla="*/ 6524914 w 6524914"/>
              <a:gd name="connsiteY1" fmla="*/ 0 h 3880147"/>
              <a:gd name="connsiteX2" fmla="*/ 6524914 w 6524914"/>
              <a:gd name="connsiteY2" fmla="*/ 3880147 h 3880147"/>
              <a:gd name="connsiteX3" fmla="*/ 0 w 6524914"/>
              <a:gd name="connsiteY3" fmla="*/ 3880147 h 3880147"/>
              <a:gd name="connsiteX4" fmla="*/ 0 w 6524914"/>
              <a:gd name="connsiteY4" fmla="*/ 0 h 3880147"/>
              <a:gd name="connsiteX0" fmla="*/ 0 w 6524914"/>
              <a:gd name="connsiteY0" fmla="*/ 0 h 3880147"/>
              <a:gd name="connsiteX1" fmla="*/ 3051207 w 6524914"/>
              <a:gd name="connsiteY1" fmla="*/ 4332 h 3880147"/>
              <a:gd name="connsiteX2" fmla="*/ 6524914 w 6524914"/>
              <a:gd name="connsiteY2" fmla="*/ 0 h 3880147"/>
              <a:gd name="connsiteX3" fmla="*/ 6524914 w 6524914"/>
              <a:gd name="connsiteY3" fmla="*/ 3880147 h 3880147"/>
              <a:gd name="connsiteX4" fmla="*/ 0 w 6524914"/>
              <a:gd name="connsiteY4" fmla="*/ 3880147 h 3880147"/>
              <a:gd name="connsiteX5" fmla="*/ 0 w 6524914"/>
              <a:gd name="connsiteY5" fmla="*/ 0 h 3880147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3880147 h 3889351"/>
              <a:gd name="connsiteX6" fmla="*/ 0 w 6524914"/>
              <a:gd name="connsiteY6" fmla="*/ 0 h 3889351"/>
              <a:gd name="connsiteX0" fmla="*/ 0 w 6524914"/>
              <a:gd name="connsiteY0" fmla="*/ 0 h 3889351"/>
              <a:gd name="connsiteX1" fmla="*/ 3051207 w 6524914"/>
              <a:gd name="connsiteY1" fmla="*/ 4332 h 3889351"/>
              <a:gd name="connsiteX2" fmla="*/ 6524914 w 6524914"/>
              <a:gd name="connsiteY2" fmla="*/ 0 h 3889351"/>
              <a:gd name="connsiteX3" fmla="*/ 6524914 w 6524914"/>
              <a:gd name="connsiteY3" fmla="*/ 3880147 h 3889351"/>
              <a:gd name="connsiteX4" fmla="*/ 2733466 w 6524914"/>
              <a:gd name="connsiteY4" fmla="*/ 3889351 h 3889351"/>
              <a:gd name="connsiteX5" fmla="*/ 0 w 6524914"/>
              <a:gd name="connsiteY5" fmla="*/ 0 h 3889351"/>
              <a:gd name="connsiteX0" fmla="*/ 0 w 3791448"/>
              <a:gd name="connsiteY0" fmla="*/ 3889351 h 3889351"/>
              <a:gd name="connsiteX1" fmla="*/ 317741 w 3791448"/>
              <a:gd name="connsiteY1" fmla="*/ 4332 h 3889351"/>
              <a:gd name="connsiteX2" fmla="*/ 3791448 w 3791448"/>
              <a:gd name="connsiteY2" fmla="*/ 0 h 3889351"/>
              <a:gd name="connsiteX3" fmla="*/ 3791448 w 3791448"/>
              <a:gd name="connsiteY3" fmla="*/ 3880147 h 3889351"/>
              <a:gd name="connsiteX4" fmla="*/ 0 w 3791448"/>
              <a:gd name="connsiteY4" fmla="*/ 3889351 h 388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448" h="3889351">
                <a:moveTo>
                  <a:pt x="0" y="3889351"/>
                </a:moveTo>
                <a:lnTo>
                  <a:pt x="317741" y="4332"/>
                </a:lnTo>
                <a:lnTo>
                  <a:pt x="3791448" y="0"/>
                </a:lnTo>
                <a:lnTo>
                  <a:pt x="3791448" y="3880147"/>
                </a:lnTo>
                <a:lnTo>
                  <a:pt x="0" y="388935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" name="a00bf3ee-5a82-4a0c-815a-9eb3a052642a"/>
          <p:cNvGrpSpPr>
            <a:grpSpLocks noChangeAspect="1"/>
          </p:cNvGrpSpPr>
          <p:nvPr/>
        </p:nvGrpSpPr>
        <p:grpSpPr>
          <a:xfrm>
            <a:off x="1066291" y="2151506"/>
            <a:ext cx="10059418" cy="3275714"/>
            <a:chOff x="1066291" y="1647975"/>
            <a:chExt cx="10059418" cy="3275714"/>
          </a:xfrm>
        </p:grpSpPr>
        <p:sp>
          <p:nvSpPr>
            <p:cNvPr id="4" name="Rectangle: Rounded Corners 4"/>
            <p:cNvSpPr/>
            <p:nvPr/>
          </p:nvSpPr>
          <p:spPr>
            <a:xfrm>
              <a:off x="1066291" y="1647975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 rtl="1">
                <a:lnSpc>
                  <a:spcPct val="120000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>
              <a:off x="1066291" y="4123928"/>
              <a:ext cx="2269165" cy="45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endParaRPr lang="zh-CN" altLang="en-US" sz="14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" name="Freeform: Shape 9"/>
            <p:cNvSpPr/>
            <p:nvPr/>
          </p:nvSpPr>
          <p:spPr>
            <a:xfrm>
              <a:off x="1839250" y="2160562"/>
              <a:ext cx="723246" cy="716984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8" name="Rectangle: Rounded Corners 11"/>
            <p:cNvSpPr/>
            <p:nvPr/>
          </p:nvSpPr>
          <p:spPr>
            <a:xfrm>
              <a:off x="3663042" y="1647975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 rtl="1">
                <a:lnSpc>
                  <a:spcPct val="120000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9" name="Rectangle 12"/>
            <p:cNvSpPr/>
            <p:nvPr/>
          </p:nvSpPr>
          <p:spPr>
            <a:xfrm>
              <a:off x="3663042" y="4123928"/>
              <a:ext cx="2269165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endParaRPr lang="zh-CN" altLang="en-US" sz="14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1" name="Freeform: Shape 16"/>
            <p:cNvSpPr/>
            <p:nvPr/>
          </p:nvSpPr>
          <p:spPr>
            <a:xfrm>
              <a:off x="4438119" y="2158536"/>
              <a:ext cx="719010" cy="719010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2" name="Rectangle: Rounded Corners 18"/>
            <p:cNvSpPr/>
            <p:nvPr/>
          </p:nvSpPr>
          <p:spPr>
            <a:xfrm>
              <a:off x="6259793" y="1647975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 rtl="1">
                <a:lnSpc>
                  <a:spcPct val="120000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3" name="Rectangle 19"/>
            <p:cNvSpPr/>
            <p:nvPr/>
          </p:nvSpPr>
          <p:spPr>
            <a:xfrm>
              <a:off x="6259793" y="4123928"/>
              <a:ext cx="2269165" cy="45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endParaRPr lang="zh-CN" altLang="en-US" sz="14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5" name="Freeform: Shape 23"/>
            <p:cNvSpPr/>
            <p:nvPr/>
          </p:nvSpPr>
          <p:spPr>
            <a:xfrm>
              <a:off x="7036225" y="2150677"/>
              <a:ext cx="716300" cy="719010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6" name="Rectangle: Rounded Corners 25"/>
            <p:cNvSpPr/>
            <p:nvPr/>
          </p:nvSpPr>
          <p:spPr>
            <a:xfrm>
              <a:off x="8856544" y="1647975"/>
              <a:ext cx="2269165" cy="3275714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 rtl="1">
                <a:lnSpc>
                  <a:spcPct val="120000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7" name="Rectangle 26"/>
            <p:cNvSpPr/>
            <p:nvPr/>
          </p:nvSpPr>
          <p:spPr>
            <a:xfrm>
              <a:off x="8856544" y="4123928"/>
              <a:ext cx="2269165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endParaRPr lang="zh-CN" altLang="en-US" sz="1400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9" name="Freeform: Shape 30"/>
            <p:cNvSpPr/>
            <p:nvPr/>
          </p:nvSpPr>
          <p:spPr>
            <a:xfrm>
              <a:off x="9630698" y="2150677"/>
              <a:ext cx="714360" cy="70507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21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24" name="文本框 23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176923" y="3683493"/>
            <a:ext cx="2047900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rtl="1">
              <a:lnSpc>
                <a:spcPct val="120000"/>
              </a:lnSpc>
            </a:pPr>
            <a:r>
              <a:rPr lang="fa-IR" altLang="zh-CN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4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85825" y="4654044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b="1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76637" y="4654044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b="1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86984" y="4654044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b="1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56544" y="4654044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b="1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3674" y="3683493"/>
            <a:ext cx="2047900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rtl="1">
              <a:lnSpc>
                <a:spcPct val="120000"/>
              </a:lnSpc>
            </a:pPr>
            <a:r>
              <a:rPr lang="fa-IR" altLang="zh-CN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4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70425" y="3683493"/>
            <a:ext cx="2047900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rtl="1">
              <a:lnSpc>
                <a:spcPct val="120000"/>
              </a:lnSpc>
            </a:pPr>
            <a:r>
              <a:rPr lang="fa-IR" altLang="zh-CN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4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967176" y="3683493"/>
            <a:ext cx="2047900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rtl="1">
              <a:lnSpc>
                <a:spcPct val="120000"/>
              </a:lnSpc>
            </a:pPr>
            <a:r>
              <a:rPr lang="fa-IR" altLang="zh-CN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4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68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rot="1800000">
            <a:off x="3617794" y="4740661"/>
            <a:ext cx="4005962" cy="2209567"/>
          </a:xfrm>
          <a:custGeom>
            <a:avLst/>
            <a:gdLst>
              <a:gd name="connsiteX0" fmla="*/ 0 w 5231887"/>
              <a:gd name="connsiteY0" fmla="*/ 0 h 2187613"/>
              <a:gd name="connsiteX1" fmla="*/ 5231887 w 5231887"/>
              <a:gd name="connsiteY1" fmla="*/ 0 h 2187613"/>
              <a:gd name="connsiteX2" fmla="*/ 5231887 w 5231887"/>
              <a:gd name="connsiteY2" fmla="*/ 2187613 h 2187613"/>
              <a:gd name="connsiteX3" fmla="*/ 0 w 5231887"/>
              <a:gd name="connsiteY3" fmla="*/ 2187613 h 2187613"/>
              <a:gd name="connsiteX4" fmla="*/ 0 w 5231887"/>
              <a:gd name="connsiteY4" fmla="*/ 0 h 2187613"/>
              <a:gd name="connsiteX0" fmla="*/ 0 w 5231887"/>
              <a:gd name="connsiteY0" fmla="*/ 9010 h 2196623"/>
              <a:gd name="connsiteX1" fmla="*/ 2347909 w 5231887"/>
              <a:gd name="connsiteY1" fmla="*/ 0 h 2196623"/>
              <a:gd name="connsiteX2" fmla="*/ 5231887 w 5231887"/>
              <a:gd name="connsiteY2" fmla="*/ 9010 h 2196623"/>
              <a:gd name="connsiteX3" fmla="*/ 5231887 w 5231887"/>
              <a:gd name="connsiteY3" fmla="*/ 2196623 h 2196623"/>
              <a:gd name="connsiteX4" fmla="*/ 0 w 5231887"/>
              <a:gd name="connsiteY4" fmla="*/ 2196623 h 2196623"/>
              <a:gd name="connsiteX5" fmla="*/ 0 w 5231887"/>
              <a:gd name="connsiteY5" fmla="*/ 9010 h 2196623"/>
              <a:gd name="connsiteX0" fmla="*/ 0 w 5231887"/>
              <a:gd name="connsiteY0" fmla="*/ 9010 h 2209567"/>
              <a:gd name="connsiteX1" fmla="*/ 2347909 w 5231887"/>
              <a:gd name="connsiteY1" fmla="*/ 0 h 2209567"/>
              <a:gd name="connsiteX2" fmla="*/ 5231887 w 5231887"/>
              <a:gd name="connsiteY2" fmla="*/ 9010 h 2209567"/>
              <a:gd name="connsiteX3" fmla="*/ 5231887 w 5231887"/>
              <a:gd name="connsiteY3" fmla="*/ 2196623 h 2209567"/>
              <a:gd name="connsiteX4" fmla="*/ 1225925 w 5231887"/>
              <a:gd name="connsiteY4" fmla="*/ 2209567 h 2209567"/>
              <a:gd name="connsiteX5" fmla="*/ 0 w 5231887"/>
              <a:gd name="connsiteY5" fmla="*/ 2196623 h 2209567"/>
              <a:gd name="connsiteX6" fmla="*/ 0 w 5231887"/>
              <a:gd name="connsiteY6" fmla="*/ 9010 h 2209567"/>
              <a:gd name="connsiteX0" fmla="*/ 0 w 5231887"/>
              <a:gd name="connsiteY0" fmla="*/ 9010 h 2209567"/>
              <a:gd name="connsiteX1" fmla="*/ 2347909 w 5231887"/>
              <a:gd name="connsiteY1" fmla="*/ 0 h 2209567"/>
              <a:gd name="connsiteX2" fmla="*/ 5231887 w 5231887"/>
              <a:gd name="connsiteY2" fmla="*/ 9010 h 2209567"/>
              <a:gd name="connsiteX3" fmla="*/ 5231887 w 5231887"/>
              <a:gd name="connsiteY3" fmla="*/ 2196623 h 2209567"/>
              <a:gd name="connsiteX4" fmla="*/ 1225925 w 5231887"/>
              <a:gd name="connsiteY4" fmla="*/ 2209567 h 2209567"/>
              <a:gd name="connsiteX5" fmla="*/ 0 w 5231887"/>
              <a:gd name="connsiteY5" fmla="*/ 9010 h 2209567"/>
              <a:gd name="connsiteX0" fmla="*/ 0 w 4005962"/>
              <a:gd name="connsiteY0" fmla="*/ 2209567 h 2209567"/>
              <a:gd name="connsiteX1" fmla="*/ 1121984 w 4005962"/>
              <a:gd name="connsiteY1" fmla="*/ 0 h 2209567"/>
              <a:gd name="connsiteX2" fmla="*/ 4005962 w 4005962"/>
              <a:gd name="connsiteY2" fmla="*/ 9010 h 2209567"/>
              <a:gd name="connsiteX3" fmla="*/ 4005962 w 4005962"/>
              <a:gd name="connsiteY3" fmla="*/ 2196623 h 2209567"/>
              <a:gd name="connsiteX4" fmla="*/ 0 w 4005962"/>
              <a:gd name="connsiteY4" fmla="*/ 2209567 h 220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962" h="2209567">
                <a:moveTo>
                  <a:pt x="0" y="2209567"/>
                </a:moveTo>
                <a:lnTo>
                  <a:pt x="1121984" y="0"/>
                </a:lnTo>
                <a:lnTo>
                  <a:pt x="4005962" y="9010"/>
                </a:lnTo>
                <a:lnTo>
                  <a:pt x="4005962" y="2196623"/>
                </a:lnTo>
                <a:lnTo>
                  <a:pt x="0" y="2209567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1800000">
            <a:off x="2579109" y="2473799"/>
            <a:ext cx="6506466" cy="3717187"/>
          </a:xfrm>
          <a:custGeom>
            <a:avLst/>
            <a:gdLst>
              <a:gd name="connsiteX0" fmla="*/ 0 w 6917896"/>
              <a:gd name="connsiteY0" fmla="*/ 0 h 3717187"/>
              <a:gd name="connsiteX1" fmla="*/ 6917896 w 6917896"/>
              <a:gd name="connsiteY1" fmla="*/ 0 h 3717187"/>
              <a:gd name="connsiteX2" fmla="*/ 6917896 w 6917896"/>
              <a:gd name="connsiteY2" fmla="*/ 3717187 h 3717187"/>
              <a:gd name="connsiteX3" fmla="*/ 0 w 6917896"/>
              <a:gd name="connsiteY3" fmla="*/ 3717187 h 3717187"/>
              <a:gd name="connsiteX4" fmla="*/ 0 w 6917896"/>
              <a:gd name="connsiteY4" fmla="*/ 0 h 3717187"/>
              <a:gd name="connsiteX0" fmla="*/ 0 w 6917896"/>
              <a:gd name="connsiteY0" fmla="*/ 0 h 3717187"/>
              <a:gd name="connsiteX1" fmla="*/ 2113956 w 6917896"/>
              <a:gd name="connsiteY1" fmla="*/ 16975 h 3717187"/>
              <a:gd name="connsiteX2" fmla="*/ 6917896 w 6917896"/>
              <a:gd name="connsiteY2" fmla="*/ 0 h 3717187"/>
              <a:gd name="connsiteX3" fmla="*/ 6917896 w 6917896"/>
              <a:gd name="connsiteY3" fmla="*/ 3717187 h 3717187"/>
              <a:gd name="connsiteX4" fmla="*/ 0 w 6917896"/>
              <a:gd name="connsiteY4" fmla="*/ 3717187 h 3717187"/>
              <a:gd name="connsiteX5" fmla="*/ 0 w 6917896"/>
              <a:gd name="connsiteY5" fmla="*/ 0 h 3717187"/>
              <a:gd name="connsiteX0" fmla="*/ 0 w 6917896"/>
              <a:gd name="connsiteY0" fmla="*/ 0 h 3717187"/>
              <a:gd name="connsiteX1" fmla="*/ 2113956 w 6917896"/>
              <a:gd name="connsiteY1" fmla="*/ 16975 h 3717187"/>
              <a:gd name="connsiteX2" fmla="*/ 6917896 w 6917896"/>
              <a:gd name="connsiteY2" fmla="*/ 0 h 3717187"/>
              <a:gd name="connsiteX3" fmla="*/ 6917896 w 6917896"/>
              <a:gd name="connsiteY3" fmla="*/ 3717187 h 3717187"/>
              <a:gd name="connsiteX4" fmla="*/ 411430 w 6917896"/>
              <a:gd name="connsiteY4" fmla="*/ 3716564 h 3717187"/>
              <a:gd name="connsiteX5" fmla="*/ 0 w 6917896"/>
              <a:gd name="connsiteY5" fmla="*/ 3717187 h 3717187"/>
              <a:gd name="connsiteX6" fmla="*/ 0 w 6917896"/>
              <a:gd name="connsiteY6" fmla="*/ 0 h 3717187"/>
              <a:gd name="connsiteX0" fmla="*/ 0 w 6917896"/>
              <a:gd name="connsiteY0" fmla="*/ 0 h 3717187"/>
              <a:gd name="connsiteX1" fmla="*/ 2113956 w 6917896"/>
              <a:gd name="connsiteY1" fmla="*/ 16975 h 3717187"/>
              <a:gd name="connsiteX2" fmla="*/ 6917896 w 6917896"/>
              <a:gd name="connsiteY2" fmla="*/ 0 h 3717187"/>
              <a:gd name="connsiteX3" fmla="*/ 6917896 w 6917896"/>
              <a:gd name="connsiteY3" fmla="*/ 3717187 h 3717187"/>
              <a:gd name="connsiteX4" fmla="*/ 411430 w 6917896"/>
              <a:gd name="connsiteY4" fmla="*/ 3716564 h 3717187"/>
              <a:gd name="connsiteX5" fmla="*/ 0 w 6917896"/>
              <a:gd name="connsiteY5" fmla="*/ 0 h 3717187"/>
              <a:gd name="connsiteX0" fmla="*/ 0 w 6506466"/>
              <a:gd name="connsiteY0" fmla="*/ 3716564 h 3717187"/>
              <a:gd name="connsiteX1" fmla="*/ 1702526 w 6506466"/>
              <a:gd name="connsiteY1" fmla="*/ 16975 h 3717187"/>
              <a:gd name="connsiteX2" fmla="*/ 6506466 w 6506466"/>
              <a:gd name="connsiteY2" fmla="*/ 0 h 3717187"/>
              <a:gd name="connsiteX3" fmla="*/ 6506466 w 6506466"/>
              <a:gd name="connsiteY3" fmla="*/ 3717187 h 3717187"/>
              <a:gd name="connsiteX4" fmla="*/ 0 w 6506466"/>
              <a:gd name="connsiteY4" fmla="*/ 3716564 h 37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6466" h="3717187">
                <a:moveTo>
                  <a:pt x="0" y="3716564"/>
                </a:moveTo>
                <a:lnTo>
                  <a:pt x="1702526" y="16975"/>
                </a:lnTo>
                <a:lnTo>
                  <a:pt x="6506466" y="0"/>
                </a:lnTo>
                <a:lnTo>
                  <a:pt x="6506466" y="3717187"/>
                </a:lnTo>
                <a:lnTo>
                  <a:pt x="0" y="371656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1800000">
            <a:off x="5647590" y="3884026"/>
            <a:ext cx="4373315" cy="1664182"/>
          </a:xfrm>
          <a:custGeom>
            <a:avLst/>
            <a:gdLst>
              <a:gd name="connsiteX0" fmla="*/ 0 w 5316635"/>
              <a:gd name="connsiteY0" fmla="*/ 0 h 1644382"/>
              <a:gd name="connsiteX1" fmla="*/ 5316635 w 5316635"/>
              <a:gd name="connsiteY1" fmla="*/ 0 h 1644382"/>
              <a:gd name="connsiteX2" fmla="*/ 5316635 w 5316635"/>
              <a:gd name="connsiteY2" fmla="*/ 1644382 h 1644382"/>
              <a:gd name="connsiteX3" fmla="*/ 0 w 5316635"/>
              <a:gd name="connsiteY3" fmla="*/ 1644382 h 1644382"/>
              <a:gd name="connsiteX4" fmla="*/ 0 w 5316635"/>
              <a:gd name="connsiteY4" fmla="*/ 0 h 1644382"/>
              <a:gd name="connsiteX0" fmla="*/ 0 w 5316635"/>
              <a:gd name="connsiteY0" fmla="*/ 3207 h 1647589"/>
              <a:gd name="connsiteX1" fmla="*/ 1368318 w 5316635"/>
              <a:gd name="connsiteY1" fmla="*/ 0 h 1647589"/>
              <a:gd name="connsiteX2" fmla="*/ 5316635 w 5316635"/>
              <a:gd name="connsiteY2" fmla="*/ 3207 h 1647589"/>
              <a:gd name="connsiteX3" fmla="*/ 5316635 w 5316635"/>
              <a:gd name="connsiteY3" fmla="*/ 1647589 h 1647589"/>
              <a:gd name="connsiteX4" fmla="*/ 0 w 5316635"/>
              <a:gd name="connsiteY4" fmla="*/ 1647589 h 1647589"/>
              <a:gd name="connsiteX5" fmla="*/ 0 w 5316635"/>
              <a:gd name="connsiteY5" fmla="*/ 3207 h 1647589"/>
              <a:gd name="connsiteX0" fmla="*/ 0 w 5316635"/>
              <a:gd name="connsiteY0" fmla="*/ 3207 h 1664182"/>
              <a:gd name="connsiteX1" fmla="*/ 1368318 w 5316635"/>
              <a:gd name="connsiteY1" fmla="*/ 0 h 1664182"/>
              <a:gd name="connsiteX2" fmla="*/ 5316635 w 5316635"/>
              <a:gd name="connsiteY2" fmla="*/ 3207 h 1664182"/>
              <a:gd name="connsiteX3" fmla="*/ 5316635 w 5316635"/>
              <a:gd name="connsiteY3" fmla="*/ 1647589 h 1664182"/>
              <a:gd name="connsiteX4" fmla="*/ 943320 w 5316635"/>
              <a:gd name="connsiteY4" fmla="*/ 1664182 h 1664182"/>
              <a:gd name="connsiteX5" fmla="*/ 0 w 5316635"/>
              <a:gd name="connsiteY5" fmla="*/ 1647589 h 1664182"/>
              <a:gd name="connsiteX6" fmla="*/ 0 w 5316635"/>
              <a:gd name="connsiteY6" fmla="*/ 3207 h 1664182"/>
              <a:gd name="connsiteX0" fmla="*/ 0 w 5316635"/>
              <a:gd name="connsiteY0" fmla="*/ 3207 h 1664182"/>
              <a:gd name="connsiteX1" fmla="*/ 1368318 w 5316635"/>
              <a:gd name="connsiteY1" fmla="*/ 0 h 1664182"/>
              <a:gd name="connsiteX2" fmla="*/ 5316635 w 5316635"/>
              <a:gd name="connsiteY2" fmla="*/ 3207 h 1664182"/>
              <a:gd name="connsiteX3" fmla="*/ 5316635 w 5316635"/>
              <a:gd name="connsiteY3" fmla="*/ 1647589 h 1664182"/>
              <a:gd name="connsiteX4" fmla="*/ 943320 w 5316635"/>
              <a:gd name="connsiteY4" fmla="*/ 1664182 h 1664182"/>
              <a:gd name="connsiteX5" fmla="*/ 0 w 5316635"/>
              <a:gd name="connsiteY5" fmla="*/ 3207 h 1664182"/>
              <a:gd name="connsiteX0" fmla="*/ 0 w 4373315"/>
              <a:gd name="connsiteY0" fmla="*/ 1664182 h 1664182"/>
              <a:gd name="connsiteX1" fmla="*/ 424998 w 4373315"/>
              <a:gd name="connsiteY1" fmla="*/ 0 h 1664182"/>
              <a:gd name="connsiteX2" fmla="*/ 4373315 w 4373315"/>
              <a:gd name="connsiteY2" fmla="*/ 3207 h 1664182"/>
              <a:gd name="connsiteX3" fmla="*/ 4373315 w 4373315"/>
              <a:gd name="connsiteY3" fmla="*/ 1647589 h 1664182"/>
              <a:gd name="connsiteX4" fmla="*/ 0 w 4373315"/>
              <a:gd name="connsiteY4" fmla="*/ 1664182 h 16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3315" h="1664182">
                <a:moveTo>
                  <a:pt x="0" y="1664182"/>
                </a:moveTo>
                <a:lnTo>
                  <a:pt x="424998" y="0"/>
                </a:lnTo>
                <a:lnTo>
                  <a:pt x="4373315" y="3207"/>
                </a:lnTo>
                <a:lnTo>
                  <a:pt x="4373315" y="1647589"/>
                </a:lnTo>
                <a:lnTo>
                  <a:pt x="0" y="166418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1800000">
            <a:off x="5634428" y="4899588"/>
            <a:ext cx="3397727" cy="1273932"/>
          </a:xfrm>
          <a:custGeom>
            <a:avLst/>
            <a:gdLst>
              <a:gd name="connsiteX0" fmla="*/ 0 w 4662603"/>
              <a:gd name="connsiteY0" fmla="*/ 0 h 1256240"/>
              <a:gd name="connsiteX1" fmla="*/ 4662603 w 4662603"/>
              <a:gd name="connsiteY1" fmla="*/ 0 h 1256240"/>
              <a:gd name="connsiteX2" fmla="*/ 4662603 w 4662603"/>
              <a:gd name="connsiteY2" fmla="*/ 1256240 h 1256240"/>
              <a:gd name="connsiteX3" fmla="*/ 0 w 4662603"/>
              <a:gd name="connsiteY3" fmla="*/ 1256240 h 1256240"/>
              <a:gd name="connsiteX4" fmla="*/ 0 w 4662603"/>
              <a:gd name="connsiteY4" fmla="*/ 0 h 1256240"/>
              <a:gd name="connsiteX0" fmla="*/ 0 w 4662603"/>
              <a:gd name="connsiteY0" fmla="*/ 719 h 1256959"/>
              <a:gd name="connsiteX1" fmla="*/ 1871191 w 4662603"/>
              <a:gd name="connsiteY1" fmla="*/ 0 h 1256959"/>
              <a:gd name="connsiteX2" fmla="*/ 4662603 w 4662603"/>
              <a:gd name="connsiteY2" fmla="*/ 719 h 1256959"/>
              <a:gd name="connsiteX3" fmla="*/ 4662603 w 4662603"/>
              <a:gd name="connsiteY3" fmla="*/ 1256959 h 1256959"/>
              <a:gd name="connsiteX4" fmla="*/ 0 w 4662603"/>
              <a:gd name="connsiteY4" fmla="*/ 1256959 h 1256959"/>
              <a:gd name="connsiteX5" fmla="*/ 0 w 4662603"/>
              <a:gd name="connsiteY5" fmla="*/ 719 h 1256959"/>
              <a:gd name="connsiteX0" fmla="*/ 0 w 4662603"/>
              <a:gd name="connsiteY0" fmla="*/ 719 h 1273932"/>
              <a:gd name="connsiteX1" fmla="*/ 1871191 w 4662603"/>
              <a:gd name="connsiteY1" fmla="*/ 0 h 1273932"/>
              <a:gd name="connsiteX2" fmla="*/ 4662603 w 4662603"/>
              <a:gd name="connsiteY2" fmla="*/ 719 h 1273932"/>
              <a:gd name="connsiteX3" fmla="*/ 4662603 w 4662603"/>
              <a:gd name="connsiteY3" fmla="*/ 1256959 h 1273932"/>
              <a:gd name="connsiteX4" fmla="*/ 1264876 w 4662603"/>
              <a:gd name="connsiteY4" fmla="*/ 1273932 h 1273932"/>
              <a:gd name="connsiteX5" fmla="*/ 0 w 4662603"/>
              <a:gd name="connsiteY5" fmla="*/ 1256959 h 1273932"/>
              <a:gd name="connsiteX6" fmla="*/ 0 w 4662603"/>
              <a:gd name="connsiteY6" fmla="*/ 719 h 1273932"/>
              <a:gd name="connsiteX0" fmla="*/ 0 w 4662603"/>
              <a:gd name="connsiteY0" fmla="*/ 719 h 1273932"/>
              <a:gd name="connsiteX1" fmla="*/ 1871191 w 4662603"/>
              <a:gd name="connsiteY1" fmla="*/ 0 h 1273932"/>
              <a:gd name="connsiteX2" fmla="*/ 4662603 w 4662603"/>
              <a:gd name="connsiteY2" fmla="*/ 719 h 1273932"/>
              <a:gd name="connsiteX3" fmla="*/ 4662603 w 4662603"/>
              <a:gd name="connsiteY3" fmla="*/ 1256959 h 1273932"/>
              <a:gd name="connsiteX4" fmla="*/ 1264876 w 4662603"/>
              <a:gd name="connsiteY4" fmla="*/ 1273932 h 1273932"/>
              <a:gd name="connsiteX5" fmla="*/ 0 w 4662603"/>
              <a:gd name="connsiteY5" fmla="*/ 719 h 1273932"/>
              <a:gd name="connsiteX0" fmla="*/ 0 w 3397727"/>
              <a:gd name="connsiteY0" fmla="*/ 1273932 h 1273932"/>
              <a:gd name="connsiteX1" fmla="*/ 606315 w 3397727"/>
              <a:gd name="connsiteY1" fmla="*/ 0 h 1273932"/>
              <a:gd name="connsiteX2" fmla="*/ 3397727 w 3397727"/>
              <a:gd name="connsiteY2" fmla="*/ 719 h 1273932"/>
              <a:gd name="connsiteX3" fmla="*/ 3397727 w 3397727"/>
              <a:gd name="connsiteY3" fmla="*/ 1256959 h 1273932"/>
              <a:gd name="connsiteX4" fmla="*/ 0 w 3397727"/>
              <a:gd name="connsiteY4" fmla="*/ 1273932 h 127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727" h="1273932">
                <a:moveTo>
                  <a:pt x="0" y="1273932"/>
                </a:moveTo>
                <a:lnTo>
                  <a:pt x="606315" y="0"/>
                </a:lnTo>
                <a:lnTo>
                  <a:pt x="3397727" y="719"/>
                </a:lnTo>
                <a:lnTo>
                  <a:pt x="3397727" y="1256959"/>
                </a:lnTo>
                <a:lnTo>
                  <a:pt x="0" y="127393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5513086" y="3106912"/>
            <a:ext cx="1229403" cy="12259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18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21" name="文本框 20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31801" y="1930228"/>
            <a:ext cx="4647274" cy="703489"/>
            <a:chOff x="937750" y="5016378"/>
            <a:chExt cx="4647274" cy="703489"/>
          </a:xfrm>
        </p:grpSpPr>
        <p:sp>
          <p:nvSpPr>
            <p:cNvPr id="24" name="矩形 23"/>
            <p:cNvSpPr/>
            <p:nvPr/>
          </p:nvSpPr>
          <p:spPr>
            <a:xfrm>
              <a:off x="937750" y="5369002"/>
              <a:ext cx="464727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74826" y="3182775"/>
            <a:ext cx="3304249" cy="637981"/>
            <a:chOff x="937750" y="5016378"/>
            <a:chExt cx="3304249" cy="637981"/>
          </a:xfrm>
        </p:grpSpPr>
        <p:sp>
          <p:nvSpPr>
            <p:cNvPr id="27" name="矩形 26"/>
            <p:cNvSpPr/>
            <p:nvPr/>
          </p:nvSpPr>
          <p:spPr>
            <a:xfrm>
              <a:off x="937750" y="5340427"/>
              <a:ext cx="3304249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74826" y="4332880"/>
            <a:ext cx="3304249" cy="637981"/>
            <a:chOff x="937750" y="5016378"/>
            <a:chExt cx="3304249" cy="637981"/>
          </a:xfrm>
        </p:grpSpPr>
        <p:sp>
          <p:nvSpPr>
            <p:cNvPr id="30" name="矩形 29"/>
            <p:cNvSpPr/>
            <p:nvPr/>
          </p:nvSpPr>
          <p:spPr>
            <a:xfrm>
              <a:off x="937750" y="5340427"/>
              <a:ext cx="3304249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pic>
        <p:nvPicPr>
          <p:cNvPr id="40" name="图片占位符 3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850" y="4420801"/>
            <a:ext cx="2082870" cy="1388706"/>
          </a:xfrm>
        </p:spPr>
      </p:pic>
      <p:pic>
        <p:nvPicPr>
          <p:cNvPr id="41" name="图片占位符 4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767" y="4435449"/>
            <a:ext cx="1202663" cy="802647"/>
          </a:xfrm>
        </p:spPr>
      </p:pic>
      <p:pic>
        <p:nvPicPr>
          <p:cNvPr id="43" name="图片占位符 4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518" y="2021067"/>
            <a:ext cx="3335544" cy="2223696"/>
          </a:xfrm>
        </p:spPr>
      </p:pic>
    </p:spTree>
    <p:extLst>
      <p:ext uri="{BB962C8B-B14F-4D97-AF65-F5344CB8AC3E}">
        <p14:creationId xmlns:p14="http://schemas.microsoft.com/office/powerpoint/2010/main" val="1385175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33" grpId="0" animBg="1"/>
      <p:bldP spid="3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00000">
            <a:off x="297403" y="2961672"/>
            <a:ext cx="4806817" cy="2401396"/>
          </a:xfrm>
          <a:custGeom>
            <a:avLst/>
            <a:gdLst>
              <a:gd name="connsiteX0" fmla="*/ 0 w 9266664"/>
              <a:gd name="connsiteY0" fmla="*/ 0 h 2369924"/>
              <a:gd name="connsiteX1" fmla="*/ 9266664 w 9266664"/>
              <a:gd name="connsiteY1" fmla="*/ 0 h 2369924"/>
              <a:gd name="connsiteX2" fmla="*/ 9266664 w 9266664"/>
              <a:gd name="connsiteY2" fmla="*/ 2369924 h 2369924"/>
              <a:gd name="connsiteX3" fmla="*/ 0 w 9266664"/>
              <a:gd name="connsiteY3" fmla="*/ 2369924 h 2369924"/>
              <a:gd name="connsiteX4" fmla="*/ 0 w 9266664"/>
              <a:gd name="connsiteY4" fmla="*/ 0 h 2369924"/>
              <a:gd name="connsiteX0" fmla="*/ 0 w 9266664"/>
              <a:gd name="connsiteY0" fmla="*/ 0 h 2369924"/>
              <a:gd name="connsiteX1" fmla="*/ 4198570 w 9266664"/>
              <a:gd name="connsiteY1" fmla="*/ 3826 h 2369924"/>
              <a:gd name="connsiteX2" fmla="*/ 9266664 w 9266664"/>
              <a:gd name="connsiteY2" fmla="*/ 0 h 2369924"/>
              <a:gd name="connsiteX3" fmla="*/ 9266664 w 9266664"/>
              <a:gd name="connsiteY3" fmla="*/ 2369924 h 2369924"/>
              <a:gd name="connsiteX4" fmla="*/ 0 w 9266664"/>
              <a:gd name="connsiteY4" fmla="*/ 2369924 h 2369924"/>
              <a:gd name="connsiteX5" fmla="*/ 0 w 9266664"/>
              <a:gd name="connsiteY5" fmla="*/ 0 h 2369924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2369924 h 2377462"/>
              <a:gd name="connsiteX6" fmla="*/ 0 w 9266664"/>
              <a:gd name="connsiteY6" fmla="*/ 0 h 2377462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0 h 2377462"/>
              <a:gd name="connsiteX0" fmla="*/ 0 w 7217202"/>
              <a:gd name="connsiteY0" fmla="*/ 2377462 h 2377462"/>
              <a:gd name="connsiteX1" fmla="*/ 2149108 w 7217202"/>
              <a:gd name="connsiteY1" fmla="*/ 3826 h 2377462"/>
              <a:gd name="connsiteX2" fmla="*/ 7217202 w 7217202"/>
              <a:gd name="connsiteY2" fmla="*/ 0 h 2377462"/>
              <a:gd name="connsiteX3" fmla="*/ 7217202 w 7217202"/>
              <a:gd name="connsiteY3" fmla="*/ 2369924 h 2377462"/>
              <a:gd name="connsiteX4" fmla="*/ 0 w 7217202"/>
              <a:gd name="connsiteY4" fmla="*/ 2377462 h 2377462"/>
              <a:gd name="connsiteX0" fmla="*/ 0 w 7217202"/>
              <a:gd name="connsiteY0" fmla="*/ 2401396 h 2401396"/>
              <a:gd name="connsiteX1" fmla="*/ 2149108 w 7217202"/>
              <a:gd name="connsiteY1" fmla="*/ 27760 h 2401396"/>
              <a:gd name="connsiteX2" fmla="*/ 3184170 w 7217202"/>
              <a:gd name="connsiteY2" fmla="*/ 0 h 2401396"/>
              <a:gd name="connsiteX3" fmla="*/ 7217202 w 7217202"/>
              <a:gd name="connsiteY3" fmla="*/ 23934 h 2401396"/>
              <a:gd name="connsiteX4" fmla="*/ 7217202 w 7217202"/>
              <a:gd name="connsiteY4" fmla="*/ 2393858 h 2401396"/>
              <a:gd name="connsiteX5" fmla="*/ 0 w 7217202"/>
              <a:gd name="connsiteY5" fmla="*/ 2401396 h 2401396"/>
              <a:gd name="connsiteX0" fmla="*/ 0 w 7217202"/>
              <a:gd name="connsiteY0" fmla="*/ 2401396 h 2401396"/>
              <a:gd name="connsiteX1" fmla="*/ 3184170 w 7217202"/>
              <a:gd name="connsiteY1" fmla="*/ 0 h 2401396"/>
              <a:gd name="connsiteX2" fmla="*/ 7217202 w 7217202"/>
              <a:gd name="connsiteY2" fmla="*/ 23934 h 2401396"/>
              <a:gd name="connsiteX3" fmla="*/ 7217202 w 7217202"/>
              <a:gd name="connsiteY3" fmla="*/ 2393858 h 2401396"/>
              <a:gd name="connsiteX4" fmla="*/ 0 w 7217202"/>
              <a:gd name="connsiteY4" fmla="*/ 2401396 h 24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202" h="2401396">
                <a:moveTo>
                  <a:pt x="0" y="2401396"/>
                </a:moveTo>
                <a:lnTo>
                  <a:pt x="3184170" y="0"/>
                </a:lnTo>
                <a:lnTo>
                  <a:pt x="7217202" y="23934"/>
                </a:lnTo>
                <a:lnTo>
                  <a:pt x="7217202" y="2393858"/>
                </a:lnTo>
                <a:lnTo>
                  <a:pt x="0" y="24013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1800000">
            <a:off x="9495150" y="2885470"/>
            <a:ext cx="4808965" cy="2388362"/>
          </a:xfrm>
          <a:custGeom>
            <a:avLst/>
            <a:gdLst>
              <a:gd name="connsiteX0" fmla="*/ 0 w 9266664"/>
              <a:gd name="connsiteY0" fmla="*/ 0 h 2382833"/>
              <a:gd name="connsiteX1" fmla="*/ 9266664 w 9266664"/>
              <a:gd name="connsiteY1" fmla="*/ 0 h 2382833"/>
              <a:gd name="connsiteX2" fmla="*/ 9266664 w 9266664"/>
              <a:gd name="connsiteY2" fmla="*/ 2382833 h 2382833"/>
              <a:gd name="connsiteX3" fmla="*/ 0 w 9266664"/>
              <a:gd name="connsiteY3" fmla="*/ 2382833 h 2382833"/>
              <a:gd name="connsiteX4" fmla="*/ 0 w 9266664"/>
              <a:gd name="connsiteY4" fmla="*/ 0 h 2382833"/>
              <a:gd name="connsiteX0" fmla="*/ 0 w 9266664"/>
              <a:gd name="connsiteY0" fmla="*/ 0 h 2382833"/>
              <a:gd name="connsiteX1" fmla="*/ 6466659 w 9266664"/>
              <a:gd name="connsiteY1" fmla="*/ 25983 h 2382833"/>
              <a:gd name="connsiteX2" fmla="*/ 9266664 w 9266664"/>
              <a:gd name="connsiteY2" fmla="*/ 0 h 2382833"/>
              <a:gd name="connsiteX3" fmla="*/ 9266664 w 9266664"/>
              <a:gd name="connsiteY3" fmla="*/ 2382833 h 2382833"/>
              <a:gd name="connsiteX4" fmla="*/ 0 w 9266664"/>
              <a:gd name="connsiteY4" fmla="*/ 2382833 h 2382833"/>
              <a:gd name="connsiteX5" fmla="*/ 0 w 9266664"/>
              <a:gd name="connsiteY5" fmla="*/ 0 h 2382833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2382833 h 2388362"/>
              <a:gd name="connsiteX6" fmla="*/ 0 w 9266664"/>
              <a:gd name="connsiteY6" fmla="*/ 0 h 2388362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0 h 2388362"/>
              <a:gd name="connsiteX0" fmla="*/ 0 w 4808965"/>
              <a:gd name="connsiteY0" fmla="*/ 2388362 h 2388362"/>
              <a:gd name="connsiteX1" fmla="*/ 2008960 w 4808965"/>
              <a:gd name="connsiteY1" fmla="*/ 25983 h 2388362"/>
              <a:gd name="connsiteX2" fmla="*/ 4808965 w 4808965"/>
              <a:gd name="connsiteY2" fmla="*/ 0 h 2388362"/>
              <a:gd name="connsiteX3" fmla="*/ 4808965 w 4808965"/>
              <a:gd name="connsiteY3" fmla="*/ 2382833 h 2388362"/>
              <a:gd name="connsiteX4" fmla="*/ 0 w 4808965"/>
              <a:gd name="connsiteY4" fmla="*/ 2388362 h 238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965" h="2388362">
                <a:moveTo>
                  <a:pt x="0" y="2388362"/>
                </a:moveTo>
                <a:lnTo>
                  <a:pt x="2008960" y="25983"/>
                </a:lnTo>
                <a:lnTo>
                  <a:pt x="4808965" y="0"/>
                </a:lnTo>
                <a:lnTo>
                  <a:pt x="4808965" y="2382833"/>
                </a:lnTo>
                <a:lnTo>
                  <a:pt x="0" y="238836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" y="2850131"/>
            <a:ext cx="3247725" cy="1157738"/>
          </a:xfrm>
          <a:custGeom>
            <a:avLst/>
            <a:gdLst>
              <a:gd name="connsiteX0" fmla="*/ 0 w 3247725"/>
              <a:gd name="connsiteY0" fmla="*/ 0 h 1157738"/>
              <a:gd name="connsiteX1" fmla="*/ 2668856 w 3247725"/>
              <a:gd name="connsiteY1" fmla="*/ 0 h 1157738"/>
              <a:gd name="connsiteX2" fmla="*/ 3247725 w 3247725"/>
              <a:gd name="connsiteY2" fmla="*/ 578869 h 1157738"/>
              <a:gd name="connsiteX3" fmla="*/ 2668856 w 3247725"/>
              <a:gd name="connsiteY3" fmla="*/ 1157738 h 1157738"/>
              <a:gd name="connsiteX4" fmla="*/ 0 w 3247725"/>
              <a:gd name="connsiteY4" fmla="*/ 1157738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25" h="1157738">
                <a:moveTo>
                  <a:pt x="0" y="0"/>
                </a:moveTo>
                <a:lnTo>
                  <a:pt x="2668856" y="0"/>
                </a:lnTo>
                <a:cubicBezTo>
                  <a:pt x="2988557" y="0"/>
                  <a:pt x="3247725" y="259168"/>
                  <a:pt x="3247725" y="578869"/>
                </a:cubicBezTo>
                <a:cubicBezTo>
                  <a:pt x="3247725" y="898570"/>
                  <a:pt x="2988557" y="1157738"/>
                  <a:pt x="2668856" y="1157738"/>
                </a:cubicBezTo>
                <a:lnTo>
                  <a:pt x="0" y="115773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932496" y="2850131"/>
            <a:ext cx="3259501" cy="1157738"/>
          </a:xfrm>
          <a:custGeom>
            <a:avLst/>
            <a:gdLst>
              <a:gd name="connsiteX0" fmla="*/ 578869 w 3259501"/>
              <a:gd name="connsiteY0" fmla="*/ 0 h 1157738"/>
              <a:gd name="connsiteX1" fmla="*/ 3259501 w 3259501"/>
              <a:gd name="connsiteY1" fmla="*/ 0 h 1157738"/>
              <a:gd name="connsiteX2" fmla="*/ 3259501 w 3259501"/>
              <a:gd name="connsiteY2" fmla="*/ 1157738 h 1157738"/>
              <a:gd name="connsiteX3" fmla="*/ 578869 w 3259501"/>
              <a:gd name="connsiteY3" fmla="*/ 1157738 h 1157738"/>
              <a:gd name="connsiteX4" fmla="*/ 0 w 3259501"/>
              <a:gd name="connsiteY4" fmla="*/ 578869 h 1157738"/>
              <a:gd name="connsiteX5" fmla="*/ 578869 w 3259501"/>
              <a:gd name="connsiteY5" fmla="*/ 0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501" h="1157738">
                <a:moveTo>
                  <a:pt x="578869" y="0"/>
                </a:moveTo>
                <a:lnTo>
                  <a:pt x="3259501" y="0"/>
                </a:lnTo>
                <a:lnTo>
                  <a:pt x="3259501" y="1157738"/>
                </a:lnTo>
                <a:lnTo>
                  <a:pt x="578869" y="1157738"/>
                </a:lnTo>
                <a:cubicBezTo>
                  <a:pt x="259168" y="1157738"/>
                  <a:pt x="0" y="898570"/>
                  <a:pt x="0" y="578869"/>
                </a:cubicBezTo>
                <a:cubicBezTo>
                  <a:pt x="0" y="259168"/>
                  <a:pt x="259168" y="0"/>
                  <a:pt x="57886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73652" y="3119321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fa-IR" altLang="zh-CN" sz="3600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27787" y="3760063"/>
            <a:ext cx="4936424" cy="5049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fa-IR" altLang="zh-CN" sz="1100" dirty="0">
                <a:solidFill>
                  <a:prstClr val="white">
                    <a:lumMod val="50000"/>
                  </a:prstClr>
                </a:solidFill>
                <a:cs typeface="B Nazanin" panose="00000400000000000000" pitchFamily="2" charset="-78"/>
                <a:sym typeface="+mn-lt"/>
              </a:rPr>
              <a:t>کاربر می تواند در یک پروژکتور یا کامپیوتر نمایش دهد، یا ارائه را چاپ کند و آن را به یک فیلم تبدیل کند تا در زمینه وسیع تری استفاده شود.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49028" y="1962681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rPr>
              <a:t>03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853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28" grpId="0" animBg="1"/>
      <p:bldP spid="27" grpId="0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 rot="1800000">
            <a:off x="1830616" y="4095175"/>
            <a:ext cx="4489493" cy="1350101"/>
          </a:xfrm>
          <a:custGeom>
            <a:avLst/>
            <a:gdLst>
              <a:gd name="connsiteX0" fmla="*/ 0 w 5257075"/>
              <a:gd name="connsiteY0" fmla="*/ 0 h 1338711"/>
              <a:gd name="connsiteX1" fmla="*/ 5257075 w 5257075"/>
              <a:gd name="connsiteY1" fmla="*/ 0 h 1338711"/>
              <a:gd name="connsiteX2" fmla="*/ 5257075 w 5257075"/>
              <a:gd name="connsiteY2" fmla="*/ 1338711 h 1338711"/>
              <a:gd name="connsiteX3" fmla="*/ 0 w 5257075"/>
              <a:gd name="connsiteY3" fmla="*/ 1338711 h 1338711"/>
              <a:gd name="connsiteX4" fmla="*/ 0 w 5257075"/>
              <a:gd name="connsiteY4" fmla="*/ 0 h 1338711"/>
              <a:gd name="connsiteX0" fmla="*/ 0 w 5257075"/>
              <a:gd name="connsiteY0" fmla="*/ 9049 h 1347760"/>
              <a:gd name="connsiteX1" fmla="*/ 767582 w 5257075"/>
              <a:gd name="connsiteY1" fmla="*/ 0 h 1347760"/>
              <a:gd name="connsiteX2" fmla="*/ 5257075 w 5257075"/>
              <a:gd name="connsiteY2" fmla="*/ 9049 h 1347760"/>
              <a:gd name="connsiteX3" fmla="*/ 5257075 w 5257075"/>
              <a:gd name="connsiteY3" fmla="*/ 1347760 h 1347760"/>
              <a:gd name="connsiteX4" fmla="*/ 0 w 5257075"/>
              <a:gd name="connsiteY4" fmla="*/ 1347760 h 1347760"/>
              <a:gd name="connsiteX5" fmla="*/ 0 w 5257075"/>
              <a:gd name="connsiteY5" fmla="*/ 9049 h 1347760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1347760 h 1350101"/>
              <a:gd name="connsiteX6" fmla="*/ 0 w 5257075"/>
              <a:gd name="connsiteY6" fmla="*/ 9049 h 1350101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9049 h 1350101"/>
              <a:gd name="connsiteX0" fmla="*/ 541914 w 4489493"/>
              <a:gd name="connsiteY0" fmla="*/ 1350101 h 1350101"/>
              <a:gd name="connsiteX1" fmla="*/ 0 w 4489493"/>
              <a:gd name="connsiteY1" fmla="*/ 0 h 1350101"/>
              <a:gd name="connsiteX2" fmla="*/ 4489493 w 4489493"/>
              <a:gd name="connsiteY2" fmla="*/ 9049 h 1350101"/>
              <a:gd name="connsiteX3" fmla="*/ 4489493 w 4489493"/>
              <a:gd name="connsiteY3" fmla="*/ 1347760 h 1350101"/>
              <a:gd name="connsiteX4" fmla="*/ 541914 w 4489493"/>
              <a:gd name="connsiteY4" fmla="*/ 1350101 h 13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493" h="1350101">
                <a:moveTo>
                  <a:pt x="541914" y="1350101"/>
                </a:moveTo>
                <a:lnTo>
                  <a:pt x="0" y="0"/>
                </a:lnTo>
                <a:lnTo>
                  <a:pt x="4489493" y="9049"/>
                </a:lnTo>
                <a:lnTo>
                  <a:pt x="4489493" y="1347760"/>
                </a:lnTo>
                <a:lnTo>
                  <a:pt x="541914" y="135010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4" name="矩形 72"/>
          <p:cNvSpPr/>
          <p:nvPr/>
        </p:nvSpPr>
        <p:spPr>
          <a:xfrm rot="1800000">
            <a:off x="4344751" y="4095175"/>
            <a:ext cx="4489493" cy="1350101"/>
          </a:xfrm>
          <a:custGeom>
            <a:avLst/>
            <a:gdLst>
              <a:gd name="connsiteX0" fmla="*/ 0 w 5257075"/>
              <a:gd name="connsiteY0" fmla="*/ 0 h 1338711"/>
              <a:gd name="connsiteX1" fmla="*/ 5257075 w 5257075"/>
              <a:gd name="connsiteY1" fmla="*/ 0 h 1338711"/>
              <a:gd name="connsiteX2" fmla="*/ 5257075 w 5257075"/>
              <a:gd name="connsiteY2" fmla="*/ 1338711 h 1338711"/>
              <a:gd name="connsiteX3" fmla="*/ 0 w 5257075"/>
              <a:gd name="connsiteY3" fmla="*/ 1338711 h 1338711"/>
              <a:gd name="connsiteX4" fmla="*/ 0 w 5257075"/>
              <a:gd name="connsiteY4" fmla="*/ 0 h 1338711"/>
              <a:gd name="connsiteX0" fmla="*/ 0 w 5257075"/>
              <a:gd name="connsiteY0" fmla="*/ 9049 h 1347760"/>
              <a:gd name="connsiteX1" fmla="*/ 767582 w 5257075"/>
              <a:gd name="connsiteY1" fmla="*/ 0 h 1347760"/>
              <a:gd name="connsiteX2" fmla="*/ 5257075 w 5257075"/>
              <a:gd name="connsiteY2" fmla="*/ 9049 h 1347760"/>
              <a:gd name="connsiteX3" fmla="*/ 5257075 w 5257075"/>
              <a:gd name="connsiteY3" fmla="*/ 1347760 h 1347760"/>
              <a:gd name="connsiteX4" fmla="*/ 0 w 5257075"/>
              <a:gd name="connsiteY4" fmla="*/ 1347760 h 1347760"/>
              <a:gd name="connsiteX5" fmla="*/ 0 w 5257075"/>
              <a:gd name="connsiteY5" fmla="*/ 9049 h 1347760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1347760 h 1350101"/>
              <a:gd name="connsiteX6" fmla="*/ 0 w 5257075"/>
              <a:gd name="connsiteY6" fmla="*/ 9049 h 1350101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9049 h 1350101"/>
              <a:gd name="connsiteX0" fmla="*/ 541914 w 4489493"/>
              <a:gd name="connsiteY0" fmla="*/ 1350101 h 1350101"/>
              <a:gd name="connsiteX1" fmla="*/ 0 w 4489493"/>
              <a:gd name="connsiteY1" fmla="*/ 0 h 1350101"/>
              <a:gd name="connsiteX2" fmla="*/ 4489493 w 4489493"/>
              <a:gd name="connsiteY2" fmla="*/ 9049 h 1350101"/>
              <a:gd name="connsiteX3" fmla="*/ 4489493 w 4489493"/>
              <a:gd name="connsiteY3" fmla="*/ 1347760 h 1350101"/>
              <a:gd name="connsiteX4" fmla="*/ 541914 w 4489493"/>
              <a:gd name="connsiteY4" fmla="*/ 1350101 h 13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493" h="1350101">
                <a:moveTo>
                  <a:pt x="541914" y="1350101"/>
                </a:moveTo>
                <a:lnTo>
                  <a:pt x="0" y="0"/>
                </a:lnTo>
                <a:lnTo>
                  <a:pt x="4489493" y="9049"/>
                </a:lnTo>
                <a:lnTo>
                  <a:pt x="4489493" y="1347760"/>
                </a:lnTo>
                <a:lnTo>
                  <a:pt x="541914" y="135010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5" name="矩形 72"/>
          <p:cNvSpPr/>
          <p:nvPr/>
        </p:nvSpPr>
        <p:spPr>
          <a:xfrm rot="1800000">
            <a:off x="6832386" y="4095175"/>
            <a:ext cx="4489493" cy="1350101"/>
          </a:xfrm>
          <a:custGeom>
            <a:avLst/>
            <a:gdLst>
              <a:gd name="connsiteX0" fmla="*/ 0 w 5257075"/>
              <a:gd name="connsiteY0" fmla="*/ 0 h 1338711"/>
              <a:gd name="connsiteX1" fmla="*/ 5257075 w 5257075"/>
              <a:gd name="connsiteY1" fmla="*/ 0 h 1338711"/>
              <a:gd name="connsiteX2" fmla="*/ 5257075 w 5257075"/>
              <a:gd name="connsiteY2" fmla="*/ 1338711 h 1338711"/>
              <a:gd name="connsiteX3" fmla="*/ 0 w 5257075"/>
              <a:gd name="connsiteY3" fmla="*/ 1338711 h 1338711"/>
              <a:gd name="connsiteX4" fmla="*/ 0 w 5257075"/>
              <a:gd name="connsiteY4" fmla="*/ 0 h 1338711"/>
              <a:gd name="connsiteX0" fmla="*/ 0 w 5257075"/>
              <a:gd name="connsiteY0" fmla="*/ 9049 h 1347760"/>
              <a:gd name="connsiteX1" fmla="*/ 767582 w 5257075"/>
              <a:gd name="connsiteY1" fmla="*/ 0 h 1347760"/>
              <a:gd name="connsiteX2" fmla="*/ 5257075 w 5257075"/>
              <a:gd name="connsiteY2" fmla="*/ 9049 h 1347760"/>
              <a:gd name="connsiteX3" fmla="*/ 5257075 w 5257075"/>
              <a:gd name="connsiteY3" fmla="*/ 1347760 h 1347760"/>
              <a:gd name="connsiteX4" fmla="*/ 0 w 5257075"/>
              <a:gd name="connsiteY4" fmla="*/ 1347760 h 1347760"/>
              <a:gd name="connsiteX5" fmla="*/ 0 w 5257075"/>
              <a:gd name="connsiteY5" fmla="*/ 9049 h 1347760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1347760 h 1350101"/>
              <a:gd name="connsiteX6" fmla="*/ 0 w 5257075"/>
              <a:gd name="connsiteY6" fmla="*/ 9049 h 1350101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9049 h 1350101"/>
              <a:gd name="connsiteX0" fmla="*/ 541914 w 4489493"/>
              <a:gd name="connsiteY0" fmla="*/ 1350101 h 1350101"/>
              <a:gd name="connsiteX1" fmla="*/ 0 w 4489493"/>
              <a:gd name="connsiteY1" fmla="*/ 0 h 1350101"/>
              <a:gd name="connsiteX2" fmla="*/ 4489493 w 4489493"/>
              <a:gd name="connsiteY2" fmla="*/ 9049 h 1350101"/>
              <a:gd name="connsiteX3" fmla="*/ 4489493 w 4489493"/>
              <a:gd name="connsiteY3" fmla="*/ 1347760 h 1350101"/>
              <a:gd name="connsiteX4" fmla="*/ 541914 w 4489493"/>
              <a:gd name="connsiteY4" fmla="*/ 1350101 h 13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493" h="1350101">
                <a:moveTo>
                  <a:pt x="541914" y="1350101"/>
                </a:moveTo>
                <a:lnTo>
                  <a:pt x="0" y="0"/>
                </a:lnTo>
                <a:lnTo>
                  <a:pt x="4489493" y="9049"/>
                </a:lnTo>
                <a:lnTo>
                  <a:pt x="4489493" y="1347760"/>
                </a:lnTo>
                <a:lnTo>
                  <a:pt x="541914" y="135010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6" name="矩形 72"/>
          <p:cNvSpPr/>
          <p:nvPr/>
        </p:nvSpPr>
        <p:spPr>
          <a:xfrm rot="1800000">
            <a:off x="9356279" y="4095174"/>
            <a:ext cx="4489493" cy="1350101"/>
          </a:xfrm>
          <a:custGeom>
            <a:avLst/>
            <a:gdLst>
              <a:gd name="connsiteX0" fmla="*/ 0 w 5257075"/>
              <a:gd name="connsiteY0" fmla="*/ 0 h 1338711"/>
              <a:gd name="connsiteX1" fmla="*/ 5257075 w 5257075"/>
              <a:gd name="connsiteY1" fmla="*/ 0 h 1338711"/>
              <a:gd name="connsiteX2" fmla="*/ 5257075 w 5257075"/>
              <a:gd name="connsiteY2" fmla="*/ 1338711 h 1338711"/>
              <a:gd name="connsiteX3" fmla="*/ 0 w 5257075"/>
              <a:gd name="connsiteY3" fmla="*/ 1338711 h 1338711"/>
              <a:gd name="connsiteX4" fmla="*/ 0 w 5257075"/>
              <a:gd name="connsiteY4" fmla="*/ 0 h 1338711"/>
              <a:gd name="connsiteX0" fmla="*/ 0 w 5257075"/>
              <a:gd name="connsiteY0" fmla="*/ 9049 h 1347760"/>
              <a:gd name="connsiteX1" fmla="*/ 767582 w 5257075"/>
              <a:gd name="connsiteY1" fmla="*/ 0 h 1347760"/>
              <a:gd name="connsiteX2" fmla="*/ 5257075 w 5257075"/>
              <a:gd name="connsiteY2" fmla="*/ 9049 h 1347760"/>
              <a:gd name="connsiteX3" fmla="*/ 5257075 w 5257075"/>
              <a:gd name="connsiteY3" fmla="*/ 1347760 h 1347760"/>
              <a:gd name="connsiteX4" fmla="*/ 0 w 5257075"/>
              <a:gd name="connsiteY4" fmla="*/ 1347760 h 1347760"/>
              <a:gd name="connsiteX5" fmla="*/ 0 w 5257075"/>
              <a:gd name="connsiteY5" fmla="*/ 9049 h 1347760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1347760 h 1350101"/>
              <a:gd name="connsiteX6" fmla="*/ 0 w 5257075"/>
              <a:gd name="connsiteY6" fmla="*/ 9049 h 1350101"/>
              <a:gd name="connsiteX0" fmla="*/ 0 w 5257075"/>
              <a:gd name="connsiteY0" fmla="*/ 9049 h 1350101"/>
              <a:gd name="connsiteX1" fmla="*/ 767582 w 5257075"/>
              <a:gd name="connsiteY1" fmla="*/ 0 h 1350101"/>
              <a:gd name="connsiteX2" fmla="*/ 5257075 w 5257075"/>
              <a:gd name="connsiteY2" fmla="*/ 9049 h 1350101"/>
              <a:gd name="connsiteX3" fmla="*/ 5257075 w 5257075"/>
              <a:gd name="connsiteY3" fmla="*/ 1347760 h 1350101"/>
              <a:gd name="connsiteX4" fmla="*/ 1309496 w 5257075"/>
              <a:gd name="connsiteY4" fmla="*/ 1350101 h 1350101"/>
              <a:gd name="connsiteX5" fmla="*/ 0 w 5257075"/>
              <a:gd name="connsiteY5" fmla="*/ 9049 h 1350101"/>
              <a:gd name="connsiteX0" fmla="*/ 541914 w 4489493"/>
              <a:gd name="connsiteY0" fmla="*/ 1350101 h 1350101"/>
              <a:gd name="connsiteX1" fmla="*/ 0 w 4489493"/>
              <a:gd name="connsiteY1" fmla="*/ 0 h 1350101"/>
              <a:gd name="connsiteX2" fmla="*/ 4489493 w 4489493"/>
              <a:gd name="connsiteY2" fmla="*/ 9049 h 1350101"/>
              <a:gd name="connsiteX3" fmla="*/ 4489493 w 4489493"/>
              <a:gd name="connsiteY3" fmla="*/ 1347760 h 1350101"/>
              <a:gd name="connsiteX4" fmla="*/ 541914 w 4489493"/>
              <a:gd name="connsiteY4" fmla="*/ 1350101 h 13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493" h="1350101">
                <a:moveTo>
                  <a:pt x="541914" y="1350101"/>
                </a:moveTo>
                <a:lnTo>
                  <a:pt x="0" y="0"/>
                </a:lnTo>
                <a:lnTo>
                  <a:pt x="4489493" y="9049"/>
                </a:lnTo>
                <a:lnTo>
                  <a:pt x="4489493" y="1347760"/>
                </a:lnTo>
                <a:lnTo>
                  <a:pt x="541914" y="135010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40" y="3014061"/>
            <a:ext cx="1707028" cy="1487553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254" y="3014061"/>
            <a:ext cx="1707028" cy="148755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82" y="3014061"/>
            <a:ext cx="1707028" cy="148755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316" y="3014061"/>
            <a:ext cx="1707028" cy="1487553"/>
          </a:xfrm>
          <a:prstGeom prst="rect">
            <a:avLst/>
          </a:prstGeom>
        </p:spPr>
      </p:pic>
      <p:sp>
        <p:nvSpPr>
          <p:cNvPr id="18" name="Arrow: Right 78"/>
          <p:cNvSpPr/>
          <p:nvPr/>
        </p:nvSpPr>
        <p:spPr bwMode="auto">
          <a:xfrm>
            <a:off x="3479737" y="3661424"/>
            <a:ext cx="227825" cy="285309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Arrow: Right 82"/>
          <p:cNvSpPr/>
          <p:nvPr/>
        </p:nvSpPr>
        <p:spPr bwMode="auto">
          <a:xfrm>
            <a:off x="5982088" y="3661424"/>
            <a:ext cx="227825" cy="285309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2" name="Arrow: Right 86"/>
          <p:cNvSpPr/>
          <p:nvPr/>
        </p:nvSpPr>
        <p:spPr bwMode="auto">
          <a:xfrm>
            <a:off x="8484438" y="3661424"/>
            <a:ext cx="227825" cy="285309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5" name="Group 91"/>
          <p:cNvGrpSpPr/>
          <p:nvPr/>
        </p:nvGrpSpPr>
        <p:grpSpPr>
          <a:xfrm>
            <a:off x="4534845" y="3411201"/>
            <a:ext cx="619970" cy="667105"/>
            <a:chOff x="1066800" y="2373312"/>
            <a:chExt cx="271462" cy="292100"/>
          </a:xfrm>
          <a:solidFill>
            <a:schemeClr val="accent1"/>
          </a:solidFill>
        </p:grpSpPr>
        <p:sp>
          <p:nvSpPr>
            <p:cNvPr id="37" name="Oval 92"/>
            <p:cNvSpPr>
              <a:spLocks/>
            </p:cNvSpPr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8" name="Freeform: Shape 93"/>
            <p:cNvSpPr>
              <a:spLocks/>
            </p:cNvSpPr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9" name="Freeform: Shape 94"/>
            <p:cNvSpPr>
              <a:spLocks/>
            </p:cNvSpPr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26" name="Freeform: Shape 95"/>
          <p:cNvSpPr>
            <a:spLocks noChangeAspect="1"/>
          </p:cNvSpPr>
          <p:nvPr/>
        </p:nvSpPr>
        <p:spPr bwMode="auto">
          <a:xfrm>
            <a:off x="9559997" y="3493685"/>
            <a:ext cx="579061" cy="50215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7" name="Group 96"/>
          <p:cNvGrpSpPr/>
          <p:nvPr/>
        </p:nvGrpSpPr>
        <p:grpSpPr>
          <a:xfrm>
            <a:off x="7073252" y="3493661"/>
            <a:ext cx="547798" cy="502152"/>
            <a:chOff x="5147549" y="4340630"/>
            <a:chExt cx="232545" cy="213168"/>
          </a:xfrm>
          <a:solidFill>
            <a:schemeClr val="bg1"/>
          </a:solidFill>
        </p:grpSpPr>
        <p:sp>
          <p:nvSpPr>
            <p:cNvPr id="31" name="Freeform: Shape 97"/>
            <p:cNvSpPr>
              <a:spLocks/>
            </p:cNvSpPr>
            <p:nvPr/>
          </p:nvSpPr>
          <p:spPr bwMode="auto">
            <a:xfrm>
              <a:off x="5201810" y="4476280"/>
              <a:ext cx="23255" cy="77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20">
                  <a:moveTo>
                    <a:pt x="0" y="4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2" name="Freeform: Shape 98"/>
            <p:cNvSpPr>
              <a:spLocks/>
            </p:cNvSpPr>
            <p:nvPr/>
          </p:nvSpPr>
          <p:spPr bwMode="auto">
            <a:xfrm>
              <a:off x="5178555" y="4499535"/>
              <a:ext cx="11628" cy="542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4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3" name="Freeform: Shape 99"/>
            <p:cNvSpPr>
              <a:spLocks/>
            </p:cNvSpPr>
            <p:nvPr/>
          </p:nvSpPr>
          <p:spPr bwMode="auto">
            <a:xfrm>
              <a:off x="5302579" y="4394891"/>
              <a:ext cx="50386" cy="15890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1"/>
                </a:cxn>
                <a:cxn ang="0">
                  <a:pos x="13" y="41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13" h="41">
                  <a:moveTo>
                    <a:pt x="0" y="13"/>
                  </a:moveTo>
                  <a:lnTo>
                    <a:pt x="0" y="41"/>
                  </a:lnTo>
                  <a:lnTo>
                    <a:pt x="13" y="41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4" name="Freeform: Shape 100"/>
            <p:cNvSpPr>
              <a:spLocks/>
            </p:cNvSpPr>
            <p:nvPr/>
          </p:nvSpPr>
          <p:spPr bwMode="auto">
            <a:xfrm>
              <a:off x="5263822" y="4456903"/>
              <a:ext cx="27132" cy="9689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5" name="Freeform: Shape 101"/>
            <p:cNvSpPr>
              <a:spLocks/>
            </p:cNvSpPr>
            <p:nvPr/>
          </p:nvSpPr>
          <p:spPr bwMode="auto">
            <a:xfrm>
              <a:off x="5236693" y="4495660"/>
              <a:ext cx="15503" cy="581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</a:cxnLst>
              <a:rect l="0" t="0" r="r" b="b"/>
              <a:pathLst>
                <a:path w="4" h="15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6" name="Freeform: Shape 102"/>
            <p:cNvSpPr>
              <a:spLocks/>
            </p:cNvSpPr>
            <p:nvPr/>
          </p:nvSpPr>
          <p:spPr bwMode="auto">
            <a:xfrm>
              <a:off x="5147549" y="4340630"/>
              <a:ext cx="232545" cy="178285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60" y="16"/>
                </a:cxn>
                <a:cxn ang="0">
                  <a:pos x="58" y="3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25" y="33"/>
                </a:cxn>
                <a:cxn ang="0">
                  <a:pos x="18" y="25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8" y="32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54" y="10"/>
                </a:cxn>
              </a:cxnLst>
              <a:rect l="0" t="0" r="r" b="b"/>
              <a:pathLst>
                <a:path w="60" h="46">
                  <a:moveTo>
                    <a:pt x="54" y="10"/>
                  </a:moveTo>
                  <a:lnTo>
                    <a:pt x="60" y="16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5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8" name="Group 103"/>
          <p:cNvGrpSpPr/>
          <p:nvPr/>
        </p:nvGrpSpPr>
        <p:grpSpPr>
          <a:xfrm>
            <a:off x="2036515" y="3455759"/>
            <a:ext cx="612013" cy="578008"/>
            <a:chOff x="5530851" y="1866899"/>
            <a:chExt cx="285750" cy="269875"/>
          </a:xfrm>
          <a:solidFill>
            <a:schemeClr val="bg1"/>
          </a:solidFill>
        </p:grpSpPr>
        <p:sp>
          <p:nvSpPr>
            <p:cNvPr id="29" name="Oval 104"/>
            <p:cNvSpPr>
              <a:spLocks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0" name="Freeform: Shape 114"/>
            <p:cNvSpPr>
              <a:spLocks/>
            </p:cNvSpPr>
            <p:nvPr/>
          </p:nvSpPr>
          <p:spPr bwMode="auto">
            <a:xfrm>
              <a:off x="5530851" y="1866899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49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52" name="文本框 51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1870" y="1391420"/>
            <a:ext cx="10556796" cy="959074"/>
            <a:chOff x="937750" y="4760793"/>
            <a:chExt cx="10556796" cy="959074"/>
          </a:xfrm>
        </p:grpSpPr>
        <p:sp>
          <p:nvSpPr>
            <p:cNvPr id="55" name="矩形 54"/>
            <p:cNvSpPr/>
            <p:nvPr/>
          </p:nvSpPr>
          <p:spPr>
            <a:xfrm>
              <a:off x="937750" y="5369002"/>
              <a:ext cx="1051541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محتوایی که با عنوان مطابقت دارد، اینجا را کلیک کنید. برای افزودن محتوایی که با عنوان مطابقت دارد،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252572" y="4760793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72426" y="4634089"/>
            <a:ext cx="2218459" cy="1061642"/>
            <a:chOff x="1023070" y="4236410"/>
            <a:chExt cx="1951128" cy="1061642"/>
          </a:xfrm>
        </p:grpSpPr>
        <p:sp>
          <p:nvSpPr>
            <p:cNvPr id="58" name="矩形 57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601929" y="4634089"/>
            <a:ext cx="2218459" cy="1061642"/>
            <a:chOff x="1023070" y="4236410"/>
            <a:chExt cx="1951128" cy="1061642"/>
          </a:xfrm>
        </p:grpSpPr>
        <p:sp>
          <p:nvSpPr>
            <p:cNvPr id="62" name="矩形 61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089564" y="4634089"/>
            <a:ext cx="2260327" cy="1061642"/>
            <a:chOff x="1023070" y="4236410"/>
            <a:chExt cx="1951128" cy="1061642"/>
          </a:xfrm>
        </p:grpSpPr>
        <p:sp>
          <p:nvSpPr>
            <p:cNvPr id="66" name="矩形 65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619067" y="4634089"/>
            <a:ext cx="2260327" cy="1061642"/>
            <a:chOff x="1023070" y="4236410"/>
            <a:chExt cx="1951128" cy="1061642"/>
          </a:xfrm>
        </p:grpSpPr>
        <p:sp>
          <p:nvSpPr>
            <p:cNvPr id="70" name="矩形 69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768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18" grpId="0" animBg="1"/>
      <p:bldP spid="20" grpId="0" animBg="1"/>
      <p:bldP spid="2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251412" y="22613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B Nazanin" panose="00000400000000000000" pitchFamily="2" charset="-78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B Nazanin" panose="00000400000000000000" pitchFamily="2" charset="-78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B Nazanin" panose="00000400000000000000" pitchFamily="2" charset="-78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B Nazanin" panose="00000400000000000000" pitchFamily="2" charset="-78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pic>
        <p:nvPicPr>
          <p:cNvPr id="58" name="图片占位符 5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" y="0"/>
            <a:ext cx="12162469" cy="3818835"/>
          </a:xfrm>
        </p:spPr>
      </p:pic>
      <p:sp>
        <p:nvSpPr>
          <p:cNvPr id="5" name="Rectangle 46"/>
          <p:cNvSpPr/>
          <p:nvPr/>
        </p:nvSpPr>
        <p:spPr>
          <a:xfrm>
            <a:off x="0" y="0"/>
            <a:ext cx="12192000" cy="3800988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1800000">
            <a:off x="2047347" y="3639998"/>
            <a:ext cx="3638074" cy="1680846"/>
          </a:xfrm>
          <a:custGeom>
            <a:avLst/>
            <a:gdLst>
              <a:gd name="connsiteX0" fmla="*/ 0 w 5500320"/>
              <a:gd name="connsiteY0" fmla="*/ 0 h 1658275"/>
              <a:gd name="connsiteX1" fmla="*/ 5500320 w 5500320"/>
              <a:gd name="connsiteY1" fmla="*/ 0 h 1658275"/>
              <a:gd name="connsiteX2" fmla="*/ 5500320 w 5500320"/>
              <a:gd name="connsiteY2" fmla="*/ 1658275 h 1658275"/>
              <a:gd name="connsiteX3" fmla="*/ 0 w 5500320"/>
              <a:gd name="connsiteY3" fmla="*/ 1658275 h 1658275"/>
              <a:gd name="connsiteX4" fmla="*/ 0 w 5500320"/>
              <a:gd name="connsiteY4" fmla="*/ 0 h 1658275"/>
              <a:gd name="connsiteX0" fmla="*/ 0 w 5500320"/>
              <a:gd name="connsiteY0" fmla="*/ 909 h 1659184"/>
              <a:gd name="connsiteX1" fmla="*/ 2251075 w 5500320"/>
              <a:gd name="connsiteY1" fmla="*/ 0 h 1659184"/>
              <a:gd name="connsiteX2" fmla="*/ 5500320 w 5500320"/>
              <a:gd name="connsiteY2" fmla="*/ 909 h 1659184"/>
              <a:gd name="connsiteX3" fmla="*/ 5500320 w 5500320"/>
              <a:gd name="connsiteY3" fmla="*/ 1659184 h 1659184"/>
              <a:gd name="connsiteX4" fmla="*/ 0 w 5500320"/>
              <a:gd name="connsiteY4" fmla="*/ 1659184 h 1659184"/>
              <a:gd name="connsiteX5" fmla="*/ 0 w 5500320"/>
              <a:gd name="connsiteY5" fmla="*/ 909 h 1659184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1659184 h 1680846"/>
              <a:gd name="connsiteX6" fmla="*/ 0 w 5500320"/>
              <a:gd name="connsiteY6" fmla="*/ 909 h 1680846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909 h 1680846"/>
              <a:gd name="connsiteX0" fmla="*/ 0 w 3638074"/>
              <a:gd name="connsiteY0" fmla="*/ 1680846 h 1680846"/>
              <a:gd name="connsiteX1" fmla="*/ 388829 w 3638074"/>
              <a:gd name="connsiteY1" fmla="*/ 0 h 1680846"/>
              <a:gd name="connsiteX2" fmla="*/ 3638074 w 3638074"/>
              <a:gd name="connsiteY2" fmla="*/ 909 h 1680846"/>
              <a:gd name="connsiteX3" fmla="*/ 3638074 w 3638074"/>
              <a:gd name="connsiteY3" fmla="*/ 1659184 h 1680846"/>
              <a:gd name="connsiteX4" fmla="*/ 0 w 3638074"/>
              <a:gd name="connsiteY4" fmla="*/ 1680846 h 168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074" h="1680846">
                <a:moveTo>
                  <a:pt x="0" y="1680846"/>
                </a:moveTo>
                <a:lnTo>
                  <a:pt x="388829" y="0"/>
                </a:lnTo>
                <a:lnTo>
                  <a:pt x="3638074" y="909"/>
                </a:lnTo>
                <a:lnTo>
                  <a:pt x="3638074" y="1659184"/>
                </a:lnTo>
                <a:lnTo>
                  <a:pt x="0" y="168084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4" name="矩形 52"/>
          <p:cNvSpPr/>
          <p:nvPr/>
        </p:nvSpPr>
        <p:spPr>
          <a:xfrm rot="1800000">
            <a:off x="4457503" y="3639998"/>
            <a:ext cx="3638074" cy="1680846"/>
          </a:xfrm>
          <a:custGeom>
            <a:avLst/>
            <a:gdLst>
              <a:gd name="connsiteX0" fmla="*/ 0 w 5500320"/>
              <a:gd name="connsiteY0" fmla="*/ 0 h 1658275"/>
              <a:gd name="connsiteX1" fmla="*/ 5500320 w 5500320"/>
              <a:gd name="connsiteY1" fmla="*/ 0 h 1658275"/>
              <a:gd name="connsiteX2" fmla="*/ 5500320 w 5500320"/>
              <a:gd name="connsiteY2" fmla="*/ 1658275 h 1658275"/>
              <a:gd name="connsiteX3" fmla="*/ 0 w 5500320"/>
              <a:gd name="connsiteY3" fmla="*/ 1658275 h 1658275"/>
              <a:gd name="connsiteX4" fmla="*/ 0 w 5500320"/>
              <a:gd name="connsiteY4" fmla="*/ 0 h 1658275"/>
              <a:gd name="connsiteX0" fmla="*/ 0 w 5500320"/>
              <a:gd name="connsiteY0" fmla="*/ 909 h 1659184"/>
              <a:gd name="connsiteX1" fmla="*/ 2251075 w 5500320"/>
              <a:gd name="connsiteY1" fmla="*/ 0 h 1659184"/>
              <a:gd name="connsiteX2" fmla="*/ 5500320 w 5500320"/>
              <a:gd name="connsiteY2" fmla="*/ 909 h 1659184"/>
              <a:gd name="connsiteX3" fmla="*/ 5500320 w 5500320"/>
              <a:gd name="connsiteY3" fmla="*/ 1659184 h 1659184"/>
              <a:gd name="connsiteX4" fmla="*/ 0 w 5500320"/>
              <a:gd name="connsiteY4" fmla="*/ 1659184 h 1659184"/>
              <a:gd name="connsiteX5" fmla="*/ 0 w 5500320"/>
              <a:gd name="connsiteY5" fmla="*/ 909 h 1659184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1659184 h 1680846"/>
              <a:gd name="connsiteX6" fmla="*/ 0 w 5500320"/>
              <a:gd name="connsiteY6" fmla="*/ 909 h 1680846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909 h 1680846"/>
              <a:gd name="connsiteX0" fmla="*/ 0 w 3638074"/>
              <a:gd name="connsiteY0" fmla="*/ 1680846 h 1680846"/>
              <a:gd name="connsiteX1" fmla="*/ 388829 w 3638074"/>
              <a:gd name="connsiteY1" fmla="*/ 0 h 1680846"/>
              <a:gd name="connsiteX2" fmla="*/ 3638074 w 3638074"/>
              <a:gd name="connsiteY2" fmla="*/ 909 h 1680846"/>
              <a:gd name="connsiteX3" fmla="*/ 3638074 w 3638074"/>
              <a:gd name="connsiteY3" fmla="*/ 1659184 h 1680846"/>
              <a:gd name="connsiteX4" fmla="*/ 0 w 3638074"/>
              <a:gd name="connsiteY4" fmla="*/ 1680846 h 168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074" h="1680846">
                <a:moveTo>
                  <a:pt x="0" y="1680846"/>
                </a:moveTo>
                <a:lnTo>
                  <a:pt x="388829" y="0"/>
                </a:lnTo>
                <a:lnTo>
                  <a:pt x="3638074" y="909"/>
                </a:lnTo>
                <a:lnTo>
                  <a:pt x="3638074" y="1659184"/>
                </a:lnTo>
                <a:lnTo>
                  <a:pt x="0" y="168084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5" name="矩形 52"/>
          <p:cNvSpPr/>
          <p:nvPr/>
        </p:nvSpPr>
        <p:spPr>
          <a:xfrm rot="1800000">
            <a:off x="6893643" y="3639998"/>
            <a:ext cx="3638074" cy="1680846"/>
          </a:xfrm>
          <a:custGeom>
            <a:avLst/>
            <a:gdLst>
              <a:gd name="connsiteX0" fmla="*/ 0 w 5500320"/>
              <a:gd name="connsiteY0" fmla="*/ 0 h 1658275"/>
              <a:gd name="connsiteX1" fmla="*/ 5500320 w 5500320"/>
              <a:gd name="connsiteY1" fmla="*/ 0 h 1658275"/>
              <a:gd name="connsiteX2" fmla="*/ 5500320 w 5500320"/>
              <a:gd name="connsiteY2" fmla="*/ 1658275 h 1658275"/>
              <a:gd name="connsiteX3" fmla="*/ 0 w 5500320"/>
              <a:gd name="connsiteY3" fmla="*/ 1658275 h 1658275"/>
              <a:gd name="connsiteX4" fmla="*/ 0 w 5500320"/>
              <a:gd name="connsiteY4" fmla="*/ 0 h 1658275"/>
              <a:gd name="connsiteX0" fmla="*/ 0 w 5500320"/>
              <a:gd name="connsiteY0" fmla="*/ 909 h 1659184"/>
              <a:gd name="connsiteX1" fmla="*/ 2251075 w 5500320"/>
              <a:gd name="connsiteY1" fmla="*/ 0 h 1659184"/>
              <a:gd name="connsiteX2" fmla="*/ 5500320 w 5500320"/>
              <a:gd name="connsiteY2" fmla="*/ 909 h 1659184"/>
              <a:gd name="connsiteX3" fmla="*/ 5500320 w 5500320"/>
              <a:gd name="connsiteY3" fmla="*/ 1659184 h 1659184"/>
              <a:gd name="connsiteX4" fmla="*/ 0 w 5500320"/>
              <a:gd name="connsiteY4" fmla="*/ 1659184 h 1659184"/>
              <a:gd name="connsiteX5" fmla="*/ 0 w 5500320"/>
              <a:gd name="connsiteY5" fmla="*/ 909 h 1659184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1659184 h 1680846"/>
              <a:gd name="connsiteX6" fmla="*/ 0 w 5500320"/>
              <a:gd name="connsiteY6" fmla="*/ 909 h 1680846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909 h 1680846"/>
              <a:gd name="connsiteX0" fmla="*/ 0 w 3638074"/>
              <a:gd name="connsiteY0" fmla="*/ 1680846 h 1680846"/>
              <a:gd name="connsiteX1" fmla="*/ 388829 w 3638074"/>
              <a:gd name="connsiteY1" fmla="*/ 0 h 1680846"/>
              <a:gd name="connsiteX2" fmla="*/ 3638074 w 3638074"/>
              <a:gd name="connsiteY2" fmla="*/ 909 h 1680846"/>
              <a:gd name="connsiteX3" fmla="*/ 3638074 w 3638074"/>
              <a:gd name="connsiteY3" fmla="*/ 1659184 h 1680846"/>
              <a:gd name="connsiteX4" fmla="*/ 0 w 3638074"/>
              <a:gd name="connsiteY4" fmla="*/ 1680846 h 168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074" h="1680846">
                <a:moveTo>
                  <a:pt x="0" y="1680846"/>
                </a:moveTo>
                <a:lnTo>
                  <a:pt x="388829" y="0"/>
                </a:lnTo>
                <a:lnTo>
                  <a:pt x="3638074" y="909"/>
                </a:lnTo>
                <a:lnTo>
                  <a:pt x="3638074" y="1659184"/>
                </a:lnTo>
                <a:lnTo>
                  <a:pt x="0" y="168084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6" name="矩形 52"/>
          <p:cNvSpPr/>
          <p:nvPr/>
        </p:nvSpPr>
        <p:spPr>
          <a:xfrm rot="1800000">
            <a:off x="9332475" y="3639998"/>
            <a:ext cx="3638074" cy="1680846"/>
          </a:xfrm>
          <a:custGeom>
            <a:avLst/>
            <a:gdLst>
              <a:gd name="connsiteX0" fmla="*/ 0 w 5500320"/>
              <a:gd name="connsiteY0" fmla="*/ 0 h 1658275"/>
              <a:gd name="connsiteX1" fmla="*/ 5500320 w 5500320"/>
              <a:gd name="connsiteY1" fmla="*/ 0 h 1658275"/>
              <a:gd name="connsiteX2" fmla="*/ 5500320 w 5500320"/>
              <a:gd name="connsiteY2" fmla="*/ 1658275 h 1658275"/>
              <a:gd name="connsiteX3" fmla="*/ 0 w 5500320"/>
              <a:gd name="connsiteY3" fmla="*/ 1658275 h 1658275"/>
              <a:gd name="connsiteX4" fmla="*/ 0 w 5500320"/>
              <a:gd name="connsiteY4" fmla="*/ 0 h 1658275"/>
              <a:gd name="connsiteX0" fmla="*/ 0 w 5500320"/>
              <a:gd name="connsiteY0" fmla="*/ 909 h 1659184"/>
              <a:gd name="connsiteX1" fmla="*/ 2251075 w 5500320"/>
              <a:gd name="connsiteY1" fmla="*/ 0 h 1659184"/>
              <a:gd name="connsiteX2" fmla="*/ 5500320 w 5500320"/>
              <a:gd name="connsiteY2" fmla="*/ 909 h 1659184"/>
              <a:gd name="connsiteX3" fmla="*/ 5500320 w 5500320"/>
              <a:gd name="connsiteY3" fmla="*/ 1659184 h 1659184"/>
              <a:gd name="connsiteX4" fmla="*/ 0 w 5500320"/>
              <a:gd name="connsiteY4" fmla="*/ 1659184 h 1659184"/>
              <a:gd name="connsiteX5" fmla="*/ 0 w 5500320"/>
              <a:gd name="connsiteY5" fmla="*/ 909 h 1659184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1659184 h 1680846"/>
              <a:gd name="connsiteX6" fmla="*/ 0 w 5500320"/>
              <a:gd name="connsiteY6" fmla="*/ 909 h 1680846"/>
              <a:gd name="connsiteX0" fmla="*/ 0 w 5500320"/>
              <a:gd name="connsiteY0" fmla="*/ 909 h 1680846"/>
              <a:gd name="connsiteX1" fmla="*/ 2251075 w 5500320"/>
              <a:gd name="connsiteY1" fmla="*/ 0 h 1680846"/>
              <a:gd name="connsiteX2" fmla="*/ 5500320 w 5500320"/>
              <a:gd name="connsiteY2" fmla="*/ 909 h 1680846"/>
              <a:gd name="connsiteX3" fmla="*/ 5500320 w 5500320"/>
              <a:gd name="connsiteY3" fmla="*/ 1659184 h 1680846"/>
              <a:gd name="connsiteX4" fmla="*/ 1862246 w 5500320"/>
              <a:gd name="connsiteY4" fmla="*/ 1680846 h 1680846"/>
              <a:gd name="connsiteX5" fmla="*/ 0 w 5500320"/>
              <a:gd name="connsiteY5" fmla="*/ 909 h 1680846"/>
              <a:gd name="connsiteX0" fmla="*/ 0 w 3638074"/>
              <a:gd name="connsiteY0" fmla="*/ 1680846 h 1680846"/>
              <a:gd name="connsiteX1" fmla="*/ 388829 w 3638074"/>
              <a:gd name="connsiteY1" fmla="*/ 0 h 1680846"/>
              <a:gd name="connsiteX2" fmla="*/ 3638074 w 3638074"/>
              <a:gd name="connsiteY2" fmla="*/ 909 h 1680846"/>
              <a:gd name="connsiteX3" fmla="*/ 3638074 w 3638074"/>
              <a:gd name="connsiteY3" fmla="*/ 1659184 h 1680846"/>
              <a:gd name="connsiteX4" fmla="*/ 0 w 3638074"/>
              <a:gd name="connsiteY4" fmla="*/ 1680846 h 168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074" h="1680846">
                <a:moveTo>
                  <a:pt x="0" y="1680846"/>
                </a:moveTo>
                <a:lnTo>
                  <a:pt x="388829" y="0"/>
                </a:lnTo>
                <a:lnTo>
                  <a:pt x="3638074" y="909"/>
                </a:lnTo>
                <a:lnTo>
                  <a:pt x="3638074" y="1659184"/>
                </a:lnTo>
                <a:lnTo>
                  <a:pt x="0" y="168084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" name="Rectangle: Rounded Corners 4"/>
          <p:cNvSpPr/>
          <p:nvPr/>
        </p:nvSpPr>
        <p:spPr>
          <a:xfrm>
            <a:off x="1780678" y="2982870"/>
            <a:ext cx="1351716" cy="1351716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" name="Rectangle: Rounded Corners 8"/>
          <p:cNvSpPr/>
          <p:nvPr/>
        </p:nvSpPr>
        <p:spPr>
          <a:xfrm>
            <a:off x="4191930" y="2980605"/>
            <a:ext cx="1351716" cy="135171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" name="Rectangle: Rounded Corners 10"/>
          <p:cNvSpPr/>
          <p:nvPr/>
        </p:nvSpPr>
        <p:spPr>
          <a:xfrm>
            <a:off x="6630551" y="2980386"/>
            <a:ext cx="1351716" cy="135171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" name="Rectangle: Rounded Corners 12"/>
          <p:cNvSpPr/>
          <p:nvPr/>
        </p:nvSpPr>
        <p:spPr>
          <a:xfrm>
            <a:off x="9069171" y="2980386"/>
            <a:ext cx="1351716" cy="135171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8" name="Freeform: Shape 30"/>
          <p:cNvSpPr>
            <a:spLocks noChangeAspect="1"/>
          </p:cNvSpPr>
          <p:nvPr/>
        </p:nvSpPr>
        <p:spPr bwMode="auto">
          <a:xfrm>
            <a:off x="4481094" y="3308739"/>
            <a:ext cx="773388" cy="695448"/>
          </a:xfrm>
          <a:custGeom>
            <a:avLst/>
            <a:gdLst>
              <a:gd name="connsiteX0" fmla="*/ 254000 w 508000"/>
              <a:gd name="connsiteY0" fmla="*/ 257938 h 456806"/>
              <a:gd name="connsiteX1" fmla="*/ 364263 w 508000"/>
              <a:gd name="connsiteY1" fmla="*/ 456806 h 456806"/>
              <a:gd name="connsiteX2" fmla="*/ 139798 w 508000"/>
              <a:gd name="connsiteY2" fmla="*/ 456806 h 456806"/>
              <a:gd name="connsiteX3" fmla="*/ 283535 w 508000"/>
              <a:gd name="connsiteY3" fmla="*/ 244155 h 456806"/>
              <a:gd name="connsiteX4" fmla="*/ 508000 w 508000"/>
              <a:gd name="connsiteY4" fmla="*/ 244155 h 456806"/>
              <a:gd name="connsiteX5" fmla="*/ 393799 w 508000"/>
              <a:gd name="connsiteY5" fmla="*/ 441054 h 456806"/>
              <a:gd name="connsiteX6" fmla="*/ 0 w 508000"/>
              <a:gd name="connsiteY6" fmla="*/ 244155 h 456806"/>
              <a:gd name="connsiteX7" fmla="*/ 226434 w 508000"/>
              <a:gd name="connsiteY7" fmla="*/ 244155 h 456806"/>
              <a:gd name="connsiteX8" fmla="*/ 110263 w 508000"/>
              <a:gd name="connsiteY8" fmla="*/ 441054 h 456806"/>
              <a:gd name="connsiteX9" fmla="*/ 393799 w 508000"/>
              <a:gd name="connsiteY9" fmla="*/ 13783 h 456806"/>
              <a:gd name="connsiteX10" fmla="*/ 508000 w 508000"/>
              <a:gd name="connsiteY10" fmla="*/ 210682 h 456806"/>
              <a:gd name="connsiteX11" fmla="*/ 283535 w 508000"/>
              <a:gd name="connsiteY11" fmla="*/ 210682 h 456806"/>
              <a:gd name="connsiteX12" fmla="*/ 110263 w 508000"/>
              <a:gd name="connsiteY12" fmla="*/ 13783 h 456806"/>
              <a:gd name="connsiteX13" fmla="*/ 226434 w 508000"/>
              <a:gd name="connsiteY13" fmla="*/ 210682 h 456806"/>
              <a:gd name="connsiteX14" fmla="*/ 0 w 508000"/>
              <a:gd name="connsiteY14" fmla="*/ 210682 h 456806"/>
              <a:gd name="connsiteX15" fmla="*/ 139798 w 508000"/>
              <a:gd name="connsiteY15" fmla="*/ 0 h 456806"/>
              <a:gd name="connsiteX16" fmla="*/ 364263 w 508000"/>
              <a:gd name="connsiteY16" fmla="*/ 0 h 456806"/>
              <a:gd name="connsiteX17" fmla="*/ 254000 w 508000"/>
              <a:gd name="connsiteY17" fmla="*/ 196899 h 45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8000" h="456806">
                <a:moveTo>
                  <a:pt x="254000" y="257938"/>
                </a:moveTo>
                <a:lnTo>
                  <a:pt x="364263" y="456806"/>
                </a:lnTo>
                <a:lnTo>
                  <a:pt x="139798" y="456806"/>
                </a:lnTo>
                <a:close/>
                <a:moveTo>
                  <a:pt x="283535" y="244155"/>
                </a:moveTo>
                <a:lnTo>
                  <a:pt x="508000" y="244155"/>
                </a:lnTo>
                <a:lnTo>
                  <a:pt x="393799" y="441054"/>
                </a:lnTo>
                <a:close/>
                <a:moveTo>
                  <a:pt x="0" y="244155"/>
                </a:moveTo>
                <a:lnTo>
                  <a:pt x="226434" y="244155"/>
                </a:lnTo>
                <a:lnTo>
                  <a:pt x="110263" y="441054"/>
                </a:lnTo>
                <a:close/>
                <a:moveTo>
                  <a:pt x="393799" y="13783"/>
                </a:moveTo>
                <a:lnTo>
                  <a:pt x="508000" y="210682"/>
                </a:lnTo>
                <a:lnTo>
                  <a:pt x="283535" y="210682"/>
                </a:lnTo>
                <a:close/>
                <a:moveTo>
                  <a:pt x="110263" y="13783"/>
                </a:moveTo>
                <a:lnTo>
                  <a:pt x="226434" y="210682"/>
                </a:lnTo>
                <a:lnTo>
                  <a:pt x="0" y="210682"/>
                </a:lnTo>
                <a:close/>
                <a:moveTo>
                  <a:pt x="139798" y="0"/>
                </a:moveTo>
                <a:lnTo>
                  <a:pt x="364263" y="0"/>
                </a:lnTo>
                <a:lnTo>
                  <a:pt x="254000" y="196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Freeform: Shape 31"/>
          <p:cNvSpPr>
            <a:spLocks noChangeAspect="1"/>
          </p:cNvSpPr>
          <p:nvPr/>
        </p:nvSpPr>
        <p:spPr bwMode="auto">
          <a:xfrm>
            <a:off x="9358335" y="3337428"/>
            <a:ext cx="773388" cy="637632"/>
          </a:xfrm>
          <a:custGeom>
            <a:avLst/>
            <a:gdLst>
              <a:gd name="T0" fmla="*/ 117 w 235"/>
              <a:gd name="T1" fmla="*/ 194 h 194"/>
              <a:gd name="T2" fmla="*/ 201 w 235"/>
              <a:gd name="T3" fmla="*/ 119 h 194"/>
              <a:gd name="T4" fmla="*/ 204 w 235"/>
              <a:gd name="T5" fmla="*/ 30 h 194"/>
              <a:gd name="T6" fmla="*/ 189 w 235"/>
              <a:gd name="T7" fmla="*/ 8 h 194"/>
              <a:gd name="T8" fmla="*/ 117 w 235"/>
              <a:gd name="T9" fmla="*/ 0 h 194"/>
              <a:gd name="T10" fmla="*/ 47 w 235"/>
              <a:gd name="T11" fmla="*/ 8 h 194"/>
              <a:gd name="T12" fmla="*/ 32 w 235"/>
              <a:gd name="T13" fmla="*/ 30 h 194"/>
              <a:gd name="T14" fmla="*/ 34 w 235"/>
              <a:gd name="T15" fmla="*/ 119 h 194"/>
              <a:gd name="T16" fmla="*/ 117 w 235"/>
              <a:gd name="T17" fmla="*/ 194 h 194"/>
              <a:gd name="T18" fmla="*/ 104 w 235"/>
              <a:gd name="T19" fmla="*/ 79 h 194"/>
              <a:gd name="T20" fmla="*/ 117 w 235"/>
              <a:gd name="T21" fmla="*/ 39 h 194"/>
              <a:gd name="T22" fmla="*/ 130 w 235"/>
              <a:gd name="T23" fmla="*/ 79 h 194"/>
              <a:gd name="T24" fmla="*/ 172 w 235"/>
              <a:gd name="T25" fmla="*/ 79 h 194"/>
              <a:gd name="T26" fmla="*/ 138 w 235"/>
              <a:gd name="T27" fmla="*/ 104 h 194"/>
              <a:gd name="T28" fmla="*/ 151 w 235"/>
              <a:gd name="T29" fmla="*/ 144 h 194"/>
              <a:gd name="T30" fmla="*/ 117 w 235"/>
              <a:gd name="T31" fmla="*/ 119 h 194"/>
              <a:gd name="T32" fmla="*/ 83 w 235"/>
              <a:gd name="T33" fmla="*/ 144 h 194"/>
              <a:gd name="T34" fmla="*/ 96 w 235"/>
              <a:gd name="T35" fmla="*/ 104 h 194"/>
              <a:gd name="T36" fmla="*/ 62 w 235"/>
              <a:gd name="T37" fmla="*/ 79 h 194"/>
              <a:gd name="T38" fmla="*/ 104 w 235"/>
              <a:gd name="T39" fmla="*/ 79 h 194"/>
              <a:gd name="T40" fmla="*/ 104 w 235"/>
              <a:gd name="T41" fmla="*/ 79 h 194"/>
              <a:gd name="T42" fmla="*/ 104 w 235"/>
              <a:gd name="T43" fmla="*/ 7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" h="194">
                <a:moveTo>
                  <a:pt x="117" y="194"/>
                </a:moveTo>
                <a:cubicBezTo>
                  <a:pt x="117" y="175"/>
                  <a:pt x="235" y="187"/>
                  <a:pt x="201" y="119"/>
                </a:cubicBezTo>
                <a:cubicBezTo>
                  <a:pt x="167" y="51"/>
                  <a:pt x="204" y="30"/>
                  <a:pt x="204" y="30"/>
                </a:cubicBezTo>
                <a:cubicBezTo>
                  <a:pt x="189" y="8"/>
                  <a:pt x="189" y="8"/>
                  <a:pt x="189" y="8"/>
                </a:cubicBezTo>
                <a:cubicBezTo>
                  <a:pt x="152" y="35"/>
                  <a:pt x="117" y="0"/>
                  <a:pt x="117" y="0"/>
                </a:cubicBezTo>
                <a:cubicBezTo>
                  <a:pt x="117" y="0"/>
                  <a:pt x="83" y="35"/>
                  <a:pt x="47" y="8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68" y="51"/>
                  <a:pt x="34" y="119"/>
                </a:cubicBezTo>
                <a:cubicBezTo>
                  <a:pt x="0" y="187"/>
                  <a:pt x="117" y="175"/>
                  <a:pt x="117" y="194"/>
                </a:cubicBezTo>
                <a:close/>
                <a:moveTo>
                  <a:pt x="104" y="79"/>
                </a:moveTo>
                <a:cubicBezTo>
                  <a:pt x="117" y="39"/>
                  <a:pt x="117" y="39"/>
                  <a:pt x="117" y="3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72" y="79"/>
                  <a:pt x="172" y="79"/>
                  <a:pt x="172" y="79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51" y="144"/>
                  <a:pt x="151" y="144"/>
                  <a:pt x="151" y="14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62" y="79"/>
                  <a:pt x="62" y="79"/>
                  <a:pt x="62" y="79"/>
                </a:cubicBezTo>
                <a:lnTo>
                  <a:pt x="104" y="79"/>
                </a:lnTo>
                <a:close/>
                <a:moveTo>
                  <a:pt x="104" y="79"/>
                </a:moveTo>
                <a:cubicBezTo>
                  <a:pt x="104" y="79"/>
                  <a:pt x="104" y="79"/>
                  <a:pt x="104" y="7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Freeform: Shape 32"/>
          <p:cNvSpPr>
            <a:spLocks noChangeAspect="1"/>
          </p:cNvSpPr>
          <p:nvPr/>
        </p:nvSpPr>
        <p:spPr bwMode="auto">
          <a:xfrm>
            <a:off x="6919806" y="3269550"/>
            <a:ext cx="773206" cy="773388"/>
          </a:xfrm>
          <a:custGeom>
            <a:avLst/>
            <a:gdLst>
              <a:gd name="T0" fmla="*/ 979 w 1958"/>
              <a:gd name="T1" fmla="*/ 1958 h 1958"/>
              <a:gd name="T2" fmla="*/ 719 w 1958"/>
              <a:gd name="T3" fmla="*/ 1923 h 1958"/>
              <a:gd name="T4" fmla="*/ 485 w 1958"/>
              <a:gd name="T5" fmla="*/ 1824 h 1958"/>
              <a:gd name="T6" fmla="*/ 287 w 1958"/>
              <a:gd name="T7" fmla="*/ 1672 h 1958"/>
              <a:gd name="T8" fmla="*/ 134 w 1958"/>
              <a:gd name="T9" fmla="*/ 1474 h 1958"/>
              <a:gd name="T10" fmla="*/ 35 w 1958"/>
              <a:gd name="T11" fmla="*/ 1240 h 1958"/>
              <a:gd name="T12" fmla="*/ 0 w 1958"/>
              <a:gd name="T13" fmla="*/ 979 h 1958"/>
              <a:gd name="T14" fmla="*/ 35 w 1958"/>
              <a:gd name="T15" fmla="*/ 719 h 1958"/>
              <a:gd name="T16" fmla="*/ 134 w 1958"/>
              <a:gd name="T17" fmla="*/ 485 h 1958"/>
              <a:gd name="T18" fmla="*/ 287 w 1958"/>
              <a:gd name="T19" fmla="*/ 287 h 1958"/>
              <a:gd name="T20" fmla="*/ 485 w 1958"/>
              <a:gd name="T21" fmla="*/ 134 h 1958"/>
              <a:gd name="T22" fmla="*/ 719 w 1958"/>
              <a:gd name="T23" fmla="*/ 35 h 1958"/>
              <a:gd name="T24" fmla="*/ 979 w 1958"/>
              <a:gd name="T25" fmla="*/ 0 h 1958"/>
              <a:gd name="T26" fmla="*/ 1360 w 1958"/>
              <a:gd name="T27" fmla="*/ 77 h 1958"/>
              <a:gd name="T28" fmla="*/ 1672 w 1958"/>
              <a:gd name="T29" fmla="*/ 287 h 1958"/>
              <a:gd name="T30" fmla="*/ 1881 w 1958"/>
              <a:gd name="T31" fmla="*/ 598 h 1958"/>
              <a:gd name="T32" fmla="*/ 1958 w 1958"/>
              <a:gd name="T33" fmla="*/ 979 h 1958"/>
              <a:gd name="T34" fmla="*/ 1923 w 1958"/>
              <a:gd name="T35" fmla="*/ 1240 h 1958"/>
              <a:gd name="T36" fmla="*/ 1824 w 1958"/>
              <a:gd name="T37" fmla="*/ 1474 h 1958"/>
              <a:gd name="T38" fmla="*/ 1672 w 1958"/>
              <a:gd name="T39" fmla="*/ 1672 h 1958"/>
              <a:gd name="T40" fmla="*/ 1474 w 1958"/>
              <a:gd name="T41" fmla="*/ 1824 h 1958"/>
              <a:gd name="T42" fmla="*/ 1240 w 1958"/>
              <a:gd name="T43" fmla="*/ 1923 h 1958"/>
              <a:gd name="T44" fmla="*/ 979 w 1958"/>
              <a:gd name="T45" fmla="*/ 1958 h 1958"/>
              <a:gd name="T46" fmla="*/ 1484 w 1958"/>
              <a:gd name="T47" fmla="*/ 828 h 1958"/>
              <a:gd name="T48" fmla="*/ 1130 w 1958"/>
              <a:gd name="T49" fmla="*/ 828 h 1958"/>
              <a:gd name="T50" fmla="*/ 1130 w 1958"/>
              <a:gd name="T51" fmla="*/ 474 h 1958"/>
              <a:gd name="T52" fmla="*/ 1103 w 1958"/>
              <a:gd name="T53" fmla="*/ 448 h 1958"/>
              <a:gd name="T54" fmla="*/ 856 w 1958"/>
              <a:gd name="T55" fmla="*/ 448 h 1958"/>
              <a:gd name="T56" fmla="*/ 828 w 1958"/>
              <a:gd name="T57" fmla="*/ 474 h 1958"/>
              <a:gd name="T58" fmla="*/ 828 w 1958"/>
              <a:gd name="T59" fmla="*/ 828 h 1958"/>
              <a:gd name="T60" fmla="*/ 474 w 1958"/>
              <a:gd name="T61" fmla="*/ 828 h 1958"/>
              <a:gd name="T62" fmla="*/ 448 w 1958"/>
              <a:gd name="T63" fmla="*/ 856 h 1958"/>
              <a:gd name="T64" fmla="*/ 448 w 1958"/>
              <a:gd name="T65" fmla="*/ 1103 h 1958"/>
              <a:gd name="T66" fmla="*/ 474 w 1958"/>
              <a:gd name="T67" fmla="*/ 1130 h 1958"/>
              <a:gd name="T68" fmla="*/ 828 w 1958"/>
              <a:gd name="T69" fmla="*/ 1130 h 1958"/>
              <a:gd name="T70" fmla="*/ 828 w 1958"/>
              <a:gd name="T71" fmla="*/ 1484 h 1958"/>
              <a:gd name="T72" fmla="*/ 856 w 1958"/>
              <a:gd name="T73" fmla="*/ 1510 h 1958"/>
              <a:gd name="T74" fmla="*/ 1103 w 1958"/>
              <a:gd name="T75" fmla="*/ 1510 h 1958"/>
              <a:gd name="T76" fmla="*/ 1130 w 1958"/>
              <a:gd name="T77" fmla="*/ 1484 h 1958"/>
              <a:gd name="T78" fmla="*/ 1130 w 1958"/>
              <a:gd name="T79" fmla="*/ 1130 h 1958"/>
              <a:gd name="T80" fmla="*/ 1484 w 1958"/>
              <a:gd name="T81" fmla="*/ 1130 h 1958"/>
              <a:gd name="T82" fmla="*/ 1510 w 1958"/>
              <a:gd name="T83" fmla="*/ 1103 h 1958"/>
              <a:gd name="T84" fmla="*/ 1510 w 1958"/>
              <a:gd name="T85" fmla="*/ 856 h 1958"/>
              <a:gd name="T86" fmla="*/ 1484 w 1958"/>
              <a:gd name="T87" fmla="*/ 828 h 1958"/>
              <a:gd name="T88" fmla="*/ 1484 w 1958"/>
              <a:gd name="T89" fmla="*/ 828 h 1958"/>
              <a:gd name="T90" fmla="*/ 1484 w 1958"/>
              <a:gd name="T91" fmla="*/ 828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58" h="1958">
                <a:moveTo>
                  <a:pt x="979" y="1958"/>
                </a:moveTo>
                <a:cubicBezTo>
                  <a:pt x="889" y="1958"/>
                  <a:pt x="802" y="1947"/>
                  <a:pt x="719" y="1923"/>
                </a:cubicBezTo>
                <a:cubicBezTo>
                  <a:pt x="635" y="1900"/>
                  <a:pt x="557" y="1867"/>
                  <a:pt x="485" y="1824"/>
                </a:cubicBezTo>
                <a:cubicBezTo>
                  <a:pt x="412" y="1782"/>
                  <a:pt x="346" y="1731"/>
                  <a:pt x="287" y="1672"/>
                </a:cubicBezTo>
                <a:cubicBezTo>
                  <a:pt x="227" y="1612"/>
                  <a:pt x="177" y="1546"/>
                  <a:pt x="134" y="1474"/>
                </a:cubicBezTo>
                <a:cubicBezTo>
                  <a:pt x="92" y="1401"/>
                  <a:pt x="59" y="1323"/>
                  <a:pt x="35" y="1240"/>
                </a:cubicBezTo>
                <a:cubicBezTo>
                  <a:pt x="12" y="1156"/>
                  <a:pt x="0" y="1069"/>
                  <a:pt x="0" y="979"/>
                </a:cubicBezTo>
                <a:cubicBezTo>
                  <a:pt x="0" y="889"/>
                  <a:pt x="12" y="802"/>
                  <a:pt x="35" y="719"/>
                </a:cubicBezTo>
                <a:cubicBezTo>
                  <a:pt x="59" y="635"/>
                  <a:pt x="92" y="557"/>
                  <a:pt x="134" y="485"/>
                </a:cubicBezTo>
                <a:cubicBezTo>
                  <a:pt x="177" y="412"/>
                  <a:pt x="227" y="346"/>
                  <a:pt x="287" y="287"/>
                </a:cubicBezTo>
                <a:cubicBezTo>
                  <a:pt x="346" y="228"/>
                  <a:pt x="412" y="177"/>
                  <a:pt x="485" y="134"/>
                </a:cubicBezTo>
                <a:cubicBezTo>
                  <a:pt x="557" y="92"/>
                  <a:pt x="635" y="59"/>
                  <a:pt x="719" y="35"/>
                </a:cubicBezTo>
                <a:cubicBezTo>
                  <a:pt x="802" y="12"/>
                  <a:pt x="889" y="0"/>
                  <a:pt x="979" y="0"/>
                </a:cubicBezTo>
                <a:cubicBezTo>
                  <a:pt x="1114" y="0"/>
                  <a:pt x="1241" y="26"/>
                  <a:pt x="1360" y="77"/>
                </a:cubicBezTo>
                <a:cubicBezTo>
                  <a:pt x="1480" y="129"/>
                  <a:pt x="1583" y="199"/>
                  <a:pt x="1672" y="287"/>
                </a:cubicBezTo>
                <a:cubicBezTo>
                  <a:pt x="1760" y="375"/>
                  <a:pt x="1829" y="479"/>
                  <a:pt x="1881" y="598"/>
                </a:cubicBezTo>
                <a:cubicBezTo>
                  <a:pt x="1933" y="718"/>
                  <a:pt x="1958" y="845"/>
                  <a:pt x="1958" y="979"/>
                </a:cubicBezTo>
                <a:cubicBezTo>
                  <a:pt x="1958" y="1069"/>
                  <a:pt x="1947" y="1156"/>
                  <a:pt x="1923" y="1240"/>
                </a:cubicBezTo>
                <a:cubicBezTo>
                  <a:pt x="1900" y="1323"/>
                  <a:pt x="1867" y="1401"/>
                  <a:pt x="1824" y="1474"/>
                </a:cubicBezTo>
                <a:cubicBezTo>
                  <a:pt x="1782" y="1546"/>
                  <a:pt x="1731" y="1612"/>
                  <a:pt x="1672" y="1672"/>
                </a:cubicBezTo>
                <a:cubicBezTo>
                  <a:pt x="1612" y="1731"/>
                  <a:pt x="1546" y="1782"/>
                  <a:pt x="1474" y="1824"/>
                </a:cubicBezTo>
                <a:cubicBezTo>
                  <a:pt x="1401" y="1867"/>
                  <a:pt x="1323" y="1900"/>
                  <a:pt x="1240" y="1923"/>
                </a:cubicBezTo>
                <a:cubicBezTo>
                  <a:pt x="1156" y="1947"/>
                  <a:pt x="1069" y="1958"/>
                  <a:pt x="979" y="1958"/>
                </a:cubicBezTo>
                <a:close/>
                <a:moveTo>
                  <a:pt x="1484" y="828"/>
                </a:moveTo>
                <a:cubicBezTo>
                  <a:pt x="1130" y="828"/>
                  <a:pt x="1130" y="828"/>
                  <a:pt x="1130" y="828"/>
                </a:cubicBezTo>
                <a:cubicBezTo>
                  <a:pt x="1130" y="474"/>
                  <a:pt x="1130" y="474"/>
                  <a:pt x="1130" y="474"/>
                </a:cubicBezTo>
                <a:cubicBezTo>
                  <a:pt x="1130" y="457"/>
                  <a:pt x="1121" y="448"/>
                  <a:pt x="1103" y="448"/>
                </a:cubicBezTo>
                <a:cubicBezTo>
                  <a:pt x="856" y="448"/>
                  <a:pt x="856" y="448"/>
                  <a:pt x="856" y="448"/>
                </a:cubicBezTo>
                <a:cubicBezTo>
                  <a:pt x="838" y="448"/>
                  <a:pt x="828" y="457"/>
                  <a:pt x="828" y="474"/>
                </a:cubicBezTo>
                <a:cubicBezTo>
                  <a:pt x="828" y="828"/>
                  <a:pt x="828" y="828"/>
                  <a:pt x="828" y="828"/>
                </a:cubicBezTo>
                <a:cubicBezTo>
                  <a:pt x="474" y="828"/>
                  <a:pt x="474" y="828"/>
                  <a:pt x="474" y="828"/>
                </a:cubicBezTo>
                <a:cubicBezTo>
                  <a:pt x="457" y="828"/>
                  <a:pt x="448" y="838"/>
                  <a:pt x="448" y="856"/>
                </a:cubicBezTo>
                <a:cubicBezTo>
                  <a:pt x="448" y="1103"/>
                  <a:pt x="448" y="1103"/>
                  <a:pt x="448" y="1103"/>
                </a:cubicBezTo>
                <a:cubicBezTo>
                  <a:pt x="448" y="1121"/>
                  <a:pt x="457" y="1130"/>
                  <a:pt x="474" y="1130"/>
                </a:cubicBezTo>
                <a:cubicBezTo>
                  <a:pt x="828" y="1130"/>
                  <a:pt x="828" y="1130"/>
                  <a:pt x="828" y="1130"/>
                </a:cubicBezTo>
                <a:cubicBezTo>
                  <a:pt x="828" y="1484"/>
                  <a:pt x="828" y="1484"/>
                  <a:pt x="828" y="1484"/>
                </a:cubicBezTo>
                <a:cubicBezTo>
                  <a:pt x="828" y="1501"/>
                  <a:pt x="838" y="1510"/>
                  <a:pt x="856" y="1510"/>
                </a:cubicBezTo>
                <a:cubicBezTo>
                  <a:pt x="1103" y="1510"/>
                  <a:pt x="1103" y="1510"/>
                  <a:pt x="1103" y="1510"/>
                </a:cubicBezTo>
                <a:cubicBezTo>
                  <a:pt x="1121" y="1510"/>
                  <a:pt x="1130" y="1501"/>
                  <a:pt x="1130" y="1484"/>
                </a:cubicBezTo>
                <a:cubicBezTo>
                  <a:pt x="1130" y="1130"/>
                  <a:pt x="1130" y="1130"/>
                  <a:pt x="1130" y="1130"/>
                </a:cubicBezTo>
                <a:cubicBezTo>
                  <a:pt x="1484" y="1130"/>
                  <a:pt x="1484" y="1130"/>
                  <a:pt x="1484" y="1130"/>
                </a:cubicBezTo>
                <a:cubicBezTo>
                  <a:pt x="1501" y="1130"/>
                  <a:pt x="1510" y="1121"/>
                  <a:pt x="1510" y="1103"/>
                </a:cubicBezTo>
                <a:cubicBezTo>
                  <a:pt x="1510" y="856"/>
                  <a:pt x="1510" y="856"/>
                  <a:pt x="1510" y="856"/>
                </a:cubicBezTo>
                <a:cubicBezTo>
                  <a:pt x="1510" y="838"/>
                  <a:pt x="1501" y="828"/>
                  <a:pt x="1484" y="828"/>
                </a:cubicBezTo>
                <a:close/>
                <a:moveTo>
                  <a:pt x="1484" y="828"/>
                </a:moveTo>
                <a:cubicBezTo>
                  <a:pt x="1484" y="828"/>
                  <a:pt x="1484" y="828"/>
                  <a:pt x="1484" y="8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Freeform: Shape 33"/>
          <p:cNvSpPr>
            <a:spLocks noChangeAspect="1"/>
          </p:cNvSpPr>
          <p:nvPr/>
        </p:nvSpPr>
        <p:spPr bwMode="auto">
          <a:xfrm>
            <a:off x="2069842" y="3273341"/>
            <a:ext cx="773388" cy="770774"/>
          </a:xfrm>
          <a:custGeom>
            <a:avLst/>
            <a:gdLst>
              <a:gd name="T0" fmla="*/ 122 w 122"/>
              <a:gd name="T1" fmla="*/ 61 h 122"/>
              <a:gd name="T2" fmla="*/ 114 w 122"/>
              <a:gd name="T3" fmla="*/ 30 h 122"/>
              <a:gd name="T4" fmla="*/ 61 w 122"/>
              <a:gd name="T5" fmla="*/ 0 h 122"/>
              <a:gd name="T6" fmla="*/ 61 w 122"/>
              <a:gd name="T7" fmla="*/ 122 h 122"/>
              <a:gd name="T8" fmla="*/ 114 w 122"/>
              <a:gd name="T9" fmla="*/ 91 h 122"/>
              <a:gd name="T10" fmla="*/ 10 w 122"/>
              <a:gd name="T11" fmla="*/ 66 h 122"/>
              <a:gd name="T12" fmla="*/ 31 w 122"/>
              <a:gd name="T13" fmla="*/ 82 h 122"/>
              <a:gd name="T14" fmla="*/ 10 w 122"/>
              <a:gd name="T15" fmla="*/ 66 h 122"/>
              <a:gd name="T16" fmla="*/ 91 w 122"/>
              <a:gd name="T17" fmla="*/ 40 h 122"/>
              <a:gd name="T18" fmla="*/ 112 w 122"/>
              <a:gd name="T19" fmla="*/ 56 h 122"/>
              <a:gd name="T20" fmla="*/ 84 w 122"/>
              <a:gd name="T21" fmla="*/ 56 h 122"/>
              <a:gd name="T22" fmla="*/ 66 w 122"/>
              <a:gd name="T23" fmla="*/ 40 h 122"/>
              <a:gd name="T24" fmla="*/ 84 w 122"/>
              <a:gd name="T25" fmla="*/ 56 h 122"/>
              <a:gd name="T26" fmla="*/ 66 w 122"/>
              <a:gd name="T27" fmla="*/ 17 h 122"/>
              <a:gd name="T28" fmla="*/ 66 w 122"/>
              <a:gd name="T29" fmla="*/ 30 h 122"/>
              <a:gd name="T30" fmla="*/ 56 w 122"/>
              <a:gd name="T31" fmla="*/ 30 h 122"/>
              <a:gd name="T32" fmla="*/ 56 w 122"/>
              <a:gd name="T33" fmla="*/ 17 h 122"/>
              <a:gd name="T34" fmla="*/ 56 w 122"/>
              <a:gd name="T35" fmla="*/ 56 h 122"/>
              <a:gd name="T36" fmla="*/ 41 w 122"/>
              <a:gd name="T37" fmla="*/ 40 h 122"/>
              <a:gd name="T38" fmla="*/ 28 w 122"/>
              <a:gd name="T39" fmla="*/ 56 h 122"/>
              <a:gd name="T40" fmla="*/ 14 w 122"/>
              <a:gd name="T41" fmla="*/ 40 h 122"/>
              <a:gd name="T42" fmla="*/ 28 w 122"/>
              <a:gd name="T43" fmla="*/ 56 h 122"/>
              <a:gd name="T44" fmla="*/ 56 w 122"/>
              <a:gd name="T45" fmla="*/ 66 h 122"/>
              <a:gd name="T46" fmla="*/ 41 w 122"/>
              <a:gd name="T47" fmla="*/ 82 h 122"/>
              <a:gd name="T48" fmla="*/ 56 w 122"/>
              <a:gd name="T49" fmla="*/ 91 h 122"/>
              <a:gd name="T50" fmla="*/ 45 w 122"/>
              <a:gd name="T51" fmla="*/ 91 h 122"/>
              <a:gd name="T52" fmla="*/ 66 w 122"/>
              <a:gd name="T53" fmla="*/ 105 h 122"/>
              <a:gd name="T54" fmla="*/ 76 w 122"/>
              <a:gd name="T55" fmla="*/ 91 h 122"/>
              <a:gd name="T56" fmla="*/ 66 w 122"/>
              <a:gd name="T57" fmla="*/ 82 h 122"/>
              <a:gd name="T58" fmla="*/ 84 w 122"/>
              <a:gd name="T59" fmla="*/ 66 h 122"/>
              <a:gd name="T60" fmla="*/ 66 w 122"/>
              <a:gd name="T61" fmla="*/ 82 h 122"/>
              <a:gd name="T62" fmla="*/ 112 w 122"/>
              <a:gd name="T63" fmla="*/ 66 h 122"/>
              <a:gd name="T64" fmla="*/ 91 w 122"/>
              <a:gd name="T65" fmla="*/ 82 h 122"/>
              <a:gd name="T66" fmla="*/ 102 w 122"/>
              <a:gd name="T67" fmla="*/ 30 h 122"/>
              <a:gd name="T68" fmla="*/ 74 w 122"/>
              <a:gd name="T69" fmla="*/ 11 h 122"/>
              <a:gd name="T70" fmla="*/ 48 w 122"/>
              <a:gd name="T71" fmla="*/ 11 h 122"/>
              <a:gd name="T72" fmla="*/ 20 w 122"/>
              <a:gd name="T73" fmla="*/ 30 h 122"/>
              <a:gd name="T74" fmla="*/ 20 w 122"/>
              <a:gd name="T75" fmla="*/ 91 h 122"/>
              <a:gd name="T76" fmla="*/ 48 w 122"/>
              <a:gd name="T77" fmla="*/ 110 h 122"/>
              <a:gd name="T78" fmla="*/ 74 w 122"/>
              <a:gd name="T79" fmla="*/ 110 h 122"/>
              <a:gd name="T80" fmla="*/ 102 w 122"/>
              <a:gd name="T81" fmla="*/ 91 h 122"/>
              <a:gd name="T82" fmla="*/ 74 w 122"/>
              <a:gd name="T83" fmla="*/ 11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" h="122">
                <a:moveTo>
                  <a:pt x="114" y="90"/>
                </a:moveTo>
                <a:cubicBezTo>
                  <a:pt x="119" y="81"/>
                  <a:pt x="122" y="71"/>
                  <a:pt x="122" y="61"/>
                </a:cubicBezTo>
                <a:cubicBezTo>
                  <a:pt x="122" y="50"/>
                  <a:pt x="119" y="40"/>
                  <a:pt x="114" y="31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3" y="12"/>
                  <a:pt x="83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2"/>
                  <a:pt x="61" y="122"/>
                </a:cubicBezTo>
                <a:cubicBezTo>
                  <a:pt x="83" y="122"/>
                  <a:pt x="103" y="109"/>
                  <a:pt x="113" y="91"/>
                </a:cubicBezTo>
                <a:cubicBezTo>
                  <a:pt x="114" y="91"/>
                  <a:pt x="114" y="91"/>
                  <a:pt x="114" y="91"/>
                </a:cubicBezTo>
                <a:lnTo>
                  <a:pt x="114" y="90"/>
                </a:lnTo>
                <a:close/>
                <a:moveTo>
                  <a:pt x="10" y="66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71"/>
                  <a:pt x="29" y="76"/>
                  <a:pt x="3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2" y="77"/>
                  <a:pt x="10" y="71"/>
                  <a:pt x="10" y="66"/>
                </a:cubicBezTo>
                <a:close/>
                <a:moveTo>
                  <a:pt x="94" y="56"/>
                </a:moveTo>
                <a:cubicBezTo>
                  <a:pt x="93" y="50"/>
                  <a:pt x="92" y="45"/>
                  <a:pt x="91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0" y="45"/>
                  <a:pt x="111" y="50"/>
                  <a:pt x="112" y="56"/>
                </a:cubicBezTo>
                <a:lnTo>
                  <a:pt x="94" y="56"/>
                </a:lnTo>
                <a:close/>
                <a:moveTo>
                  <a:pt x="84" y="56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40"/>
                  <a:pt x="66" y="40"/>
                  <a:pt x="6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2" y="45"/>
                  <a:pt x="84" y="50"/>
                  <a:pt x="84" y="56"/>
                </a:cubicBezTo>
                <a:close/>
                <a:moveTo>
                  <a:pt x="66" y="30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21"/>
                  <a:pt x="73" y="25"/>
                  <a:pt x="76" y="30"/>
                </a:cubicBezTo>
                <a:lnTo>
                  <a:pt x="66" y="30"/>
                </a:lnTo>
                <a:close/>
                <a:moveTo>
                  <a:pt x="56" y="17"/>
                </a:moveTo>
                <a:cubicBezTo>
                  <a:pt x="56" y="30"/>
                  <a:pt x="56" y="30"/>
                  <a:pt x="56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8" y="25"/>
                  <a:pt x="52" y="21"/>
                  <a:pt x="56" y="17"/>
                </a:cubicBezTo>
                <a:close/>
                <a:moveTo>
                  <a:pt x="56" y="40"/>
                </a:moveTo>
                <a:cubicBezTo>
                  <a:pt x="56" y="56"/>
                  <a:pt x="56" y="56"/>
                  <a:pt x="56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0"/>
                  <a:pt x="39" y="45"/>
                  <a:pt x="41" y="40"/>
                </a:cubicBezTo>
                <a:lnTo>
                  <a:pt x="56" y="40"/>
                </a:lnTo>
                <a:close/>
                <a:moveTo>
                  <a:pt x="28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10" y="50"/>
                  <a:pt x="12" y="45"/>
                  <a:pt x="1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9" y="45"/>
                  <a:pt x="28" y="50"/>
                  <a:pt x="28" y="56"/>
                </a:cubicBezTo>
                <a:close/>
                <a:moveTo>
                  <a:pt x="38" y="66"/>
                </a:moveTo>
                <a:cubicBezTo>
                  <a:pt x="56" y="66"/>
                  <a:pt x="56" y="66"/>
                  <a:pt x="56" y="66"/>
                </a:cubicBezTo>
                <a:cubicBezTo>
                  <a:pt x="56" y="82"/>
                  <a:pt x="56" y="82"/>
                  <a:pt x="56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9" y="77"/>
                  <a:pt x="38" y="71"/>
                  <a:pt x="38" y="66"/>
                </a:cubicBezTo>
                <a:close/>
                <a:moveTo>
                  <a:pt x="56" y="91"/>
                </a:moveTo>
                <a:cubicBezTo>
                  <a:pt x="56" y="105"/>
                  <a:pt x="56" y="105"/>
                  <a:pt x="56" y="105"/>
                </a:cubicBezTo>
                <a:cubicBezTo>
                  <a:pt x="52" y="101"/>
                  <a:pt x="48" y="96"/>
                  <a:pt x="45" y="91"/>
                </a:cubicBezTo>
                <a:lnTo>
                  <a:pt x="56" y="91"/>
                </a:lnTo>
                <a:close/>
                <a:moveTo>
                  <a:pt x="66" y="105"/>
                </a:moveTo>
                <a:cubicBezTo>
                  <a:pt x="66" y="91"/>
                  <a:pt x="66" y="91"/>
                  <a:pt x="6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3" y="96"/>
                  <a:pt x="70" y="101"/>
                  <a:pt x="66" y="105"/>
                </a:cubicBezTo>
                <a:close/>
                <a:moveTo>
                  <a:pt x="66" y="82"/>
                </a:moveTo>
                <a:cubicBezTo>
                  <a:pt x="66" y="66"/>
                  <a:pt x="66" y="66"/>
                  <a:pt x="66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1"/>
                  <a:pt x="82" y="77"/>
                  <a:pt x="81" y="82"/>
                </a:cubicBezTo>
                <a:lnTo>
                  <a:pt x="66" y="82"/>
                </a:lnTo>
                <a:close/>
                <a:moveTo>
                  <a:pt x="94" y="66"/>
                </a:moveTo>
                <a:cubicBezTo>
                  <a:pt x="112" y="66"/>
                  <a:pt x="112" y="66"/>
                  <a:pt x="112" y="66"/>
                </a:cubicBezTo>
                <a:cubicBezTo>
                  <a:pt x="111" y="71"/>
                  <a:pt x="110" y="77"/>
                  <a:pt x="108" y="82"/>
                </a:cubicBezTo>
                <a:cubicBezTo>
                  <a:pt x="91" y="82"/>
                  <a:pt x="91" y="82"/>
                  <a:pt x="91" y="82"/>
                </a:cubicBezTo>
                <a:cubicBezTo>
                  <a:pt x="92" y="76"/>
                  <a:pt x="93" y="71"/>
                  <a:pt x="94" y="66"/>
                </a:cubicBezTo>
                <a:close/>
                <a:moveTo>
                  <a:pt x="102" y="30"/>
                </a:moveTo>
                <a:cubicBezTo>
                  <a:pt x="87" y="30"/>
                  <a:pt x="87" y="30"/>
                  <a:pt x="87" y="30"/>
                </a:cubicBezTo>
                <a:cubicBezTo>
                  <a:pt x="84" y="23"/>
                  <a:pt x="79" y="17"/>
                  <a:pt x="74" y="11"/>
                </a:cubicBezTo>
                <a:cubicBezTo>
                  <a:pt x="85" y="14"/>
                  <a:pt x="95" y="21"/>
                  <a:pt x="102" y="30"/>
                </a:cubicBezTo>
                <a:close/>
                <a:moveTo>
                  <a:pt x="48" y="11"/>
                </a:moveTo>
                <a:cubicBezTo>
                  <a:pt x="42" y="17"/>
                  <a:pt x="38" y="23"/>
                  <a:pt x="35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7" y="21"/>
                  <a:pt x="36" y="14"/>
                  <a:pt x="48" y="11"/>
                </a:cubicBezTo>
                <a:close/>
                <a:moveTo>
                  <a:pt x="20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8" y="98"/>
                  <a:pt x="42" y="105"/>
                  <a:pt x="48" y="110"/>
                </a:cubicBezTo>
                <a:cubicBezTo>
                  <a:pt x="36" y="107"/>
                  <a:pt x="27" y="100"/>
                  <a:pt x="20" y="91"/>
                </a:cubicBezTo>
                <a:close/>
                <a:moveTo>
                  <a:pt x="74" y="110"/>
                </a:moveTo>
                <a:cubicBezTo>
                  <a:pt x="79" y="105"/>
                  <a:pt x="84" y="98"/>
                  <a:pt x="87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95" y="100"/>
                  <a:pt x="85" y="107"/>
                  <a:pt x="74" y="110"/>
                </a:cubicBezTo>
                <a:close/>
                <a:moveTo>
                  <a:pt x="74" y="110"/>
                </a:moveTo>
                <a:cubicBezTo>
                  <a:pt x="74" y="110"/>
                  <a:pt x="74" y="110"/>
                  <a:pt x="74" y="11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35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38" name="文本框 37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1780678" y="4810125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182405" y="4810125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640076" y="4810125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9123224" y="4810125"/>
            <a:ext cx="13517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299696" y="4404339"/>
            <a:ext cx="241015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10948" y="4404339"/>
            <a:ext cx="241015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59094" y="4404339"/>
            <a:ext cx="241015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88189" y="4404339"/>
            <a:ext cx="2410156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3926" y="4983080"/>
            <a:ext cx="10355442" cy="3885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rtl="1">
              <a:lnSpc>
                <a:spcPct val="150000"/>
              </a:lnSpc>
            </a:pPr>
            <a:r>
              <a:rPr lang="fa-IR" altLang="zh-CN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محتوایی که با عنوان مطابقت دارد، اینجا را کلیک کنید. برای افزودن محتوایی که با عنوان مطابقت دارد، اینجا را کلیک کنید.</a:t>
            </a:r>
            <a:endParaRPr lang="zh-CN" altLang="en-US" sz="14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942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54" grpId="0" animBg="1"/>
      <p:bldP spid="55" grpId="0" animBg="1"/>
      <p:bldP spid="56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素材\素描城市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38" y="4251997"/>
            <a:ext cx="5978228" cy="15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581" y="5512118"/>
            <a:ext cx="12192000" cy="92371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83000"/>
                </a:srgbClr>
              </a:gs>
              <a:gs pos="100000">
                <a:srgbClr val="0070C0">
                  <a:lumMod val="73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139700">
              <a:srgbClr val="0070C0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724" y="5625161"/>
            <a:ext cx="482696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3733" dirty="0">
                <a:ln>
                  <a:gradFill>
                    <a:gsLst>
                      <a:gs pos="0">
                        <a:srgbClr val="1F497D">
                          <a:lumMod val="20000"/>
                          <a:lumOff val="80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</a:srgbClr>
                      </a:gs>
                    </a:gsLst>
                    <a:lin ang="5400000" scaled="0"/>
                  </a:gra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29000"/>
                    </a:prstClr>
                  </a:innerShdw>
                </a:effectLst>
                <a:latin typeface="Copperplate Gothic Bold" pitchFamily="34" charset="0"/>
                <a:ea typeface="Arial Unicode MS" pitchFamily="34" charset="-122"/>
                <a:cs typeface="B Nazanin" panose="00000400000000000000" pitchFamily="2" charset="-78"/>
              </a:rPr>
              <a:t>عنوان خود را در اینجا وارد کنید</a:t>
            </a:r>
            <a:endParaRPr lang="zh-CN" altLang="en-US" sz="3733" dirty="0">
              <a:ln>
                <a:gradFill>
                  <a:gsLst>
                    <a:gs pos="0">
                      <a:srgbClr val="1F497D">
                        <a:lumMod val="20000"/>
                        <a:lumOff val="80000"/>
                      </a:srgbClr>
                    </a:gs>
                    <a:gs pos="100000">
                      <a:srgbClr val="1F497D">
                        <a:lumMod val="60000"/>
                        <a:lumOff val="40000"/>
                      </a:srgbClr>
                    </a:gs>
                  </a:gsLst>
                  <a:lin ang="5400000" scaled="0"/>
                </a:gra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29000"/>
                  </a:prstClr>
                </a:innerShdw>
              </a:effectLst>
              <a:latin typeface="Copperplate Gothic Bold" pitchFamily="34" charset="0"/>
              <a:ea typeface="Arial Unicode MS" pitchFamily="34" charset="-122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 rot="1800000">
            <a:off x="1586008" y="2162567"/>
            <a:ext cx="6507834" cy="3414199"/>
          </a:xfrm>
          <a:custGeom>
            <a:avLst/>
            <a:gdLst>
              <a:gd name="connsiteX0" fmla="*/ 0 w 7059843"/>
              <a:gd name="connsiteY0" fmla="*/ 0 h 3396207"/>
              <a:gd name="connsiteX1" fmla="*/ 7059843 w 7059843"/>
              <a:gd name="connsiteY1" fmla="*/ 0 h 3396207"/>
              <a:gd name="connsiteX2" fmla="*/ 7059843 w 7059843"/>
              <a:gd name="connsiteY2" fmla="*/ 3396207 h 3396207"/>
              <a:gd name="connsiteX3" fmla="*/ 0 w 7059843"/>
              <a:gd name="connsiteY3" fmla="*/ 3396207 h 3396207"/>
              <a:gd name="connsiteX4" fmla="*/ 0 w 7059843"/>
              <a:gd name="connsiteY4" fmla="*/ 0 h 3396207"/>
              <a:gd name="connsiteX0" fmla="*/ 0 w 7059843"/>
              <a:gd name="connsiteY0" fmla="*/ 8264 h 3404471"/>
              <a:gd name="connsiteX1" fmla="*/ 3874776 w 7059843"/>
              <a:gd name="connsiteY1" fmla="*/ 0 h 3404471"/>
              <a:gd name="connsiteX2" fmla="*/ 7059843 w 7059843"/>
              <a:gd name="connsiteY2" fmla="*/ 8264 h 3404471"/>
              <a:gd name="connsiteX3" fmla="*/ 7059843 w 7059843"/>
              <a:gd name="connsiteY3" fmla="*/ 3404471 h 3404471"/>
              <a:gd name="connsiteX4" fmla="*/ 0 w 7059843"/>
              <a:gd name="connsiteY4" fmla="*/ 3404471 h 3404471"/>
              <a:gd name="connsiteX5" fmla="*/ 0 w 7059843"/>
              <a:gd name="connsiteY5" fmla="*/ 8264 h 3404471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3404471 h 3414199"/>
              <a:gd name="connsiteX6" fmla="*/ 0 w 7059843"/>
              <a:gd name="connsiteY6" fmla="*/ 8264 h 3414199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8264 h 3414199"/>
              <a:gd name="connsiteX0" fmla="*/ 0 w 6507834"/>
              <a:gd name="connsiteY0" fmla="*/ 3414199 h 3414199"/>
              <a:gd name="connsiteX1" fmla="*/ 3322767 w 6507834"/>
              <a:gd name="connsiteY1" fmla="*/ 0 h 3414199"/>
              <a:gd name="connsiteX2" fmla="*/ 6507834 w 6507834"/>
              <a:gd name="connsiteY2" fmla="*/ 8264 h 3414199"/>
              <a:gd name="connsiteX3" fmla="*/ 6507834 w 6507834"/>
              <a:gd name="connsiteY3" fmla="*/ 3404471 h 3414199"/>
              <a:gd name="connsiteX4" fmla="*/ 0 w 6507834"/>
              <a:gd name="connsiteY4" fmla="*/ 3414199 h 341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34" h="3414199">
                <a:moveTo>
                  <a:pt x="0" y="3414199"/>
                </a:moveTo>
                <a:lnTo>
                  <a:pt x="3322767" y="0"/>
                </a:lnTo>
                <a:lnTo>
                  <a:pt x="6507834" y="8264"/>
                </a:lnTo>
                <a:lnTo>
                  <a:pt x="6507834" y="3404471"/>
                </a:lnTo>
                <a:lnTo>
                  <a:pt x="0" y="341419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8" name="矩形 46"/>
          <p:cNvSpPr/>
          <p:nvPr/>
        </p:nvSpPr>
        <p:spPr>
          <a:xfrm rot="1800000">
            <a:off x="6882594" y="2162567"/>
            <a:ext cx="6507834" cy="3414199"/>
          </a:xfrm>
          <a:custGeom>
            <a:avLst/>
            <a:gdLst>
              <a:gd name="connsiteX0" fmla="*/ 0 w 7059843"/>
              <a:gd name="connsiteY0" fmla="*/ 0 h 3396207"/>
              <a:gd name="connsiteX1" fmla="*/ 7059843 w 7059843"/>
              <a:gd name="connsiteY1" fmla="*/ 0 h 3396207"/>
              <a:gd name="connsiteX2" fmla="*/ 7059843 w 7059843"/>
              <a:gd name="connsiteY2" fmla="*/ 3396207 h 3396207"/>
              <a:gd name="connsiteX3" fmla="*/ 0 w 7059843"/>
              <a:gd name="connsiteY3" fmla="*/ 3396207 h 3396207"/>
              <a:gd name="connsiteX4" fmla="*/ 0 w 7059843"/>
              <a:gd name="connsiteY4" fmla="*/ 0 h 3396207"/>
              <a:gd name="connsiteX0" fmla="*/ 0 w 7059843"/>
              <a:gd name="connsiteY0" fmla="*/ 8264 h 3404471"/>
              <a:gd name="connsiteX1" fmla="*/ 3874776 w 7059843"/>
              <a:gd name="connsiteY1" fmla="*/ 0 h 3404471"/>
              <a:gd name="connsiteX2" fmla="*/ 7059843 w 7059843"/>
              <a:gd name="connsiteY2" fmla="*/ 8264 h 3404471"/>
              <a:gd name="connsiteX3" fmla="*/ 7059843 w 7059843"/>
              <a:gd name="connsiteY3" fmla="*/ 3404471 h 3404471"/>
              <a:gd name="connsiteX4" fmla="*/ 0 w 7059843"/>
              <a:gd name="connsiteY4" fmla="*/ 3404471 h 3404471"/>
              <a:gd name="connsiteX5" fmla="*/ 0 w 7059843"/>
              <a:gd name="connsiteY5" fmla="*/ 8264 h 3404471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3404471 h 3414199"/>
              <a:gd name="connsiteX6" fmla="*/ 0 w 7059843"/>
              <a:gd name="connsiteY6" fmla="*/ 8264 h 3414199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8264 h 3414199"/>
              <a:gd name="connsiteX0" fmla="*/ 0 w 6507834"/>
              <a:gd name="connsiteY0" fmla="*/ 3414199 h 3414199"/>
              <a:gd name="connsiteX1" fmla="*/ 3322767 w 6507834"/>
              <a:gd name="connsiteY1" fmla="*/ 0 h 3414199"/>
              <a:gd name="connsiteX2" fmla="*/ 6507834 w 6507834"/>
              <a:gd name="connsiteY2" fmla="*/ 8264 h 3414199"/>
              <a:gd name="connsiteX3" fmla="*/ 6507834 w 6507834"/>
              <a:gd name="connsiteY3" fmla="*/ 3404471 h 3414199"/>
              <a:gd name="connsiteX4" fmla="*/ 0 w 6507834"/>
              <a:gd name="connsiteY4" fmla="*/ 3414199 h 341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34" h="3414199">
                <a:moveTo>
                  <a:pt x="0" y="3414199"/>
                </a:moveTo>
                <a:lnTo>
                  <a:pt x="3322767" y="0"/>
                </a:lnTo>
                <a:lnTo>
                  <a:pt x="6507834" y="8264"/>
                </a:lnTo>
                <a:lnTo>
                  <a:pt x="6507834" y="3404471"/>
                </a:lnTo>
                <a:lnTo>
                  <a:pt x="0" y="341419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9" name="矩形 46"/>
          <p:cNvSpPr/>
          <p:nvPr/>
        </p:nvSpPr>
        <p:spPr>
          <a:xfrm rot="1800000">
            <a:off x="1586008" y="3886475"/>
            <a:ext cx="6507834" cy="3414199"/>
          </a:xfrm>
          <a:custGeom>
            <a:avLst/>
            <a:gdLst>
              <a:gd name="connsiteX0" fmla="*/ 0 w 7059843"/>
              <a:gd name="connsiteY0" fmla="*/ 0 h 3396207"/>
              <a:gd name="connsiteX1" fmla="*/ 7059843 w 7059843"/>
              <a:gd name="connsiteY1" fmla="*/ 0 h 3396207"/>
              <a:gd name="connsiteX2" fmla="*/ 7059843 w 7059843"/>
              <a:gd name="connsiteY2" fmla="*/ 3396207 h 3396207"/>
              <a:gd name="connsiteX3" fmla="*/ 0 w 7059843"/>
              <a:gd name="connsiteY3" fmla="*/ 3396207 h 3396207"/>
              <a:gd name="connsiteX4" fmla="*/ 0 w 7059843"/>
              <a:gd name="connsiteY4" fmla="*/ 0 h 3396207"/>
              <a:gd name="connsiteX0" fmla="*/ 0 w 7059843"/>
              <a:gd name="connsiteY0" fmla="*/ 8264 h 3404471"/>
              <a:gd name="connsiteX1" fmla="*/ 3874776 w 7059843"/>
              <a:gd name="connsiteY1" fmla="*/ 0 h 3404471"/>
              <a:gd name="connsiteX2" fmla="*/ 7059843 w 7059843"/>
              <a:gd name="connsiteY2" fmla="*/ 8264 h 3404471"/>
              <a:gd name="connsiteX3" fmla="*/ 7059843 w 7059843"/>
              <a:gd name="connsiteY3" fmla="*/ 3404471 h 3404471"/>
              <a:gd name="connsiteX4" fmla="*/ 0 w 7059843"/>
              <a:gd name="connsiteY4" fmla="*/ 3404471 h 3404471"/>
              <a:gd name="connsiteX5" fmla="*/ 0 w 7059843"/>
              <a:gd name="connsiteY5" fmla="*/ 8264 h 3404471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3404471 h 3414199"/>
              <a:gd name="connsiteX6" fmla="*/ 0 w 7059843"/>
              <a:gd name="connsiteY6" fmla="*/ 8264 h 3414199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8264 h 3414199"/>
              <a:gd name="connsiteX0" fmla="*/ 0 w 6507834"/>
              <a:gd name="connsiteY0" fmla="*/ 3414199 h 3414199"/>
              <a:gd name="connsiteX1" fmla="*/ 3322767 w 6507834"/>
              <a:gd name="connsiteY1" fmla="*/ 0 h 3414199"/>
              <a:gd name="connsiteX2" fmla="*/ 6507834 w 6507834"/>
              <a:gd name="connsiteY2" fmla="*/ 8264 h 3414199"/>
              <a:gd name="connsiteX3" fmla="*/ 6507834 w 6507834"/>
              <a:gd name="connsiteY3" fmla="*/ 3404471 h 3414199"/>
              <a:gd name="connsiteX4" fmla="*/ 0 w 6507834"/>
              <a:gd name="connsiteY4" fmla="*/ 3414199 h 341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34" h="3414199">
                <a:moveTo>
                  <a:pt x="0" y="3414199"/>
                </a:moveTo>
                <a:lnTo>
                  <a:pt x="3322767" y="0"/>
                </a:lnTo>
                <a:lnTo>
                  <a:pt x="6507834" y="8264"/>
                </a:lnTo>
                <a:lnTo>
                  <a:pt x="6507834" y="3404471"/>
                </a:lnTo>
                <a:lnTo>
                  <a:pt x="0" y="341419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0" name="矩形 46"/>
          <p:cNvSpPr/>
          <p:nvPr/>
        </p:nvSpPr>
        <p:spPr>
          <a:xfrm rot="1800000">
            <a:off x="6882594" y="3886475"/>
            <a:ext cx="6507834" cy="3414199"/>
          </a:xfrm>
          <a:custGeom>
            <a:avLst/>
            <a:gdLst>
              <a:gd name="connsiteX0" fmla="*/ 0 w 7059843"/>
              <a:gd name="connsiteY0" fmla="*/ 0 h 3396207"/>
              <a:gd name="connsiteX1" fmla="*/ 7059843 w 7059843"/>
              <a:gd name="connsiteY1" fmla="*/ 0 h 3396207"/>
              <a:gd name="connsiteX2" fmla="*/ 7059843 w 7059843"/>
              <a:gd name="connsiteY2" fmla="*/ 3396207 h 3396207"/>
              <a:gd name="connsiteX3" fmla="*/ 0 w 7059843"/>
              <a:gd name="connsiteY3" fmla="*/ 3396207 h 3396207"/>
              <a:gd name="connsiteX4" fmla="*/ 0 w 7059843"/>
              <a:gd name="connsiteY4" fmla="*/ 0 h 3396207"/>
              <a:gd name="connsiteX0" fmla="*/ 0 w 7059843"/>
              <a:gd name="connsiteY0" fmla="*/ 8264 h 3404471"/>
              <a:gd name="connsiteX1" fmla="*/ 3874776 w 7059843"/>
              <a:gd name="connsiteY1" fmla="*/ 0 h 3404471"/>
              <a:gd name="connsiteX2" fmla="*/ 7059843 w 7059843"/>
              <a:gd name="connsiteY2" fmla="*/ 8264 h 3404471"/>
              <a:gd name="connsiteX3" fmla="*/ 7059843 w 7059843"/>
              <a:gd name="connsiteY3" fmla="*/ 3404471 h 3404471"/>
              <a:gd name="connsiteX4" fmla="*/ 0 w 7059843"/>
              <a:gd name="connsiteY4" fmla="*/ 3404471 h 3404471"/>
              <a:gd name="connsiteX5" fmla="*/ 0 w 7059843"/>
              <a:gd name="connsiteY5" fmla="*/ 8264 h 3404471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3404471 h 3414199"/>
              <a:gd name="connsiteX6" fmla="*/ 0 w 7059843"/>
              <a:gd name="connsiteY6" fmla="*/ 8264 h 3414199"/>
              <a:gd name="connsiteX0" fmla="*/ 0 w 7059843"/>
              <a:gd name="connsiteY0" fmla="*/ 8264 h 3414199"/>
              <a:gd name="connsiteX1" fmla="*/ 3874776 w 7059843"/>
              <a:gd name="connsiteY1" fmla="*/ 0 h 3414199"/>
              <a:gd name="connsiteX2" fmla="*/ 7059843 w 7059843"/>
              <a:gd name="connsiteY2" fmla="*/ 8264 h 3414199"/>
              <a:gd name="connsiteX3" fmla="*/ 7059843 w 7059843"/>
              <a:gd name="connsiteY3" fmla="*/ 3404471 h 3414199"/>
              <a:gd name="connsiteX4" fmla="*/ 552009 w 7059843"/>
              <a:gd name="connsiteY4" fmla="*/ 3414199 h 3414199"/>
              <a:gd name="connsiteX5" fmla="*/ 0 w 7059843"/>
              <a:gd name="connsiteY5" fmla="*/ 8264 h 3414199"/>
              <a:gd name="connsiteX0" fmla="*/ 0 w 6507834"/>
              <a:gd name="connsiteY0" fmla="*/ 3414199 h 3414199"/>
              <a:gd name="connsiteX1" fmla="*/ 3322767 w 6507834"/>
              <a:gd name="connsiteY1" fmla="*/ 0 h 3414199"/>
              <a:gd name="connsiteX2" fmla="*/ 6507834 w 6507834"/>
              <a:gd name="connsiteY2" fmla="*/ 8264 h 3414199"/>
              <a:gd name="connsiteX3" fmla="*/ 6507834 w 6507834"/>
              <a:gd name="connsiteY3" fmla="*/ 3404471 h 3414199"/>
              <a:gd name="connsiteX4" fmla="*/ 0 w 6507834"/>
              <a:gd name="connsiteY4" fmla="*/ 3414199 h 341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834" h="3414199">
                <a:moveTo>
                  <a:pt x="0" y="3414199"/>
                </a:moveTo>
                <a:lnTo>
                  <a:pt x="3322767" y="0"/>
                </a:lnTo>
                <a:lnTo>
                  <a:pt x="6507834" y="8264"/>
                </a:lnTo>
                <a:lnTo>
                  <a:pt x="6507834" y="3404471"/>
                </a:lnTo>
                <a:lnTo>
                  <a:pt x="0" y="341419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" name="Rectangle: Rounded Corners 4"/>
          <p:cNvSpPr/>
          <p:nvPr/>
        </p:nvSpPr>
        <p:spPr>
          <a:xfrm>
            <a:off x="1016065" y="2347784"/>
            <a:ext cx="4778452" cy="138282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21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24" name="文本框 23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27" name="Rectangle: Rounded Corners 4"/>
          <p:cNvSpPr/>
          <p:nvPr/>
        </p:nvSpPr>
        <p:spPr>
          <a:xfrm>
            <a:off x="6392056" y="2347784"/>
            <a:ext cx="4778452" cy="138282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0" name="Rectangle: Rounded Corners 4"/>
          <p:cNvSpPr/>
          <p:nvPr/>
        </p:nvSpPr>
        <p:spPr>
          <a:xfrm>
            <a:off x="1016065" y="4090086"/>
            <a:ext cx="4778452" cy="138282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3" name="Rectangle: Rounded Corners 4"/>
          <p:cNvSpPr/>
          <p:nvPr/>
        </p:nvSpPr>
        <p:spPr>
          <a:xfrm>
            <a:off x="6392056" y="4090086"/>
            <a:ext cx="4778452" cy="138282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772920" y="4356499"/>
            <a:ext cx="2793074" cy="869105"/>
            <a:chOff x="937750" y="5035428"/>
            <a:chExt cx="2793074" cy="869105"/>
          </a:xfrm>
        </p:grpSpPr>
        <p:sp>
          <p:nvSpPr>
            <p:cNvPr id="36" name="矩形 35"/>
            <p:cNvSpPr/>
            <p:nvPr/>
          </p:nvSpPr>
          <p:spPr>
            <a:xfrm>
              <a:off x="937750" y="5369002"/>
              <a:ext cx="27930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37750" y="503542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72920" y="2614197"/>
            <a:ext cx="2793074" cy="869105"/>
            <a:chOff x="937750" y="5035428"/>
            <a:chExt cx="2793074" cy="869105"/>
          </a:xfrm>
        </p:grpSpPr>
        <p:sp>
          <p:nvSpPr>
            <p:cNvPr id="39" name="矩形 38"/>
            <p:cNvSpPr/>
            <p:nvPr/>
          </p:nvSpPr>
          <p:spPr>
            <a:xfrm>
              <a:off x="937750" y="5369002"/>
              <a:ext cx="27930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chemeClr val="bg1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37750" y="503542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solidFill>
                    <a:schemeClr val="bg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48911" y="4356499"/>
            <a:ext cx="2793074" cy="869105"/>
            <a:chOff x="937750" y="5035428"/>
            <a:chExt cx="2793074" cy="869105"/>
          </a:xfrm>
        </p:grpSpPr>
        <p:sp>
          <p:nvSpPr>
            <p:cNvPr id="42" name="矩形 41"/>
            <p:cNvSpPr/>
            <p:nvPr/>
          </p:nvSpPr>
          <p:spPr>
            <a:xfrm>
              <a:off x="937750" y="5369002"/>
              <a:ext cx="27930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chemeClr val="bg1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37750" y="503542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solidFill>
                    <a:schemeClr val="bg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48911" y="2614197"/>
            <a:ext cx="2793074" cy="869105"/>
            <a:chOff x="937750" y="5035428"/>
            <a:chExt cx="2793074" cy="869105"/>
          </a:xfrm>
        </p:grpSpPr>
        <p:sp>
          <p:nvSpPr>
            <p:cNvPr id="45" name="矩形 44"/>
            <p:cNvSpPr/>
            <p:nvPr/>
          </p:nvSpPr>
          <p:spPr>
            <a:xfrm>
              <a:off x="937750" y="5369002"/>
              <a:ext cx="279307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37750" y="503542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600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600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pic>
        <p:nvPicPr>
          <p:cNvPr id="55" name="图片占位符 5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59" y="2581783"/>
            <a:ext cx="1372239" cy="914826"/>
          </a:xfrm>
        </p:spPr>
      </p:pic>
      <p:pic>
        <p:nvPicPr>
          <p:cNvPr id="57" name="图片占位符 5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59" y="4324085"/>
            <a:ext cx="1372239" cy="914826"/>
          </a:xfrm>
        </p:spPr>
      </p:pic>
      <p:pic>
        <p:nvPicPr>
          <p:cNvPr id="56" name="图片占位符 5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150" y="2581175"/>
            <a:ext cx="1372239" cy="916042"/>
          </a:xfrm>
        </p:spPr>
      </p:pic>
      <p:pic>
        <p:nvPicPr>
          <p:cNvPr id="58" name="图片占位符 57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150" y="4324085"/>
            <a:ext cx="1372239" cy="914826"/>
          </a:xfrm>
        </p:spPr>
      </p:pic>
    </p:spTree>
    <p:extLst>
      <p:ext uri="{BB962C8B-B14F-4D97-AF65-F5344CB8AC3E}">
        <p14:creationId xmlns:p14="http://schemas.microsoft.com/office/powerpoint/2010/main" val="369269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7" grpId="0" animBg="1"/>
      <p:bldP spid="27" grpId="0" animBg="1"/>
      <p:bldP spid="30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/>
          <p:cNvSpPr/>
          <p:nvPr/>
        </p:nvSpPr>
        <p:spPr>
          <a:xfrm rot="1800000">
            <a:off x="5395788" y="4127817"/>
            <a:ext cx="3617105" cy="2459089"/>
          </a:xfrm>
          <a:custGeom>
            <a:avLst/>
            <a:gdLst>
              <a:gd name="connsiteX0" fmla="*/ 0 w 3617105"/>
              <a:gd name="connsiteY0" fmla="*/ 0 h 2459089"/>
              <a:gd name="connsiteX1" fmla="*/ 3617105 w 3617105"/>
              <a:gd name="connsiteY1" fmla="*/ 0 h 2459089"/>
              <a:gd name="connsiteX2" fmla="*/ 3617105 w 3617105"/>
              <a:gd name="connsiteY2" fmla="*/ 2459089 h 2459089"/>
              <a:gd name="connsiteX3" fmla="*/ 0 w 3617105"/>
              <a:gd name="connsiteY3" fmla="*/ 2459089 h 2459089"/>
              <a:gd name="connsiteX4" fmla="*/ 0 w 3617105"/>
              <a:gd name="connsiteY4" fmla="*/ 0 h 2459089"/>
              <a:gd name="connsiteX0" fmla="*/ 0 w 3617105"/>
              <a:gd name="connsiteY0" fmla="*/ 0 h 2459089"/>
              <a:gd name="connsiteX1" fmla="*/ 3617105 w 3617105"/>
              <a:gd name="connsiteY1" fmla="*/ 0 h 2459089"/>
              <a:gd name="connsiteX2" fmla="*/ 3617105 w 3617105"/>
              <a:gd name="connsiteY2" fmla="*/ 2459089 h 2459089"/>
              <a:gd name="connsiteX3" fmla="*/ 0 w 3617105"/>
              <a:gd name="connsiteY3" fmla="*/ 2459089 h 2459089"/>
              <a:gd name="connsiteX4" fmla="*/ 678832 w 3617105"/>
              <a:gd name="connsiteY4" fmla="*/ 1260893 h 2459089"/>
              <a:gd name="connsiteX5" fmla="*/ 0 w 3617105"/>
              <a:gd name="connsiteY5" fmla="*/ 0 h 2459089"/>
              <a:gd name="connsiteX0" fmla="*/ 0 w 3617105"/>
              <a:gd name="connsiteY0" fmla="*/ 0 h 2459089"/>
              <a:gd name="connsiteX1" fmla="*/ 3617105 w 3617105"/>
              <a:gd name="connsiteY1" fmla="*/ 0 h 2459089"/>
              <a:gd name="connsiteX2" fmla="*/ 3617105 w 3617105"/>
              <a:gd name="connsiteY2" fmla="*/ 2459089 h 2459089"/>
              <a:gd name="connsiteX3" fmla="*/ 0 w 3617105"/>
              <a:gd name="connsiteY3" fmla="*/ 2459089 h 2459089"/>
              <a:gd name="connsiteX4" fmla="*/ 678832 w 3617105"/>
              <a:gd name="connsiteY4" fmla="*/ 1260893 h 2459089"/>
              <a:gd name="connsiteX5" fmla="*/ 0 w 3617105"/>
              <a:gd name="connsiteY5" fmla="*/ 0 h 2459089"/>
              <a:gd name="connsiteX0" fmla="*/ 0 w 3617105"/>
              <a:gd name="connsiteY0" fmla="*/ 0 h 2459089"/>
              <a:gd name="connsiteX1" fmla="*/ 3617105 w 3617105"/>
              <a:gd name="connsiteY1" fmla="*/ 0 h 2459089"/>
              <a:gd name="connsiteX2" fmla="*/ 3617105 w 3617105"/>
              <a:gd name="connsiteY2" fmla="*/ 2459089 h 2459089"/>
              <a:gd name="connsiteX3" fmla="*/ 0 w 3617105"/>
              <a:gd name="connsiteY3" fmla="*/ 2459089 h 2459089"/>
              <a:gd name="connsiteX4" fmla="*/ 678832 w 3617105"/>
              <a:gd name="connsiteY4" fmla="*/ 1260893 h 2459089"/>
              <a:gd name="connsiteX5" fmla="*/ 0 w 3617105"/>
              <a:gd name="connsiteY5" fmla="*/ 0 h 24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105" h="2459089">
                <a:moveTo>
                  <a:pt x="0" y="0"/>
                </a:moveTo>
                <a:lnTo>
                  <a:pt x="3617105" y="0"/>
                </a:lnTo>
                <a:lnTo>
                  <a:pt x="3617105" y="2459089"/>
                </a:lnTo>
                <a:lnTo>
                  <a:pt x="0" y="2459089"/>
                </a:lnTo>
                <a:cubicBezTo>
                  <a:pt x="513402" y="1890253"/>
                  <a:pt x="672783" y="1679789"/>
                  <a:pt x="678832" y="1260893"/>
                </a:cubicBezTo>
                <a:cubicBezTo>
                  <a:pt x="452555" y="840595"/>
                  <a:pt x="330710" y="5249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 rot="1800000">
            <a:off x="3382970" y="3571137"/>
            <a:ext cx="3763765" cy="2950082"/>
          </a:xfrm>
          <a:custGeom>
            <a:avLst/>
            <a:gdLst>
              <a:gd name="connsiteX0" fmla="*/ 0 w 4284016"/>
              <a:gd name="connsiteY0" fmla="*/ 0 h 2933300"/>
              <a:gd name="connsiteX1" fmla="*/ 4284016 w 4284016"/>
              <a:gd name="connsiteY1" fmla="*/ 0 h 2933300"/>
              <a:gd name="connsiteX2" fmla="*/ 4284016 w 4284016"/>
              <a:gd name="connsiteY2" fmla="*/ 2933300 h 2933300"/>
              <a:gd name="connsiteX3" fmla="*/ 0 w 4284016"/>
              <a:gd name="connsiteY3" fmla="*/ 2933300 h 2933300"/>
              <a:gd name="connsiteX4" fmla="*/ 0 w 4284016"/>
              <a:gd name="connsiteY4" fmla="*/ 0 h 2933300"/>
              <a:gd name="connsiteX0" fmla="*/ 0 w 4284016"/>
              <a:gd name="connsiteY0" fmla="*/ 0 h 2933300"/>
              <a:gd name="connsiteX1" fmla="*/ 520251 w 4284016"/>
              <a:gd name="connsiteY1" fmla="*/ 1283 h 2933300"/>
              <a:gd name="connsiteX2" fmla="*/ 4284016 w 4284016"/>
              <a:gd name="connsiteY2" fmla="*/ 0 h 2933300"/>
              <a:gd name="connsiteX3" fmla="*/ 4284016 w 4284016"/>
              <a:gd name="connsiteY3" fmla="*/ 2933300 h 2933300"/>
              <a:gd name="connsiteX4" fmla="*/ 0 w 4284016"/>
              <a:gd name="connsiteY4" fmla="*/ 2933300 h 2933300"/>
              <a:gd name="connsiteX5" fmla="*/ 0 w 4284016"/>
              <a:gd name="connsiteY5" fmla="*/ 0 h 2933300"/>
              <a:gd name="connsiteX0" fmla="*/ 0 w 4284016"/>
              <a:gd name="connsiteY0" fmla="*/ 0 h 2950082"/>
              <a:gd name="connsiteX1" fmla="*/ 520251 w 4284016"/>
              <a:gd name="connsiteY1" fmla="*/ 1283 h 2950082"/>
              <a:gd name="connsiteX2" fmla="*/ 4284016 w 4284016"/>
              <a:gd name="connsiteY2" fmla="*/ 0 h 2950082"/>
              <a:gd name="connsiteX3" fmla="*/ 4284016 w 4284016"/>
              <a:gd name="connsiteY3" fmla="*/ 2933300 h 2950082"/>
              <a:gd name="connsiteX4" fmla="*/ 803932 w 4284016"/>
              <a:gd name="connsiteY4" fmla="*/ 2950082 h 2950082"/>
              <a:gd name="connsiteX5" fmla="*/ 0 w 4284016"/>
              <a:gd name="connsiteY5" fmla="*/ 2933300 h 2950082"/>
              <a:gd name="connsiteX6" fmla="*/ 0 w 4284016"/>
              <a:gd name="connsiteY6" fmla="*/ 0 h 2950082"/>
              <a:gd name="connsiteX0" fmla="*/ 0 w 4284016"/>
              <a:gd name="connsiteY0" fmla="*/ 0 h 2950082"/>
              <a:gd name="connsiteX1" fmla="*/ 520251 w 4284016"/>
              <a:gd name="connsiteY1" fmla="*/ 1283 h 2950082"/>
              <a:gd name="connsiteX2" fmla="*/ 4284016 w 4284016"/>
              <a:gd name="connsiteY2" fmla="*/ 0 h 2950082"/>
              <a:gd name="connsiteX3" fmla="*/ 4284016 w 4284016"/>
              <a:gd name="connsiteY3" fmla="*/ 2933300 h 2950082"/>
              <a:gd name="connsiteX4" fmla="*/ 803932 w 4284016"/>
              <a:gd name="connsiteY4" fmla="*/ 2950082 h 2950082"/>
              <a:gd name="connsiteX5" fmla="*/ 0 w 4284016"/>
              <a:gd name="connsiteY5" fmla="*/ 0 h 2950082"/>
              <a:gd name="connsiteX0" fmla="*/ 283681 w 3763765"/>
              <a:gd name="connsiteY0" fmla="*/ 2950082 h 2950082"/>
              <a:gd name="connsiteX1" fmla="*/ 0 w 3763765"/>
              <a:gd name="connsiteY1" fmla="*/ 1283 h 2950082"/>
              <a:gd name="connsiteX2" fmla="*/ 3763765 w 3763765"/>
              <a:gd name="connsiteY2" fmla="*/ 0 h 2950082"/>
              <a:gd name="connsiteX3" fmla="*/ 3763765 w 3763765"/>
              <a:gd name="connsiteY3" fmla="*/ 2933300 h 2950082"/>
              <a:gd name="connsiteX4" fmla="*/ 283681 w 3763765"/>
              <a:gd name="connsiteY4" fmla="*/ 2950082 h 2950082"/>
              <a:gd name="connsiteX0" fmla="*/ 283681 w 3763765"/>
              <a:gd name="connsiteY0" fmla="*/ 2950082 h 2950082"/>
              <a:gd name="connsiteX1" fmla="*/ 747806 w 3763765"/>
              <a:gd name="connsiteY1" fmla="*/ 1582267 h 2950082"/>
              <a:gd name="connsiteX2" fmla="*/ 0 w 3763765"/>
              <a:gd name="connsiteY2" fmla="*/ 1283 h 2950082"/>
              <a:gd name="connsiteX3" fmla="*/ 3763765 w 3763765"/>
              <a:gd name="connsiteY3" fmla="*/ 0 h 2950082"/>
              <a:gd name="connsiteX4" fmla="*/ 3763765 w 3763765"/>
              <a:gd name="connsiteY4" fmla="*/ 2933300 h 2950082"/>
              <a:gd name="connsiteX5" fmla="*/ 283681 w 3763765"/>
              <a:gd name="connsiteY5" fmla="*/ 2950082 h 2950082"/>
              <a:gd name="connsiteX0" fmla="*/ 283681 w 3763765"/>
              <a:gd name="connsiteY0" fmla="*/ 2950082 h 2950082"/>
              <a:gd name="connsiteX1" fmla="*/ 747806 w 3763765"/>
              <a:gd name="connsiteY1" fmla="*/ 1582267 h 2950082"/>
              <a:gd name="connsiteX2" fmla="*/ 0 w 3763765"/>
              <a:gd name="connsiteY2" fmla="*/ 1283 h 2950082"/>
              <a:gd name="connsiteX3" fmla="*/ 3763765 w 3763765"/>
              <a:gd name="connsiteY3" fmla="*/ 0 h 2950082"/>
              <a:gd name="connsiteX4" fmla="*/ 3763765 w 3763765"/>
              <a:gd name="connsiteY4" fmla="*/ 2933300 h 2950082"/>
              <a:gd name="connsiteX5" fmla="*/ 283681 w 3763765"/>
              <a:gd name="connsiteY5" fmla="*/ 2950082 h 295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3765" h="2950082">
                <a:moveTo>
                  <a:pt x="283681" y="2950082"/>
                </a:moveTo>
                <a:cubicBezTo>
                  <a:pt x="649261" y="2357733"/>
                  <a:pt x="795355" y="2090076"/>
                  <a:pt x="747806" y="1582267"/>
                </a:cubicBezTo>
                <a:lnTo>
                  <a:pt x="0" y="1283"/>
                </a:lnTo>
                <a:lnTo>
                  <a:pt x="3763765" y="0"/>
                </a:lnTo>
                <a:lnTo>
                  <a:pt x="3763765" y="2933300"/>
                </a:lnTo>
                <a:lnTo>
                  <a:pt x="283681" y="295008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 rot="1800000">
            <a:off x="2102681" y="3291933"/>
            <a:ext cx="4086358" cy="3219736"/>
          </a:xfrm>
          <a:custGeom>
            <a:avLst/>
            <a:gdLst>
              <a:gd name="connsiteX0" fmla="*/ 0 w 4784618"/>
              <a:gd name="connsiteY0" fmla="*/ 0 h 3211488"/>
              <a:gd name="connsiteX1" fmla="*/ 4784618 w 4784618"/>
              <a:gd name="connsiteY1" fmla="*/ 0 h 3211488"/>
              <a:gd name="connsiteX2" fmla="*/ 4784618 w 4784618"/>
              <a:gd name="connsiteY2" fmla="*/ 3211488 h 3211488"/>
              <a:gd name="connsiteX3" fmla="*/ 0 w 4784618"/>
              <a:gd name="connsiteY3" fmla="*/ 3211488 h 3211488"/>
              <a:gd name="connsiteX4" fmla="*/ 0 w 4784618"/>
              <a:gd name="connsiteY4" fmla="*/ 0 h 3211488"/>
              <a:gd name="connsiteX0" fmla="*/ 0 w 4784618"/>
              <a:gd name="connsiteY0" fmla="*/ 4052 h 3215540"/>
              <a:gd name="connsiteX1" fmla="*/ 698260 w 4784618"/>
              <a:gd name="connsiteY1" fmla="*/ 0 h 3215540"/>
              <a:gd name="connsiteX2" fmla="*/ 4784618 w 4784618"/>
              <a:gd name="connsiteY2" fmla="*/ 4052 h 3215540"/>
              <a:gd name="connsiteX3" fmla="*/ 4784618 w 4784618"/>
              <a:gd name="connsiteY3" fmla="*/ 3215540 h 3215540"/>
              <a:gd name="connsiteX4" fmla="*/ 0 w 4784618"/>
              <a:gd name="connsiteY4" fmla="*/ 3215540 h 3215540"/>
              <a:gd name="connsiteX5" fmla="*/ 0 w 4784618"/>
              <a:gd name="connsiteY5" fmla="*/ 4052 h 3215540"/>
              <a:gd name="connsiteX0" fmla="*/ 0 w 4784618"/>
              <a:gd name="connsiteY0" fmla="*/ 4052 h 3219736"/>
              <a:gd name="connsiteX1" fmla="*/ 698260 w 4784618"/>
              <a:gd name="connsiteY1" fmla="*/ 0 h 3219736"/>
              <a:gd name="connsiteX2" fmla="*/ 4784618 w 4784618"/>
              <a:gd name="connsiteY2" fmla="*/ 4052 h 3219736"/>
              <a:gd name="connsiteX3" fmla="*/ 4784618 w 4784618"/>
              <a:gd name="connsiteY3" fmla="*/ 3215540 h 3219736"/>
              <a:gd name="connsiteX4" fmla="*/ 1160364 w 4784618"/>
              <a:gd name="connsiteY4" fmla="*/ 3219736 h 3219736"/>
              <a:gd name="connsiteX5" fmla="*/ 0 w 4784618"/>
              <a:gd name="connsiteY5" fmla="*/ 3215540 h 3219736"/>
              <a:gd name="connsiteX6" fmla="*/ 0 w 4784618"/>
              <a:gd name="connsiteY6" fmla="*/ 4052 h 3219736"/>
              <a:gd name="connsiteX0" fmla="*/ 0 w 4784618"/>
              <a:gd name="connsiteY0" fmla="*/ 4052 h 3219736"/>
              <a:gd name="connsiteX1" fmla="*/ 698260 w 4784618"/>
              <a:gd name="connsiteY1" fmla="*/ 0 h 3219736"/>
              <a:gd name="connsiteX2" fmla="*/ 4784618 w 4784618"/>
              <a:gd name="connsiteY2" fmla="*/ 4052 h 3219736"/>
              <a:gd name="connsiteX3" fmla="*/ 4784618 w 4784618"/>
              <a:gd name="connsiteY3" fmla="*/ 3215540 h 3219736"/>
              <a:gd name="connsiteX4" fmla="*/ 1160364 w 4784618"/>
              <a:gd name="connsiteY4" fmla="*/ 3219736 h 3219736"/>
              <a:gd name="connsiteX5" fmla="*/ 0 w 4784618"/>
              <a:gd name="connsiteY5" fmla="*/ 4052 h 3219736"/>
              <a:gd name="connsiteX0" fmla="*/ 462104 w 4086358"/>
              <a:gd name="connsiteY0" fmla="*/ 3219736 h 3219736"/>
              <a:gd name="connsiteX1" fmla="*/ 0 w 4086358"/>
              <a:gd name="connsiteY1" fmla="*/ 0 h 3219736"/>
              <a:gd name="connsiteX2" fmla="*/ 4086358 w 4086358"/>
              <a:gd name="connsiteY2" fmla="*/ 4052 h 3219736"/>
              <a:gd name="connsiteX3" fmla="*/ 4086358 w 4086358"/>
              <a:gd name="connsiteY3" fmla="*/ 3215540 h 3219736"/>
              <a:gd name="connsiteX4" fmla="*/ 462104 w 4086358"/>
              <a:gd name="connsiteY4" fmla="*/ 3219736 h 3219736"/>
              <a:gd name="connsiteX0" fmla="*/ 462104 w 4086358"/>
              <a:gd name="connsiteY0" fmla="*/ 3219736 h 3219736"/>
              <a:gd name="connsiteX1" fmla="*/ 874774 w 4086358"/>
              <a:gd name="connsiteY1" fmla="*/ 1705652 h 3219736"/>
              <a:gd name="connsiteX2" fmla="*/ 0 w 4086358"/>
              <a:gd name="connsiteY2" fmla="*/ 0 h 3219736"/>
              <a:gd name="connsiteX3" fmla="*/ 4086358 w 4086358"/>
              <a:gd name="connsiteY3" fmla="*/ 4052 h 3219736"/>
              <a:gd name="connsiteX4" fmla="*/ 4086358 w 4086358"/>
              <a:gd name="connsiteY4" fmla="*/ 3215540 h 3219736"/>
              <a:gd name="connsiteX5" fmla="*/ 462104 w 4086358"/>
              <a:gd name="connsiteY5" fmla="*/ 3219736 h 3219736"/>
              <a:gd name="connsiteX0" fmla="*/ 462104 w 4086358"/>
              <a:gd name="connsiteY0" fmla="*/ 3219736 h 3219736"/>
              <a:gd name="connsiteX1" fmla="*/ 874774 w 4086358"/>
              <a:gd name="connsiteY1" fmla="*/ 1705652 h 3219736"/>
              <a:gd name="connsiteX2" fmla="*/ 0 w 4086358"/>
              <a:gd name="connsiteY2" fmla="*/ 0 h 3219736"/>
              <a:gd name="connsiteX3" fmla="*/ 4086358 w 4086358"/>
              <a:gd name="connsiteY3" fmla="*/ 4052 h 3219736"/>
              <a:gd name="connsiteX4" fmla="*/ 4086358 w 4086358"/>
              <a:gd name="connsiteY4" fmla="*/ 3215540 h 3219736"/>
              <a:gd name="connsiteX5" fmla="*/ 462104 w 4086358"/>
              <a:gd name="connsiteY5" fmla="*/ 3219736 h 32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6358" h="3219736">
                <a:moveTo>
                  <a:pt x="462104" y="3219736"/>
                </a:moveTo>
                <a:cubicBezTo>
                  <a:pt x="749843" y="2657663"/>
                  <a:pt x="954499" y="2275540"/>
                  <a:pt x="874774" y="1705652"/>
                </a:cubicBezTo>
                <a:lnTo>
                  <a:pt x="0" y="0"/>
                </a:lnTo>
                <a:lnTo>
                  <a:pt x="4086358" y="4052"/>
                </a:lnTo>
                <a:lnTo>
                  <a:pt x="4086358" y="3215540"/>
                </a:lnTo>
                <a:lnTo>
                  <a:pt x="462104" y="321973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 rot="1800000">
            <a:off x="1311340" y="4511044"/>
            <a:ext cx="3731108" cy="2075460"/>
          </a:xfrm>
          <a:custGeom>
            <a:avLst/>
            <a:gdLst>
              <a:gd name="connsiteX0" fmla="*/ 0 w 4503055"/>
              <a:gd name="connsiteY0" fmla="*/ 0 h 2075460"/>
              <a:gd name="connsiteX1" fmla="*/ 4503055 w 4503055"/>
              <a:gd name="connsiteY1" fmla="*/ 0 h 2075460"/>
              <a:gd name="connsiteX2" fmla="*/ 4503055 w 4503055"/>
              <a:gd name="connsiteY2" fmla="*/ 2075460 h 2075460"/>
              <a:gd name="connsiteX3" fmla="*/ 0 w 4503055"/>
              <a:gd name="connsiteY3" fmla="*/ 2075460 h 2075460"/>
              <a:gd name="connsiteX4" fmla="*/ 0 w 4503055"/>
              <a:gd name="connsiteY4" fmla="*/ 0 h 2075460"/>
              <a:gd name="connsiteX0" fmla="*/ 0 w 4503055"/>
              <a:gd name="connsiteY0" fmla="*/ 0 h 2075460"/>
              <a:gd name="connsiteX1" fmla="*/ 968345 w 4503055"/>
              <a:gd name="connsiteY1" fmla="*/ 4653 h 2075460"/>
              <a:gd name="connsiteX2" fmla="*/ 4503055 w 4503055"/>
              <a:gd name="connsiteY2" fmla="*/ 0 h 2075460"/>
              <a:gd name="connsiteX3" fmla="*/ 4503055 w 4503055"/>
              <a:gd name="connsiteY3" fmla="*/ 2075460 h 2075460"/>
              <a:gd name="connsiteX4" fmla="*/ 0 w 4503055"/>
              <a:gd name="connsiteY4" fmla="*/ 2075460 h 2075460"/>
              <a:gd name="connsiteX5" fmla="*/ 0 w 4503055"/>
              <a:gd name="connsiteY5" fmla="*/ 0 h 2075460"/>
              <a:gd name="connsiteX0" fmla="*/ 0 w 4503055"/>
              <a:gd name="connsiteY0" fmla="*/ 0 h 2075460"/>
              <a:gd name="connsiteX1" fmla="*/ 968345 w 4503055"/>
              <a:gd name="connsiteY1" fmla="*/ 4653 h 2075460"/>
              <a:gd name="connsiteX2" fmla="*/ 4503055 w 4503055"/>
              <a:gd name="connsiteY2" fmla="*/ 0 h 2075460"/>
              <a:gd name="connsiteX3" fmla="*/ 4503055 w 4503055"/>
              <a:gd name="connsiteY3" fmla="*/ 2075460 h 2075460"/>
              <a:gd name="connsiteX4" fmla="*/ 771947 w 4503055"/>
              <a:gd name="connsiteY4" fmla="*/ 2064782 h 2075460"/>
              <a:gd name="connsiteX5" fmla="*/ 0 w 4503055"/>
              <a:gd name="connsiteY5" fmla="*/ 2075460 h 2075460"/>
              <a:gd name="connsiteX6" fmla="*/ 0 w 4503055"/>
              <a:gd name="connsiteY6" fmla="*/ 0 h 2075460"/>
              <a:gd name="connsiteX0" fmla="*/ 0 w 4503055"/>
              <a:gd name="connsiteY0" fmla="*/ 0 h 2075460"/>
              <a:gd name="connsiteX1" fmla="*/ 968345 w 4503055"/>
              <a:gd name="connsiteY1" fmla="*/ 4653 h 2075460"/>
              <a:gd name="connsiteX2" fmla="*/ 4503055 w 4503055"/>
              <a:gd name="connsiteY2" fmla="*/ 0 h 2075460"/>
              <a:gd name="connsiteX3" fmla="*/ 4503055 w 4503055"/>
              <a:gd name="connsiteY3" fmla="*/ 2075460 h 2075460"/>
              <a:gd name="connsiteX4" fmla="*/ 771947 w 4503055"/>
              <a:gd name="connsiteY4" fmla="*/ 2064782 h 2075460"/>
              <a:gd name="connsiteX5" fmla="*/ 0 w 4503055"/>
              <a:gd name="connsiteY5" fmla="*/ 0 h 2075460"/>
              <a:gd name="connsiteX0" fmla="*/ 0 w 3731108"/>
              <a:gd name="connsiteY0" fmla="*/ 2064782 h 2075460"/>
              <a:gd name="connsiteX1" fmla="*/ 196398 w 3731108"/>
              <a:gd name="connsiteY1" fmla="*/ 4653 h 2075460"/>
              <a:gd name="connsiteX2" fmla="*/ 3731108 w 3731108"/>
              <a:gd name="connsiteY2" fmla="*/ 0 h 2075460"/>
              <a:gd name="connsiteX3" fmla="*/ 3731108 w 3731108"/>
              <a:gd name="connsiteY3" fmla="*/ 2075460 h 2075460"/>
              <a:gd name="connsiteX4" fmla="*/ 0 w 3731108"/>
              <a:gd name="connsiteY4" fmla="*/ 2064782 h 2075460"/>
              <a:gd name="connsiteX0" fmla="*/ 0 w 3731108"/>
              <a:gd name="connsiteY0" fmla="*/ 2064782 h 2075460"/>
              <a:gd name="connsiteX1" fmla="*/ 584211 w 3731108"/>
              <a:gd name="connsiteY1" fmla="*/ 1133567 h 2075460"/>
              <a:gd name="connsiteX2" fmla="*/ 196398 w 3731108"/>
              <a:gd name="connsiteY2" fmla="*/ 4653 h 2075460"/>
              <a:gd name="connsiteX3" fmla="*/ 3731108 w 3731108"/>
              <a:gd name="connsiteY3" fmla="*/ 0 h 2075460"/>
              <a:gd name="connsiteX4" fmla="*/ 3731108 w 3731108"/>
              <a:gd name="connsiteY4" fmla="*/ 2075460 h 2075460"/>
              <a:gd name="connsiteX5" fmla="*/ 0 w 3731108"/>
              <a:gd name="connsiteY5" fmla="*/ 2064782 h 2075460"/>
              <a:gd name="connsiteX0" fmla="*/ 0 w 3731108"/>
              <a:gd name="connsiteY0" fmla="*/ 2064782 h 2075460"/>
              <a:gd name="connsiteX1" fmla="*/ 584211 w 3731108"/>
              <a:gd name="connsiteY1" fmla="*/ 1133567 h 2075460"/>
              <a:gd name="connsiteX2" fmla="*/ 196398 w 3731108"/>
              <a:gd name="connsiteY2" fmla="*/ 4653 h 2075460"/>
              <a:gd name="connsiteX3" fmla="*/ 3731108 w 3731108"/>
              <a:gd name="connsiteY3" fmla="*/ 0 h 2075460"/>
              <a:gd name="connsiteX4" fmla="*/ 3731108 w 3731108"/>
              <a:gd name="connsiteY4" fmla="*/ 2075460 h 2075460"/>
              <a:gd name="connsiteX5" fmla="*/ 0 w 3731108"/>
              <a:gd name="connsiteY5" fmla="*/ 2064782 h 2075460"/>
              <a:gd name="connsiteX0" fmla="*/ 0 w 3731108"/>
              <a:gd name="connsiteY0" fmla="*/ 2064782 h 2075460"/>
              <a:gd name="connsiteX1" fmla="*/ 647992 w 3731108"/>
              <a:gd name="connsiteY1" fmla="*/ 1129739 h 2075460"/>
              <a:gd name="connsiteX2" fmla="*/ 196398 w 3731108"/>
              <a:gd name="connsiteY2" fmla="*/ 4653 h 2075460"/>
              <a:gd name="connsiteX3" fmla="*/ 3731108 w 3731108"/>
              <a:gd name="connsiteY3" fmla="*/ 0 h 2075460"/>
              <a:gd name="connsiteX4" fmla="*/ 3731108 w 3731108"/>
              <a:gd name="connsiteY4" fmla="*/ 2075460 h 2075460"/>
              <a:gd name="connsiteX5" fmla="*/ 0 w 3731108"/>
              <a:gd name="connsiteY5" fmla="*/ 2064782 h 20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1108" h="2075460">
                <a:moveTo>
                  <a:pt x="0" y="2064782"/>
                </a:moveTo>
                <a:cubicBezTo>
                  <a:pt x="404871" y="1629390"/>
                  <a:pt x="610242" y="1496154"/>
                  <a:pt x="647992" y="1129739"/>
                </a:cubicBezTo>
                <a:lnTo>
                  <a:pt x="196398" y="4653"/>
                </a:lnTo>
                <a:lnTo>
                  <a:pt x="3731108" y="0"/>
                </a:lnTo>
                <a:lnTo>
                  <a:pt x="3731108" y="2075460"/>
                </a:lnTo>
                <a:lnTo>
                  <a:pt x="0" y="206478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 rot="1800000">
            <a:off x="4120063" y="2848463"/>
            <a:ext cx="4395914" cy="3686658"/>
          </a:xfrm>
          <a:custGeom>
            <a:avLst/>
            <a:gdLst>
              <a:gd name="connsiteX0" fmla="*/ 0 w 4893347"/>
              <a:gd name="connsiteY0" fmla="*/ 0 h 3686658"/>
              <a:gd name="connsiteX1" fmla="*/ 4893347 w 4893347"/>
              <a:gd name="connsiteY1" fmla="*/ 0 h 3686658"/>
              <a:gd name="connsiteX2" fmla="*/ 4893347 w 4893347"/>
              <a:gd name="connsiteY2" fmla="*/ 3686658 h 3686658"/>
              <a:gd name="connsiteX3" fmla="*/ 0 w 4893347"/>
              <a:gd name="connsiteY3" fmla="*/ 3686658 h 3686658"/>
              <a:gd name="connsiteX4" fmla="*/ 0 w 4893347"/>
              <a:gd name="connsiteY4" fmla="*/ 0 h 3686658"/>
              <a:gd name="connsiteX0" fmla="*/ 0 w 4893347"/>
              <a:gd name="connsiteY0" fmla="*/ 0 h 3686658"/>
              <a:gd name="connsiteX1" fmla="*/ 497433 w 4893347"/>
              <a:gd name="connsiteY1" fmla="*/ 4395 h 3686658"/>
              <a:gd name="connsiteX2" fmla="*/ 4893347 w 4893347"/>
              <a:gd name="connsiteY2" fmla="*/ 0 h 3686658"/>
              <a:gd name="connsiteX3" fmla="*/ 4893347 w 4893347"/>
              <a:gd name="connsiteY3" fmla="*/ 3686658 h 3686658"/>
              <a:gd name="connsiteX4" fmla="*/ 0 w 4893347"/>
              <a:gd name="connsiteY4" fmla="*/ 3686658 h 3686658"/>
              <a:gd name="connsiteX5" fmla="*/ 0 w 4893347"/>
              <a:gd name="connsiteY5" fmla="*/ 0 h 3686658"/>
              <a:gd name="connsiteX0" fmla="*/ 0 w 4893347"/>
              <a:gd name="connsiteY0" fmla="*/ 0 h 3686658"/>
              <a:gd name="connsiteX1" fmla="*/ 497433 w 4893347"/>
              <a:gd name="connsiteY1" fmla="*/ 4395 h 3686658"/>
              <a:gd name="connsiteX2" fmla="*/ 4893347 w 4893347"/>
              <a:gd name="connsiteY2" fmla="*/ 0 h 3686658"/>
              <a:gd name="connsiteX3" fmla="*/ 4893347 w 4893347"/>
              <a:gd name="connsiteY3" fmla="*/ 3686658 h 3686658"/>
              <a:gd name="connsiteX4" fmla="*/ 1191965 w 4893347"/>
              <a:gd name="connsiteY4" fmla="*/ 3683859 h 3686658"/>
              <a:gd name="connsiteX5" fmla="*/ 0 w 4893347"/>
              <a:gd name="connsiteY5" fmla="*/ 3686658 h 3686658"/>
              <a:gd name="connsiteX6" fmla="*/ 0 w 4893347"/>
              <a:gd name="connsiteY6" fmla="*/ 0 h 3686658"/>
              <a:gd name="connsiteX0" fmla="*/ 0 w 4893347"/>
              <a:gd name="connsiteY0" fmla="*/ 0 h 3686658"/>
              <a:gd name="connsiteX1" fmla="*/ 497433 w 4893347"/>
              <a:gd name="connsiteY1" fmla="*/ 4395 h 3686658"/>
              <a:gd name="connsiteX2" fmla="*/ 4893347 w 4893347"/>
              <a:gd name="connsiteY2" fmla="*/ 0 h 3686658"/>
              <a:gd name="connsiteX3" fmla="*/ 4893347 w 4893347"/>
              <a:gd name="connsiteY3" fmla="*/ 3686658 h 3686658"/>
              <a:gd name="connsiteX4" fmla="*/ 1191965 w 4893347"/>
              <a:gd name="connsiteY4" fmla="*/ 3683859 h 3686658"/>
              <a:gd name="connsiteX5" fmla="*/ 0 w 4893347"/>
              <a:gd name="connsiteY5" fmla="*/ 0 h 3686658"/>
              <a:gd name="connsiteX0" fmla="*/ 694532 w 4395914"/>
              <a:gd name="connsiteY0" fmla="*/ 3683859 h 3686658"/>
              <a:gd name="connsiteX1" fmla="*/ 0 w 4395914"/>
              <a:gd name="connsiteY1" fmla="*/ 4395 h 3686658"/>
              <a:gd name="connsiteX2" fmla="*/ 4395914 w 4395914"/>
              <a:gd name="connsiteY2" fmla="*/ 0 h 3686658"/>
              <a:gd name="connsiteX3" fmla="*/ 4395914 w 4395914"/>
              <a:gd name="connsiteY3" fmla="*/ 3686658 h 3686658"/>
              <a:gd name="connsiteX4" fmla="*/ 694532 w 4395914"/>
              <a:gd name="connsiteY4" fmla="*/ 3683859 h 3686658"/>
              <a:gd name="connsiteX0" fmla="*/ 694532 w 4395914"/>
              <a:gd name="connsiteY0" fmla="*/ 3683859 h 3686658"/>
              <a:gd name="connsiteX1" fmla="*/ 887192 w 4395914"/>
              <a:gd name="connsiteY1" fmla="*/ 1845858 h 3686658"/>
              <a:gd name="connsiteX2" fmla="*/ 0 w 4395914"/>
              <a:gd name="connsiteY2" fmla="*/ 4395 h 3686658"/>
              <a:gd name="connsiteX3" fmla="*/ 4395914 w 4395914"/>
              <a:gd name="connsiteY3" fmla="*/ 0 h 3686658"/>
              <a:gd name="connsiteX4" fmla="*/ 4395914 w 4395914"/>
              <a:gd name="connsiteY4" fmla="*/ 3686658 h 3686658"/>
              <a:gd name="connsiteX5" fmla="*/ 694532 w 4395914"/>
              <a:gd name="connsiteY5" fmla="*/ 3683859 h 3686658"/>
              <a:gd name="connsiteX0" fmla="*/ 694532 w 4395914"/>
              <a:gd name="connsiteY0" fmla="*/ 3683859 h 3686658"/>
              <a:gd name="connsiteX1" fmla="*/ 887192 w 4395914"/>
              <a:gd name="connsiteY1" fmla="*/ 1845858 h 3686658"/>
              <a:gd name="connsiteX2" fmla="*/ 0 w 4395914"/>
              <a:gd name="connsiteY2" fmla="*/ 4395 h 3686658"/>
              <a:gd name="connsiteX3" fmla="*/ 4395914 w 4395914"/>
              <a:gd name="connsiteY3" fmla="*/ 0 h 3686658"/>
              <a:gd name="connsiteX4" fmla="*/ 4395914 w 4395914"/>
              <a:gd name="connsiteY4" fmla="*/ 3686658 h 3686658"/>
              <a:gd name="connsiteX5" fmla="*/ 694532 w 4395914"/>
              <a:gd name="connsiteY5" fmla="*/ 3683859 h 368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914" h="3686658">
                <a:moveTo>
                  <a:pt x="694532" y="3683859"/>
                </a:moveTo>
                <a:cubicBezTo>
                  <a:pt x="943630" y="3023111"/>
                  <a:pt x="1013806" y="2509659"/>
                  <a:pt x="887192" y="1845858"/>
                </a:cubicBezTo>
                <a:lnTo>
                  <a:pt x="0" y="4395"/>
                </a:lnTo>
                <a:lnTo>
                  <a:pt x="4395914" y="0"/>
                </a:lnTo>
                <a:lnTo>
                  <a:pt x="4395914" y="3686658"/>
                </a:lnTo>
                <a:lnTo>
                  <a:pt x="694532" y="368385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3" name="Freeform: Shape 9"/>
          <p:cNvSpPr>
            <a:spLocks/>
          </p:cNvSpPr>
          <p:nvPr/>
        </p:nvSpPr>
        <p:spPr bwMode="auto">
          <a:xfrm>
            <a:off x="995811" y="3789363"/>
            <a:ext cx="2478975" cy="1728230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60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63" name="文本框 62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65" name="Freeform: Shape 9"/>
          <p:cNvSpPr>
            <a:spLocks/>
          </p:cNvSpPr>
          <p:nvPr/>
        </p:nvSpPr>
        <p:spPr bwMode="auto">
          <a:xfrm>
            <a:off x="1922567" y="2430181"/>
            <a:ext cx="2478975" cy="308741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6" name="Freeform: Shape 9"/>
          <p:cNvSpPr>
            <a:spLocks/>
          </p:cNvSpPr>
          <p:nvPr/>
        </p:nvSpPr>
        <p:spPr bwMode="auto">
          <a:xfrm>
            <a:off x="3123708" y="2788527"/>
            <a:ext cx="2478975" cy="272906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7" name="Freeform: Shape 9"/>
          <p:cNvSpPr>
            <a:spLocks/>
          </p:cNvSpPr>
          <p:nvPr/>
        </p:nvSpPr>
        <p:spPr bwMode="auto">
          <a:xfrm>
            <a:off x="4088810" y="1941788"/>
            <a:ext cx="2478975" cy="357580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8" name="Freeform: Shape 9"/>
          <p:cNvSpPr>
            <a:spLocks/>
          </p:cNvSpPr>
          <p:nvPr/>
        </p:nvSpPr>
        <p:spPr bwMode="auto">
          <a:xfrm>
            <a:off x="5015566" y="3369296"/>
            <a:ext cx="2478975" cy="214829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768926" y="2022978"/>
            <a:ext cx="3548362" cy="785645"/>
            <a:chOff x="937750" y="4887764"/>
            <a:chExt cx="3548362" cy="785645"/>
          </a:xfrm>
        </p:grpSpPr>
        <p:sp>
          <p:nvSpPr>
            <p:cNvPr id="70" name="矩形 69"/>
            <p:cNvSpPr/>
            <p:nvPr/>
          </p:nvSpPr>
          <p:spPr>
            <a:xfrm>
              <a:off x="937750" y="5359477"/>
              <a:ext cx="3548362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116955" y="4887764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768926" y="3311416"/>
            <a:ext cx="3548362" cy="748150"/>
            <a:chOff x="937750" y="4925259"/>
            <a:chExt cx="3548362" cy="748150"/>
          </a:xfrm>
        </p:grpSpPr>
        <p:sp>
          <p:nvSpPr>
            <p:cNvPr id="73" name="矩形 72"/>
            <p:cNvSpPr/>
            <p:nvPr/>
          </p:nvSpPr>
          <p:spPr>
            <a:xfrm>
              <a:off x="937750" y="5359477"/>
              <a:ext cx="3548362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156970" y="49252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768926" y="4479426"/>
            <a:ext cx="3548362" cy="831083"/>
            <a:chOff x="937750" y="4842326"/>
            <a:chExt cx="3548362" cy="831083"/>
          </a:xfrm>
        </p:grpSpPr>
        <p:sp>
          <p:nvSpPr>
            <p:cNvPr id="76" name="矩形 75"/>
            <p:cNvSpPr/>
            <p:nvPr/>
          </p:nvSpPr>
          <p:spPr>
            <a:xfrm>
              <a:off x="937750" y="5359477"/>
              <a:ext cx="3548362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2156970" y="48423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1513083" y="5604722"/>
            <a:ext cx="1444429" cy="31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افزودن متن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439839" y="5604722"/>
            <a:ext cx="1444429" cy="31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افزودن متن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640980" y="5604722"/>
            <a:ext cx="1444429" cy="31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افزودن متن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606082" y="5604722"/>
            <a:ext cx="1444429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en-US" altLang="zh-CN" sz="1200" dirty="0">
                <a:cs typeface="B Nazanin" panose="00000400000000000000" pitchFamily="2" charset="-78"/>
                <a:sym typeface="+mn-lt"/>
              </a:rPr>
              <a:t>ADD TEXT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532838" y="5604722"/>
            <a:ext cx="1444429" cy="31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افزودن متن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879795" y="3493458"/>
            <a:ext cx="71100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en-US" altLang="zh-CN" sz="1400" dirty="0">
                <a:cs typeface="B Nazanin" panose="00000400000000000000" pitchFamily="2" charset="-78"/>
                <a:sym typeface="+mn-lt"/>
              </a:rPr>
              <a:t>58%</a:t>
            </a:r>
            <a:endParaRPr lang="zh-CN" altLang="en-US" sz="14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806551" y="2157590"/>
            <a:ext cx="71100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en-US" altLang="zh-CN" sz="1400" dirty="0">
                <a:cs typeface="B Nazanin" panose="00000400000000000000" pitchFamily="2" charset="-78"/>
                <a:sym typeface="+mn-lt"/>
              </a:rPr>
              <a:t>82%</a:t>
            </a:r>
            <a:endParaRPr lang="zh-CN" altLang="en-US" sz="14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007692" y="2481738"/>
            <a:ext cx="71100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en-US" altLang="zh-CN" sz="1400" dirty="0">
                <a:cs typeface="B Nazanin" panose="00000400000000000000" pitchFamily="2" charset="-78"/>
                <a:sym typeface="+mn-lt"/>
              </a:rPr>
              <a:t>80%</a:t>
            </a:r>
            <a:endParaRPr lang="zh-CN" altLang="en-US" sz="14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972794" y="1661558"/>
            <a:ext cx="71100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en-US" altLang="zh-CN" sz="1400" dirty="0">
                <a:cs typeface="B Nazanin" panose="00000400000000000000" pitchFamily="2" charset="-78"/>
                <a:sym typeface="+mn-lt"/>
              </a:rPr>
              <a:t>86%</a:t>
            </a:r>
            <a:endParaRPr lang="zh-CN" altLang="en-US" sz="14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899550" y="3001589"/>
            <a:ext cx="711006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en-US" altLang="zh-CN" sz="1400" dirty="0">
                <a:cs typeface="B Nazanin" panose="00000400000000000000" pitchFamily="2" charset="-78"/>
                <a:sym typeface="+mn-lt"/>
              </a:rPr>
              <a:t>72%</a:t>
            </a:r>
            <a:endParaRPr lang="zh-CN" altLang="en-US" sz="1400" dirty="0"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116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  <p:bldP spid="91" grpId="0" animBg="1"/>
      <p:bldP spid="92" grpId="0" animBg="1"/>
      <p:bldP spid="89" grpId="0" animBg="1"/>
      <p:bldP spid="53" grpId="0" animBg="1"/>
      <p:bldP spid="65" grpId="0" animBg="1"/>
      <p:bldP spid="66" grpId="0" animBg="1"/>
      <p:bldP spid="67" grpId="0" animBg="1"/>
      <p:bldP spid="68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00000">
            <a:off x="297403" y="2961672"/>
            <a:ext cx="4806817" cy="2401396"/>
          </a:xfrm>
          <a:custGeom>
            <a:avLst/>
            <a:gdLst>
              <a:gd name="connsiteX0" fmla="*/ 0 w 9266664"/>
              <a:gd name="connsiteY0" fmla="*/ 0 h 2369924"/>
              <a:gd name="connsiteX1" fmla="*/ 9266664 w 9266664"/>
              <a:gd name="connsiteY1" fmla="*/ 0 h 2369924"/>
              <a:gd name="connsiteX2" fmla="*/ 9266664 w 9266664"/>
              <a:gd name="connsiteY2" fmla="*/ 2369924 h 2369924"/>
              <a:gd name="connsiteX3" fmla="*/ 0 w 9266664"/>
              <a:gd name="connsiteY3" fmla="*/ 2369924 h 2369924"/>
              <a:gd name="connsiteX4" fmla="*/ 0 w 9266664"/>
              <a:gd name="connsiteY4" fmla="*/ 0 h 2369924"/>
              <a:gd name="connsiteX0" fmla="*/ 0 w 9266664"/>
              <a:gd name="connsiteY0" fmla="*/ 0 h 2369924"/>
              <a:gd name="connsiteX1" fmla="*/ 4198570 w 9266664"/>
              <a:gd name="connsiteY1" fmla="*/ 3826 h 2369924"/>
              <a:gd name="connsiteX2" fmla="*/ 9266664 w 9266664"/>
              <a:gd name="connsiteY2" fmla="*/ 0 h 2369924"/>
              <a:gd name="connsiteX3" fmla="*/ 9266664 w 9266664"/>
              <a:gd name="connsiteY3" fmla="*/ 2369924 h 2369924"/>
              <a:gd name="connsiteX4" fmla="*/ 0 w 9266664"/>
              <a:gd name="connsiteY4" fmla="*/ 2369924 h 2369924"/>
              <a:gd name="connsiteX5" fmla="*/ 0 w 9266664"/>
              <a:gd name="connsiteY5" fmla="*/ 0 h 2369924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2369924 h 2377462"/>
              <a:gd name="connsiteX6" fmla="*/ 0 w 9266664"/>
              <a:gd name="connsiteY6" fmla="*/ 0 h 2377462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0 h 2377462"/>
              <a:gd name="connsiteX0" fmla="*/ 0 w 7217202"/>
              <a:gd name="connsiteY0" fmla="*/ 2377462 h 2377462"/>
              <a:gd name="connsiteX1" fmla="*/ 2149108 w 7217202"/>
              <a:gd name="connsiteY1" fmla="*/ 3826 h 2377462"/>
              <a:gd name="connsiteX2" fmla="*/ 7217202 w 7217202"/>
              <a:gd name="connsiteY2" fmla="*/ 0 h 2377462"/>
              <a:gd name="connsiteX3" fmla="*/ 7217202 w 7217202"/>
              <a:gd name="connsiteY3" fmla="*/ 2369924 h 2377462"/>
              <a:gd name="connsiteX4" fmla="*/ 0 w 7217202"/>
              <a:gd name="connsiteY4" fmla="*/ 2377462 h 2377462"/>
              <a:gd name="connsiteX0" fmla="*/ 0 w 7217202"/>
              <a:gd name="connsiteY0" fmla="*/ 2401396 h 2401396"/>
              <a:gd name="connsiteX1" fmla="*/ 2149108 w 7217202"/>
              <a:gd name="connsiteY1" fmla="*/ 27760 h 2401396"/>
              <a:gd name="connsiteX2" fmla="*/ 3184170 w 7217202"/>
              <a:gd name="connsiteY2" fmla="*/ 0 h 2401396"/>
              <a:gd name="connsiteX3" fmla="*/ 7217202 w 7217202"/>
              <a:gd name="connsiteY3" fmla="*/ 23934 h 2401396"/>
              <a:gd name="connsiteX4" fmla="*/ 7217202 w 7217202"/>
              <a:gd name="connsiteY4" fmla="*/ 2393858 h 2401396"/>
              <a:gd name="connsiteX5" fmla="*/ 0 w 7217202"/>
              <a:gd name="connsiteY5" fmla="*/ 2401396 h 2401396"/>
              <a:gd name="connsiteX0" fmla="*/ 0 w 7217202"/>
              <a:gd name="connsiteY0" fmla="*/ 2401396 h 2401396"/>
              <a:gd name="connsiteX1" fmla="*/ 3184170 w 7217202"/>
              <a:gd name="connsiteY1" fmla="*/ 0 h 2401396"/>
              <a:gd name="connsiteX2" fmla="*/ 7217202 w 7217202"/>
              <a:gd name="connsiteY2" fmla="*/ 23934 h 2401396"/>
              <a:gd name="connsiteX3" fmla="*/ 7217202 w 7217202"/>
              <a:gd name="connsiteY3" fmla="*/ 2393858 h 2401396"/>
              <a:gd name="connsiteX4" fmla="*/ 0 w 7217202"/>
              <a:gd name="connsiteY4" fmla="*/ 2401396 h 24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202" h="2401396">
                <a:moveTo>
                  <a:pt x="0" y="2401396"/>
                </a:moveTo>
                <a:lnTo>
                  <a:pt x="3184170" y="0"/>
                </a:lnTo>
                <a:lnTo>
                  <a:pt x="7217202" y="23934"/>
                </a:lnTo>
                <a:lnTo>
                  <a:pt x="7217202" y="2393858"/>
                </a:lnTo>
                <a:lnTo>
                  <a:pt x="0" y="24013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1800000">
            <a:off x="9495150" y="2895198"/>
            <a:ext cx="4808965" cy="2388362"/>
          </a:xfrm>
          <a:custGeom>
            <a:avLst/>
            <a:gdLst>
              <a:gd name="connsiteX0" fmla="*/ 0 w 9266664"/>
              <a:gd name="connsiteY0" fmla="*/ 0 h 2382833"/>
              <a:gd name="connsiteX1" fmla="*/ 9266664 w 9266664"/>
              <a:gd name="connsiteY1" fmla="*/ 0 h 2382833"/>
              <a:gd name="connsiteX2" fmla="*/ 9266664 w 9266664"/>
              <a:gd name="connsiteY2" fmla="*/ 2382833 h 2382833"/>
              <a:gd name="connsiteX3" fmla="*/ 0 w 9266664"/>
              <a:gd name="connsiteY3" fmla="*/ 2382833 h 2382833"/>
              <a:gd name="connsiteX4" fmla="*/ 0 w 9266664"/>
              <a:gd name="connsiteY4" fmla="*/ 0 h 2382833"/>
              <a:gd name="connsiteX0" fmla="*/ 0 w 9266664"/>
              <a:gd name="connsiteY0" fmla="*/ 0 h 2382833"/>
              <a:gd name="connsiteX1" fmla="*/ 6466659 w 9266664"/>
              <a:gd name="connsiteY1" fmla="*/ 25983 h 2382833"/>
              <a:gd name="connsiteX2" fmla="*/ 9266664 w 9266664"/>
              <a:gd name="connsiteY2" fmla="*/ 0 h 2382833"/>
              <a:gd name="connsiteX3" fmla="*/ 9266664 w 9266664"/>
              <a:gd name="connsiteY3" fmla="*/ 2382833 h 2382833"/>
              <a:gd name="connsiteX4" fmla="*/ 0 w 9266664"/>
              <a:gd name="connsiteY4" fmla="*/ 2382833 h 2382833"/>
              <a:gd name="connsiteX5" fmla="*/ 0 w 9266664"/>
              <a:gd name="connsiteY5" fmla="*/ 0 h 2382833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2382833 h 2388362"/>
              <a:gd name="connsiteX6" fmla="*/ 0 w 9266664"/>
              <a:gd name="connsiteY6" fmla="*/ 0 h 2388362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0 h 2388362"/>
              <a:gd name="connsiteX0" fmla="*/ 0 w 4808965"/>
              <a:gd name="connsiteY0" fmla="*/ 2388362 h 2388362"/>
              <a:gd name="connsiteX1" fmla="*/ 2008960 w 4808965"/>
              <a:gd name="connsiteY1" fmla="*/ 25983 h 2388362"/>
              <a:gd name="connsiteX2" fmla="*/ 4808965 w 4808965"/>
              <a:gd name="connsiteY2" fmla="*/ 0 h 2388362"/>
              <a:gd name="connsiteX3" fmla="*/ 4808965 w 4808965"/>
              <a:gd name="connsiteY3" fmla="*/ 2382833 h 2388362"/>
              <a:gd name="connsiteX4" fmla="*/ 0 w 4808965"/>
              <a:gd name="connsiteY4" fmla="*/ 2388362 h 238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965" h="2388362">
                <a:moveTo>
                  <a:pt x="0" y="2388362"/>
                </a:moveTo>
                <a:lnTo>
                  <a:pt x="2008960" y="25983"/>
                </a:lnTo>
                <a:lnTo>
                  <a:pt x="4808965" y="0"/>
                </a:lnTo>
                <a:lnTo>
                  <a:pt x="4808965" y="2382833"/>
                </a:lnTo>
                <a:lnTo>
                  <a:pt x="0" y="238836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" y="2850131"/>
            <a:ext cx="3247725" cy="1157738"/>
          </a:xfrm>
          <a:custGeom>
            <a:avLst/>
            <a:gdLst>
              <a:gd name="connsiteX0" fmla="*/ 0 w 3247725"/>
              <a:gd name="connsiteY0" fmla="*/ 0 h 1157738"/>
              <a:gd name="connsiteX1" fmla="*/ 2668856 w 3247725"/>
              <a:gd name="connsiteY1" fmla="*/ 0 h 1157738"/>
              <a:gd name="connsiteX2" fmla="*/ 3247725 w 3247725"/>
              <a:gd name="connsiteY2" fmla="*/ 578869 h 1157738"/>
              <a:gd name="connsiteX3" fmla="*/ 2668856 w 3247725"/>
              <a:gd name="connsiteY3" fmla="*/ 1157738 h 1157738"/>
              <a:gd name="connsiteX4" fmla="*/ 0 w 3247725"/>
              <a:gd name="connsiteY4" fmla="*/ 1157738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25" h="1157738">
                <a:moveTo>
                  <a:pt x="0" y="0"/>
                </a:moveTo>
                <a:lnTo>
                  <a:pt x="2668856" y="0"/>
                </a:lnTo>
                <a:cubicBezTo>
                  <a:pt x="2988557" y="0"/>
                  <a:pt x="3247725" y="259168"/>
                  <a:pt x="3247725" y="578869"/>
                </a:cubicBezTo>
                <a:cubicBezTo>
                  <a:pt x="3247725" y="898570"/>
                  <a:pt x="2988557" y="1157738"/>
                  <a:pt x="2668856" y="1157738"/>
                </a:cubicBezTo>
                <a:lnTo>
                  <a:pt x="0" y="115773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932496" y="2850131"/>
            <a:ext cx="3259501" cy="1157738"/>
          </a:xfrm>
          <a:custGeom>
            <a:avLst/>
            <a:gdLst>
              <a:gd name="connsiteX0" fmla="*/ 578869 w 3259501"/>
              <a:gd name="connsiteY0" fmla="*/ 0 h 1157738"/>
              <a:gd name="connsiteX1" fmla="*/ 3259501 w 3259501"/>
              <a:gd name="connsiteY1" fmla="*/ 0 h 1157738"/>
              <a:gd name="connsiteX2" fmla="*/ 3259501 w 3259501"/>
              <a:gd name="connsiteY2" fmla="*/ 1157738 h 1157738"/>
              <a:gd name="connsiteX3" fmla="*/ 578869 w 3259501"/>
              <a:gd name="connsiteY3" fmla="*/ 1157738 h 1157738"/>
              <a:gd name="connsiteX4" fmla="*/ 0 w 3259501"/>
              <a:gd name="connsiteY4" fmla="*/ 578869 h 1157738"/>
              <a:gd name="connsiteX5" fmla="*/ 578869 w 3259501"/>
              <a:gd name="connsiteY5" fmla="*/ 0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501" h="1157738">
                <a:moveTo>
                  <a:pt x="578869" y="0"/>
                </a:moveTo>
                <a:lnTo>
                  <a:pt x="3259501" y="0"/>
                </a:lnTo>
                <a:lnTo>
                  <a:pt x="3259501" y="1157738"/>
                </a:lnTo>
                <a:lnTo>
                  <a:pt x="578869" y="1157738"/>
                </a:lnTo>
                <a:cubicBezTo>
                  <a:pt x="259168" y="1157738"/>
                  <a:pt x="0" y="898570"/>
                  <a:pt x="0" y="578869"/>
                </a:cubicBezTo>
                <a:cubicBezTo>
                  <a:pt x="0" y="259168"/>
                  <a:pt x="259168" y="0"/>
                  <a:pt x="57886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73652" y="3119321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fa-IR" altLang="zh-CN" sz="3600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27787" y="3760063"/>
            <a:ext cx="4936424" cy="5049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fa-IR" altLang="zh-CN" sz="1100" dirty="0">
                <a:solidFill>
                  <a:prstClr val="white">
                    <a:lumMod val="50000"/>
                  </a:prstClr>
                </a:solidFill>
                <a:cs typeface="B Nazanin" panose="00000400000000000000" pitchFamily="2" charset="-78"/>
                <a:sym typeface="+mn-lt"/>
              </a:rPr>
              <a:t>کاربر می تواند در یک پروژکتور یا کامپیوتر نمایش دهد، یا ارائه را چاپ کند و آن را به یک فیلم تبدیل کند تا در زمینه وسیع تری استفاده شود.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49028" y="1962681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rPr>
              <a:t>04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201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28" grpId="0" animBg="1"/>
      <p:bldP spid="27" grpId="0" animBg="1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>
          <a:xfrm rot="1800000">
            <a:off x="2446332" y="2573176"/>
            <a:ext cx="6224740" cy="4751044"/>
          </a:xfrm>
          <a:custGeom>
            <a:avLst/>
            <a:gdLst>
              <a:gd name="connsiteX0" fmla="*/ 0 w 8042591"/>
              <a:gd name="connsiteY0" fmla="*/ 0 h 4747092"/>
              <a:gd name="connsiteX1" fmla="*/ 8042591 w 8042591"/>
              <a:gd name="connsiteY1" fmla="*/ 0 h 4747092"/>
              <a:gd name="connsiteX2" fmla="*/ 8042591 w 8042591"/>
              <a:gd name="connsiteY2" fmla="*/ 4747092 h 4747092"/>
              <a:gd name="connsiteX3" fmla="*/ 0 w 8042591"/>
              <a:gd name="connsiteY3" fmla="*/ 4747092 h 4747092"/>
              <a:gd name="connsiteX4" fmla="*/ 0 w 8042591"/>
              <a:gd name="connsiteY4" fmla="*/ 0 h 4747092"/>
              <a:gd name="connsiteX0" fmla="*/ 0 w 8042591"/>
              <a:gd name="connsiteY0" fmla="*/ 3952 h 4751044"/>
              <a:gd name="connsiteX1" fmla="*/ 3662201 w 8042591"/>
              <a:gd name="connsiteY1" fmla="*/ 0 h 4751044"/>
              <a:gd name="connsiteX2" fmla="*/ 8042591 w 8042591"/>
              <a:gd name="connsiteY2" fmla="*/ 3952 h 4751044"/>
              <a:gd name="connsiteX3" fmla="*/ 8042591 w 8042591"/>
              <a:gd name="connsiteY3" fmla="*/ 4751044 h 4751044"/>
              <a:gd name="connsiteX4" fmla="*/ 0 w 8042591"/>
              <a:gd name="connsiteY4" fmla="*/ 4751044 h 4751044"/>
              <a:gd name="connsiteX5" fmla="*/ 0 w 8042591"/>
              <a:gd name="connsiteY5" fmla="*/ 3952 h 4751044"/>
              <a:gd name="connsiteX0" fmla="*/ 0 w 8042591"/>
              <a:gd name="connsiteY0" fmla="*/ 3952 h 4751044"/>
              <a:gd name="connsiteX1" fmla="*/ 3662201 w 8042591"/>
              <a:gd name="connsiteY1" fmla="*/ 0 h 4751044"/>
              <a:gd name="connsiteX2" fmla="*/ 8042591 w 8042591"/>
              <a:gd name="connsiteY2" fmla="*/ 3952 h 4751044"/>
              <a:gd name="connsiteX3" fmla="*/ 8042591 w 8042591"/>
              <a:gd name="connsiteY3" fmla="*/ 4751044 h 4751044"/>
              <a:gd name="connsiteX4" fmla="*/ 1817851 w 8042591"/>
              <a:gd name="connsiteY4" fmla="*/ 4749341 h 4751044"/>
              <a:gd name="connsiteX5" fmla="*/ 0 w 8042591"/>
              <a:gd name="connsiteY5" fmla="*/ 4751044 h 4751044"/>
              <a:gd name="connsiteX6" fmla="*/ 0 w 8042591"/>
              <a:gd name="connsiteY6" fmla="*/ 3952 h 4751044"/>
              <a:gd name="connsiteX0" fmla="*/ 0 w 8042591"/>
              <a:gd name="connsiteY0" fmla="*/ 3952 h 4751044"/>
              <a:gd name="connsiteX1" fmla="*/ 3662201 w 8042591"/>
              <a:gd name="connsiteY1" fmla="*/ 0 h 4751044"/>
              <a:gd name="connsiteX2" fmla="*/ 8042591 w 8042591"/>
              <a:gd name="connsiteY2" fmla="*/ 3952 h 4751044"/>
              <a:gd name="connsiteX3" fmla="*/ 8042591 w 8042591"/>
              <a:gd name="connsiteY3" fmla="*/ 4751044 h 4751044"/>
              <a:gd name="connsiteX4" fmla="*/ 1817851 w 8042591"/>
              <a:gd name="connsiteY4" fmla="*/ 4749341 h 4751044"/>
              <a:gd name="connsiteX5" fmla="*/ 0 w 8042591"/>
              <a:gd name="connsiteY5" fmla="*/ 3952 h 4751044"/>
              <a:gd name="connsiteX0" fmla="*/ 0 w 6224740"/>
              <a:gd name="connsiteY0" fmla="*/ 4749341 h 4751044"/>
              <a:gd name="connsiteX1" fmla="*/ 1844350 w 6224740"/>
              <a:gd name="connsiteY1" fmla="*/ 0 h 4751044"/>
              <a:gd name="connsiteX2" fmla="*/ 6224740 w 6224740"/>
              <a:gd name="connsiteY2" fmla="*/ 3952 h 4751044"/>
              <a:gd name="connsiteX3" fmla="*/ 6224740 w 6224740"/>
              <a:gd name="connsiteY3" fmla="*/ 4751044 h 4751044"/>
              <a:gd name="connsiteX4" fmla="*/ 0 w 6224740"/>
              <a:gd name="connsiteY4" fmla="*/ 4749341 h 475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4740" h="4751044">
                <a:moveTo>
                  <a:pt x="0" y="4749341"/>
                </a:moveTo>
                <a:lnTo>
                  <a:pt x="1844350" y="0"/>
                </a:lnTo>
                <a:lnTo>
                  <a:pt x="6224740" y="3952"/>
                </a:lnTo>
                <a:lnTo>
                  <a:pt x="6224740" y="4751044"/>
                </a:lnTo>
                <a:lnTo>
                  <a:pt x="0" y="474934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582029" y="2219876"/>
            <a:ext cx="1706650" cy="3296009"/>
            <a:chOff x="-3768725" y="1125538"/>
            <a:chExt cx="2517775" cy="4862513"/>
          </a:xfrm>
        </p:grpSpPr>
        <p:sp>
          <p:nvSpPr>
            <p:cNvPr id="67" name="Freeform: Shape 21"/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8" name="Freeform: Shape 22"/>
            <p:cNvSpPr>
              <a:spLocks/>
            </p:cNvSpPr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9" name="Oval 23"/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0" name="Oval 24"/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1" name="Freeform: Shape 25"/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2" name="Freeform: Shape 26"/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3" name="Freeform: Shape 27"/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4" name="Freeform: Shape 28"/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5" name="Freeform: Shape 29"/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8" name="Freeform: Shape 32"/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9" name="Freeform: Shape 33"/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80" name="Freeform: Shape 34"/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81" name="Freeform: Shape 35"/>
            <p:cNvSpPr>
              <a:spLocks/>
            </p:cNvSpPr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047341" y="2219876"/>
            <a:ext cx="1706650" cy="3296009"/>
            <a:chOff x="-3768725" y="1125538"/>
            <a:chExt cx="2517775" cy="4862513"/>
          </a:xfrm>
        </p:grpSpPr>
        <p:sp>
          <p:nvSpPr>
            <p:cNvPr id="52" name="Freeform: Shape 37"/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3" name="Freeform: Shape 38"/>
            <p:cNvSpPr>
              <a:spLocks/>
            </p:cNvSpPr>
            <p:nvPr/>
          </p:nvSpPr>
          <p:spPr bwMode="auto">
            <a:xfrm>
              <a:off x="-3713163" y="1141413"/>
              <a:ext cx="2430462" cy="4830764"/>
            </a:xfrm>
            <a:prstGeom prst="roundRect">
              <a:avLst>
                <a:gd name="adj" fmla="val 1262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4" name="Oval 39"/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5" name="Oval 40"/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6" name="Freeform: Shape 41"/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7" name="Freeform: Shape 42"/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8" name="Freeform: Shape 43"/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9" name="Freeform: Shape 44"/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0" name="Freeform: Shape 45"/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3" name="Freeform: Shape 48"/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4" name="Freeform: Shape 49"/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5" name="Freeform: Shape 50"/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6" name="Freeform: Shape 51"/>
            <p:cNvSpPr>
              <a:spLocks/>
            </p:cNvSpPr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83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262771" y="2171582"/>
            <a:ext cx="4647274" cy="872651"/>
            <a:chOff x="937750" y="4847216"/>
            <a:chExt cx="4647274" cy="872651"/>
          </a:xfrm>
        </p:grpSpPr>
        <p:sp>
          <p:nvSpPr>
            <p:cNvPr id="90" name="矩形 89"/>
            <p:cNvSpPr/>
            <p:nvPr/>
          </p:nvSpPr>
          <p:spPr>
            <a:xfrm>
              <a:off x="937750" y="5369002"/>
              <a:ext cx="464727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3245322" y="484721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475522" y="3873798"/>
            <a:ext cx="2002465" cy="1316037"/>
            <a:chOff x="2784891" y="-471487"/>
            <a:chExt cx="3863970" cy="2539434"/>
          </a:xfrm>
        </p:grpSpPr>
        <p:sp>
          <p:nvSpPr>
            <p:cNvPr id="93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070960" y="3873798"/>
            <a:ext cx="2002465" cy="1316037"/>
            <a:chOff x="2784891" y="-471487"/>
            <a:chExt cx="3863970" cy="2539434"/>
          </a:xfrm>
        </p:grpSpPr>
        <p:sp>
          <p:nvSpPr>
            <p:cNvPr id="96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666397" y="3873798"/>
            <a:ext cx="2002465" cy="1316037"/>
            <a:chOff x="2784891" y="-471487"/>
            <a:chExt cx="3863970" cy="2539434"/>
          </a:xfrm>
        </p:grpSpPr>
        <p:sp>
          <p:nvSpPr>
            <p:cNvPr id="99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pic>
        <p:nvPicPr>
          <p:cNvPr id="113" name="图片占位符 1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560" y="2641375"/>
            <a:ext cx="1069818" cy="2464895"/>
          </a:xfrm>
        </p:spPr>
      </p:pic>
      <p:pic>
        <p:nvPicPr>
          <p:cNvPr id="114" name="图片占位符 1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070" y="2707893"/>
            <a:ext cx="1212378" cy="2398378"/>
          </a:xfrm>
        </p:spPr>
      </p:pic>
      <p:sp>
        <p:nvSpPr>
          <p:cNvPr id="108" name="椭圆 104"/>
          <p:cNvSpPr/>
          <p:nvPr/>
        </p:nvSpPr>
        <p:spPr>
          <a:xfrm>
            <a:off x="6701850" y="4100127"/>
            <a:ext cx="449030" cy="449028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11" name="椭圆 105"/>
          <p:cNvSpPr/>
          <p:nvPr/>
        </p:nvSpPr>
        <p:spPr>
          <a:xfrm>
            <a:off x="8297288" y="4120127"/>
            <a:ext cx="449030" cy="409028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12" name="椭圆 106"/>
          <p:cNvSpPr/>
          <p:nvPr/>
        </p:nvSpPr>
        <p:spPr>
          <a:xfrm>
            <a:off x="9900255" y="4090601"/>
            <a:ext cx="433970" cy="44903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8" name="Group 19"/>
          <p:cNvGrpSpPr/>
          <p:nvPr/>
        </p:nvGrpSpPr>
        <p:grpSpPr>
          <a:xfrm>
            <a:off x="2682905" y="1965368"/>
            <a:ext cx="1970214" cy="3805024"/>
            <a:chOff x="-3768725" y="1125538"/>
            <a:chExt cx="2517775" cy="4862513"/>
          </a:xfrm>
        </p:grpSpPr>
        <p:sp>
          <p:nvSpPr>
            <p:cNvPr id="37" name="Freeform: Shape 4"/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8" name="Freeform: Shape 5"/>
            <p:cNvSpPr>
              <a:spLocks/>
            </p:cNvSpPr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9" name="Oval 6"/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0" name="Oval 7"/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1" name="Freeform: Shape 8"/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2" name="Freeform: Shape 9"/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3" name="Freeform: Shape 10"/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4" name="Freeform: Shape 11"/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5" name="Freeform: Shape 12"/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8" name="Freeform: Shape 15"/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9" name="Freeform: Shape 16"/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0" name="Freeform: Shape 17"/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1" name="Freeform: Shape 18"/>
            <p:cNvSpPr>
              <a:spLocks/>
            </p:cNvSpPr>
            <p:nvPr/>
          </p:nvSpPr>
          <p:spPr bwMode="auto">
            <a:xfrm>
              <a:off x="-1282700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7083F387-57DA-454C-8FD7-D7FAD62DA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6" name="图片占位符 112">
            <a:extLst>
              <a:ext uri="{FF2B5EF4-FFF2-40B4-BE49-F238E27FC236}">
                <a16:creationId xmlns:a16="http://schemas.microsoft.com/office/drawing/2014/main" id="{F7682F20-5FF8-4B34-B9DA-A6E453552D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240" y="2406788"/>
            <a:ext cx="1735180" cy="2887869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790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8" grpId="0" animBg="1"/>
      <p:bldP spid="111" grpId="0" animBg="1"/>
      <p:bldP spid="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 rot="1800000">
            <a:off x="2145343" y="2034108"/>
            <a:ext cx="6606559" cy="5222548"/>
          </a:xfrm>
          <a:custGeom>
            <a:avLst/>
            <a:gdLst>
              <a:gd name="connsiteX0" fmla="*/ 0 w 8510175"/>
              <a:gd name="connsiteY0" fmla="*/ 0 h 5193409"/>
              <a:gd name="connsiteX1" fmla="*/ 8510175 w 8510175"/>
              <a:gd name="connsiteY1" fmla="*/ 0 h 5193409"/>
              <a:gd name="connsiteX2" fmla="*/ 8510175 w 8510175"/>
              <a:gd name="connsiteY2" fmla="*/ 5193409 h 5193409"/>
              <a:gd name="connsiteX3" fmla="*/ 0 w 8510175"/>
              <a:gd name="connsiteY3" fmla="*/ 5193409 h 5193409"/>
              <a:gd name="connsiteX4" fmla="*/ 0 w 8510175"/>
              <a:gd name="connsiteY4" fmla="*/ 0 h 5193409"/>
              <a:gd name="connsiteX0" fmla="*/ 0 w 8510175"/>
              <a:gd name="connsiteY0" fmla="*/ 9297 h 5202706"/>
              <a:gd name="connsiteX1" fmla="*/ 4264758 w 8510175"/>
              <a:gd name="connsiteY1" fmla="*/ 0 h 5202706"/>
              <a:gd name="connsiteX2" fmla="*/ 8510175 w 8510175"/>
              <a:gd name="connsiteY2" fmla="*/ 9297 h 5202706"/>
              <a:gd name="connsiteX3" fmla="*/ 8510175 w 8510175"/>
              <a:gd name="connsiteY3" fmla="*/ 5202706 h 5202706"/>
              <a:gd name="connsiteX4" fmla="*/ 0 w 8510175"/>
              <a:gd name="connsiteY4" fmla="*/ 5202706 h 5202706"/>
              <a:gd name="connsiteX5" fmla="*/ 0 w 8510175"/>
              <a:gd name="connsiteY5" fmla="*/ 9297 h 5202706"/>
              <a:gd name="connsiteX0" fmla="*/ 0 w 8510175"/>
              <a:gd name="connsiteY0" fmla="*/ 9297 h 5222548"/>
              <a:gd name="connsiteX1" fmla="*/ 4264758 w 8510175"/>
              <a:gd name="connsiteY1" fmla="*/ 0 h 5222548"/>
              <a:gd name="connsiteX2" fmla="*/ 8510175 w 8510175"/>
              <a:gd name="connsiteY2" fmla="*/ 9297 h 5222548"/>
              <a:gd name="connsiteX3" fmla="*/ 8510175 w 8510175"/>
              <a:gd name="connsiteY3" fmla="*/ 5202706 h 5222548"/>
              <a:gd name="connsiteX4" fmla="*/ 1903616 w 8510175"/>
              <a:gd name="connsiteY4" fmla="*/ 5222548 h 5222548"/>
              <a:gd name="connsiteX5" fmla="*/ 0 w 8510175"/>
              <a:gd name="connsiteY5" fmla="*/ 5202706 h 5222548"/>
              <a:gd name="connsiteX6" fmla="*/ 0 w 8510175"/>
              <a:gd name="connsiteY6" fmla="*/ 9297 h 5222548"/>
              <a:gd name="connsiteX0" fmla="*/ 0 w 8510175"/>
              <a:gd name="connsiteY0" fmla="*/ 5202706 h 5222548"/>
              <a:gd name="connsiteX1" fmla="*/ 4264758 w 8510175"/>
              <a:gd name="connsiteY1" fmla="*/ 0 h 5222548"/>
              <a:gd name="connsiteX2" fmla="*/ 8510175 w 8510175"/>
              <a:gd name="connsiteY2" fmla="*/ 9297 h 5222548"/>
              <a:gd name="connsiteX3" fmla="*/ 8510175 w 8510175"/>
              <a:gd name="connsiteY3" fmla="*/ 5202706 h 5222548"/>
              <a:gd name="connsiteX4" fmla="*/ 1903616 w 8510175"/>
              <a:gd name="connsiteY4" fmla="*/ 5222548 h 5222548"/>
              <a:gd name="connsiteX5" fmla="*/ 0 w 8510175"/>
              <a:gd name="connsiteY5" fmla="*/ 5202706 h 5222548"/>
              <a:gd name="connsiteX0" fmla="*/ 0 w 6606559"/>
              <a:gd name="connsiteY0" fmla="*/ 5222548 h 5222548"/>
              <a:gd name="connsiteX1" fmla="*/ 2361142 w 6606559"/>
              <a:gd name="connsiteY1" fmla="*/ 0 h 5222548"/>
              <a:gd name="connsiteX2" fmla="*/ 6606559 w 6606559"/>
              <a:gd name="connsiteY2" fmla="*/ 9297 h 5222548"/>
              <a:gd name="connsiteX3" fmla="*/ 6606559 w 6606559"/>
              <a:gd name="connsiteY3" fmla="*/ 5202706 h 5222548"/>
              <a:gd name="connsiteX4" fmla="*/ 0 w 6606559"/>
              <a:gd name="connsiteY4" fmla="*/ 5222548 h 52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6559" h="5222548">
                <a:moveTo>
                  <a:pt x="0" y="5222548"/>
                </a:moveTo>
                <a:lnTo>
                  <a:pt x="2361142" y="0"/>
                </a:lnTo>
                <a:lnTo>
                  <a:pt x="6606559" y="9297"/>
                </a:lnTo>
                <a:lnTo>
                  <a:pt x="6606559" y="5202706"/>
                </a:lnTo>
                <a:lnTo>
                  <a:pt x="0" y="522254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1800000">
            <a:off x="6738833" y="3848236"/>
            <a:ext cx="1625387" cy="644657"/>
          </a:xfrm>
          <a:custGeom>
            <a:avLst/>
            <a:gdLst>
              <a:gd name="connsiteX0" fmla="*/ 0 w 1789598"/>
              <a:gd name="connsiteY0" fmla="*/ 0 h 634275"/>
              <a:gd name="connsiteX1" fmla="*/ 1789598 w 1789598"/>
              <a:gd name="connsiteY1" fmla="*/ 0 h 634275"/>
              <a:gd name="connsiteX2" fmla="*/ 1789598 w 1789598"/>
              <a:gd name="connsiteY2" fmla="*/ 634275 h 634275"/>
              <a:gd name="connsiteX3" fmla="*/ 0 w 1789598"/>
              <a:gd name="connsiteY3" fmla="*/ 634275 h 634275"/>
              <a:gd name="connsiteX4" fmla="*/ 0 w 1789598"/>
              <a:gd name="connsiteY4" fmla="*/ 0 h 634275"/>
              <a:gd name="connsiteX0" fmla="*/ 0 w 1789598"/>
              <a:gd name="connsiteY0" fmla="*/ 9762 h 644037"/>
              <a:gd name="connsiteX1" fmla="*/ 204464 w 1789598"/>
              <a:gd name="connsiteY1" fmla="*/ 0 h 644037"/>
              <a:gd name="connsiteX2" fmla="*/ 1789598 w 1789598"/>
              <a:gd name="connsiteY2" fmla="*/ 9762 h 644037"/>
              <a:gd name="connsiteX3" fmla="*/ 1789598 w 1789598"/>
              <a:gd name="connsiteY3" fmla="*/ 644037 h 644037"/>
              <a:gd name="connsiteX4" fmla="*/ 0 w 1789598"/>
              <a:gd name="connsiteY4" fmla="*/ 644037 h 644037"/>
              <a:gd name="connsiteX5" fmla="*/ 0 w 1789598"/>
              <a:gd name="connsiteY5" fmla="*/ 9762 h 64403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644037 h 644657"/>
              <a:gd name="connsiteX6" fmla="*/ 0 w 1789598"/>
              <a:gd name="connsiteY6" fmla="*/ 9762 h 64465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9762 h 644657"/>
              <a:gd name="connsiteX0" fmla="*/ 0 w 1625387"/>
              <a:gd name="connsiteY0" fmla="*/ 644657 h 644657"/>
              <a:gd name="connsiteX1" fmla="*/ 40253 w 1625387"/>
              <a:gd name="connsiteY1" fmla="*/ 0 h 644657"/>
              <a:gd name="connsiteX2" fmla="*/ 1625387 w 1625387"/>
              <a:gd name="connsiteY2" fmla="*/ 9762 h 644657"/>
              <a:gd name="connsiteX3" fmla="*/ 1625387 w 1625387"/>
              <a:gd name="connsiteY3" fmla="*/ 644037 h 644657"/>
              <a:gd name="connsiteX4" fmla="*/ 0 w 1625387"/>
              <a:gd name="connsiteY4" fmla="*/ 644657 h 6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387" h="644657">
                <a:moveTo>
                  <a:pt x="0" y="644657"/>
                </a:moveTo>
                <a:lnTo>
                  <a:pt x="40253" y="0"/>
                </a:lnTo>
                <a:lnTo>
                  <a:pt x="1625387" y="9762"/>
                </a:lnTo>
                <a:lnTo>
                  <a:pt x="1625387" y="644037"/>
                </a:lnTo>
                <a:lnTo>
                  <a:pt x="0" y="644657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6" name="矩形 44"/>
          <p:cNvSpPr/>
          <p:nvPr/>
        </p:nvSpPr>
        <p:spPr>
          <a:xfrm rot="1800000">
            <a:off x="6738834" y="4773145"/>
            <a:ext cx="1625387" cy="644657"/>
          </a:xfrm>
          <a:custGeom>
            <a:avLst/>
            <a:gdLst>
              <a:gd name="connsiteX0" fmla="*/ 0 w 1789598"/>
              <a:gd name="connsiteY0" fmla="*/ 0 h 634275"/>
              <a:gd name="connsiteX1" fmla="*/ 1789598 w 1789598"/>
              <a:gd name="connsiteY1" fmla="*/ 0 h 634275"/>
              <a:gd name="connsiteX2" fmla="*/ 1789598 w 1789598"/>
              <a:gd name="connsiteY2" fmla="*/ 634275 h 634275"/>
              <a:gd name="connsiteX3" fmla="*/ 0 w 1789598"/>
              <a:gd name="connsiteY3" fmla="*/ 634275 h 634275"/>
              <a:gd name="connsiteX4" fmla="*/ 0 w 1789598"/>
              <a:gd name="connsiteY4" fmla="*/ 0 h 634275"/>
              <a:gd name="connsiteX0" fmla="*/ 0 w 1789598"/>
              <a:gd name="connsiteY0" fmla="*/ 9762 h 644037"/>
              <a:gd name="connsiteX1" fmla="*/ 204464 w 1789598"/>
              <a:gd name="connsiteY1" fmla="*/ 0 h 644037"/>
              <a:gd name="connsiteX2" fmla="*/ 1789598 w 1789598"/>
              <a:gd name="connsiteY2" fmla="*/ 9762 h 644037"/>
              <a:gd name="connsiteX3" fmla="*/ 1789598 w 1789598"/>
              <a:gd name="connsiteY3" fmla="*/ 644037 h 644037"/>
              <a:gd name="connsiteX4" fmla="*/ 0 w 1789598"/>
              <a:gd name="connsiteY4" fmla="*/ 644037 h 644037"/>
              <a:gd name="connsiteX5" fmla="*/ 0 w 1789598"/>
              <a:gd name="connsiteY5" fmla="*/ 9762 h 64403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644037 h 644657"/>
              <a:gd name="connsiteX6" fmla="*/ 0 w 1789598"/>
              <a:gd name="connsiteY6" fmla="*/ 9762 h 64465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9762 h 644657"/>
              <a:gd name="connsiteX0" fmla="*/ 0 w 1625387"/>
              <a:gd name="connsiteY0" fmla="*/ 644657 h 644657"/>
              <a:gd name="connsiteX1" fmla="*/ 40253 w 1625387"/>
              <a:gd name="connsiteY1" fmla="*/ 0 h 644657"/>
              <a:gd name="connsiteX2" fmla="*/ 1625387 w 1625387"/>
              <a:gd name="connsiteY2" fmla="*/ 9762 h 644657"/>
              <a:gd name="connsiteX3" fmla="*/ 1625387 w 1625387"/>
              <a:gd name="connsiteY3" fmla="*/ 644037 h 644657"/>
              <a:gd name="connsiteX4" fmla="*/ 0 w 1625387"/>
              <a:gd name="connsiteY4" fmla="*/ 644657 h 6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387" h="644657">
                <a:moveTo>
                  <a:pt x="0" y="644657"/>
                </a:moveTo>
                <a:lnTo>
                  <a:pt x="40253" y="0"/>
                </a:lnTo>
                <a:lnTo>
                  <a:pt x="1625387" y="9762"/>
                </a:lnTo>
                <a:lnTo>
                  <a:pt x="1625387" y="644037"/>
                </a:lnTo>
                <a:lnTo>
                  <a:pt x="0" y="644657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7" name="矩形 44"/>
          <p:cNvSpPr/>
          <p:nvPr/>
        </p:nvSpPr>
        <p:spPr>
          <a:xfrm rot="1800000">
            <a:off x="9096272" y="3848236"/>
            <a:ext cx="1625387" cy="644657"/>
          </a:xfrm>
          <a:custGeom>
            <a:avLst/>
            <a:gdLst>
              <a:gd name="connsiteX0" fmla="*/ 0 w 1789598"/>
              <a:gd name="connsiteY0" fmla="*/ 0 h 634275"/>
              <a:gd name="connsiteX1" fmla="*/ 1789598 w 1789598"/>
              <a:gd name="connsiteY1" fmla="*/ 0 h 634275"/>
              <a:gd name="connsiteX2" fmla="*/ 1789598 w 1789598"/>
              <a:gd name="connsiteY2" fmla="*/ 634275 h 634275"/>
              <a:gd name="connsiteX3" fmla="*/ 0 w 1789598"/>
              <a:gd name="connsiteY3" fmla="*/ 634275 h 634275"/>
              <a:gd name="connsiteX4" fmla="*/ 0 w 1789598"/>
              <a:gd name="connsiteY4" fmla="*/ 0 h 634275"/>
              <a:gd name="connsiteX0" fmla="*/ 0 w 1789598"/>
              <a:gd name="connsiteY0" fmla="*/ 9762 h 644037"/>
              <a:gd name="connsiteX1" fmla="*/ 204464 w 1789598"/>
              <a:gd name="connsiteY1" fmla="*/ 0 h 644037"/>
              <a:gd name="connsiteX2" fmla="*/ 1789598 w 1789598"/>
              <a:gd name="connsiteY2" fmla="*/ 9762 h 644037"/>
              <a:gd name="connsiteX3" fmla="*/ 1789598 w 1789598"/>
              <a:gd name="connsiteY3" fmla="*/ 644037 h 644037"/>
              <a:gd name="connsiteX4" fmla="*/ 0 w 1789598"/>
              <a:gd name="connsiteY4" fmla="*/ 644037 h 644037"/>
              <a:gd name="connsiteX5" fmla="*/ 0 w 1789598"/>
              <a:gd name="connsiteY5" fmla="*/ 9762 h 64403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644037 h 644657"/>
              <a:gd name="connsiteX6" fmla="*/ 0 w 1789598"/>
              <a:gd name="connsiteY6" fmla="*/ 9762 h 64465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9762 h 644657"/>
              <a:gd name="connsiteX0" fmla="*/ 0 w 1625387"/>
              <a:gd name="connsiteY0" fmla="*/ 644657 h 644657"/>
              <a:gd name="connsiteX1" fmla="*/ 40253 w 1625387"/>
              <a:gd name="connsiteY1" fmla="*/ 0 h 644657"/>
              <a:gd name="connsiteX2" fmla="*/ 1625387 w 1625387"/>
              <a:gd name="connsiteY2" fmla="*/ 9762 h 644657"/>
              <a:gd name="connsiteX3" fmla="*/ 1625387 w 1625387"/>
              <a:gd name="connsiteY3" fmla="*/ 644037 h 644657"/>
              <a:gd name="connsiteX4" fmla="*/ 0 w 1625387"/>
              <a:gd name="connsiteY4" fmla="*/ 644657 h 6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387" h="644657">
                <a:moveTo>
                  <a:pt x="0" y="644657"/>
                </a:moveTo>
                <a:lnTo>
                  <a:pt x="40253" y="0"/>
                </a:lnTo>
                <a:lnTo>
                  <a:pt x="1625387" y="9762"/>
                </a:lnTo>
                <a:lnTo>
                  <a:pt x="1625387" y="644037"/>
                </a:lnTo>
                <a:lnTo>
                  <a:pt x="0" y="644657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8" name="矩形 44"/>
          <p:cNvSpPr/>
          <p:nvPr/>
        </p:nvSpPr>
        <p:spPr>
          <a:xfrm rot="1800000">
            <a:off x="9096273" y="4773145"/>
            <a:ext cx="1625387" cy="644657"/>
          </a:xfrm>
          <a:custGeom>
            <a:avLst/>
            <a:gdLst>
              <a:gd name="connsiteX0" fmla="*/ 0 w 1789598"/>
              <a:gd name="connsiteY0" fmla="*/ 0 h 634275"/>
              <a:gd name="connsiteX1" fmla="*/ 1789598 w 1789598"/>
              <a:gd name="connsiteY1" fmla="*/ 0 h 634275"/>
              <a:gd name="connsiteX2" fmla="*/ 1789598 w 1789598"/>
              <a:gd name="connsiteY2" fmla="*/ 634275 h 634275"/>
              <a:gd name="connsiteX3" fmla="*/ 0 w 1789598"/>
              <a:gd name="connsiteY3" fmla="*/ 634275 h 634275"/>
              <a:gd name="connsiteX4" fmla="*/ 0 w 1789598"/>
              <a:gd name="connsiteY4" fmla="*/ 0 h 634275"/>
              <a:gd name="connsiteX0" fmla="*/ 0 w 1789598"/>
              <a:gd name="connsiteY0" fmla="*/ 9762 h 644037"/>
              <a:gd name="connsiteX1" fmla="*/ 204464 w 1789598"/>
              <a:gd name="connsiteY1" fmla="*/ 0 h 644037"/>
              <a:gd name="connsiteX2" fmla="*/ 1789598 w 1789598"/>
              <a:gd name="connsiteY2" fmla="*/ 9762 h 644037"/>
              <a:gd name="connsiteX3" fmla="*/ 1789598 w 1789598"/>
              <a:gd name="connsiteY3" fmla="*/ 644037 h 644037"/>
              <a:gd name="connsiteX4" fmla="*/ 0 w 1789598"/>
              <a:gd name="connsiteY4" fmla="*/ 644037 h 644037"/>
              <a:gd name="connsiteX5" fmla="*/ 0 w 1789598"/>
              <a:gd name="connsiteY5" fmla="*/ 9762 h 64403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644037 h 644657"/>
              <a:gd name="connsiteX6" fmla="*/ 0 w 1789598"/>
              <a:gd name="connsiteY6" fmla="*/ 9762 h 644657"/>
              <a:gd name="connsiteX0" fmla="*/ 0 w 1789598"/>
              <a:gd name="connsiteY0" fmla="*/ 9762 h 644657"/>
              <a:gd name="connsiteX1" fmla="*/ 204464 w 1789598"/>
              <a:gd name="connsiteY1" fmla="*/ 0 h 644657"/>
              <a:gd name="connsiteX2" fmla="*/ 1789598 w 1789598"/>
              <a:gd name="connsiteY2" fmla="*/ 9762 h 644657"/>
              <a:gd name="connsiteX3" fmla="*/ 1789598 w 1789598"/>
              <a:gd name="connsiteY3" fmla="*/ 644037 h 644657"/>
              <a:gd name="connsiteX4" fmla="*/ 164211 w 1789598"/>
              <a:gd name="connsiteY4" fmla="*/ 644657 h 644657"/>
              <a:gd name="connsiteX5" fmla="*/ 0 w 1789598"/>
              <a:gd name="connsiteY5" fmla="*/ 9762 h 644657"/>
              <a:gd name="connsiteX0" fmla="*/ 0 w 1625387"/>
              <a:gd name="connsiteY0" fmla="*/ 644657 h 644657"/>
              <a:gd name="connsiteX1" fmla="*/ 40253 w 1625387"/>
              <a:gd name="connsiteY1" fmla="*/ 0 h 644657"/>
              <a:gd name="connsiteX2" fmla="*/ 1625387 w 1625387"/>
              <a:gd name="connsiteY2" fmla="*/ 9762 h 644657"/>
              <a:gd name="connsiteX3" fmla="*/ 1625387 w 1625387"/>
              <a:gd name="connsiteY3" fmla="*/ 644037 h 644657"/>
              <a:gd name="connsiteX4" fmla="*/ 0 w 1625387"/>
              <a:gd name="connsiteY4" fmla="*/ 644657 h 64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387" h="644657">
                <a:moveTo>
                  <a:pt x="0" y="644657"/>
                </a:moveTo>
                <a:lnTo>
                  <a:pt x="40253" y="0"/>
                </a:lnTo>
                <a:lnTo>
                  <a:pt x="1625387" y="9762"/>
                </a:lnTo>
                <a:lnTo>
                  <a:pt x="1625387" y="644037"/>
                </a:lnTo>
                <a:lnTo>
                  <a:pt x="0" y="644657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07893" y="3434050"/>
            <a:ext cx="648586" cy="64858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07893" y="4347893"/>
            <a:ext cx="648586" cy="648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68067" y="3434050"/>
            <a:ext cx="648586" cy="648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68067" y="4347893"/>
            <a:ext cx="648586" cy="64858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660626" y="3565642"/>
            <a:ext cx="343120" cy="380620"/>
          </a:xfrm>
          <a:custGeom>
            <a:avLst/>
            <a:gdLst>
              <a:gd name="connsiteX0" fmla="*/ 118385 w 296668"/>
              <a:gd name="connsiteY0" fmla="*/ 317979 h 329092"/>
              <a:gd name="connsiteX1" fmla="*/ 177916 w 296668"/>
              <a:gd name="connsiteY1" fmla="*/ 317979 h 329092"/>
              <a:gd name="connsiteX2" fmla="*/ 183208 w 296668"/>
              <a:gd name="connsiteY2" fmla="*/ 323536 h 329092"/>
              <a:gd name="connsiteX3" fmla="*/ 177916 w 296668"/>
              <a:gd name="connsiteY3" fmla="*/ 329092 h 329092"/>
              <a:gd name="connsiteX4" fmla="*/ 118385 w 296668"/>
              <a:gd name="connsiteY4" fmla="*/ 329092 h 329092"/>
              <a:gd name="connsiteX5" fmla="*/ 111770 w 296668"/>
              <a:gd name="connsiteY5" fmla="*/ 323536 h 329092"/>
              <a:gd name="connsiteX6" fmla="*/ 118385 w 296668"/>
              <a:gd name="connsiteY6" fmla="*/ 317979 h 329092"/>
              <a:gd name="connsiteX7" fmla="*/ 118385 w 296668"/>
              <a:gd name="connsiteY7" fmla="*/ 287816 h 329092"/>
              <a:gd name="connsiteX8" fmla="*/ 177916 w 296668"/>
              <a:gd name="connsiteY8" fmla="*/ 287816 h 329092"/>
              <a:gd name="connsiteX9" fmla="*/ 183208 w 296668"/>
              <a:gd name="connsiteY9" fmla="*/ 292579 h 329092"/>
              <a:gd name="connsiteX10" fmla="*/ 177916 w 296668"/>
              <a:gd name="connsiteY10" fmla="*/ 297341 h 329092"/>
              <a:gd name="connsiteX11" fmla="*/ 118385 w 296668"/>
              <a:gd name="connsiteY11" fmla="*/ 297341 h 329092"/>
              <a:gd name="connsiteX12" fmla="*/ 111770 w 296668"/>
              <a:gd name="connsiteY12" fmla="*/ 292579 h 329092"/>
              <a:gd name="connsiteX13" fmla="*/ 118385 w 296668"/>
              <a:gd name="connsiteY13" fmla="*/ 287816 h 329092"/>
              <a:gd name="connsiteX14" fmla="*/ 270643 w 296668"/>
              <a:gd name="connsiteY14" fmla="*/ 157302 h 329092"/>
              <a:gd name="connsiteX15" fmla="*/ 292135 w 296668"/>
              <a:gd name="connsiteY15" fmla="*/ 163538 h 329092"/>
              <a:gd name="connsiteX16" fmla="*/ 296165 w 296668"/>
              <a:gd name="connsiteY16" fmla="*/ 169775 h 329092"/>
              <a:gd name="connsiteX17" fmla="*/ 290792 w 296668"/>
              <a:gd name="connsiteY17" fmla="*/ 173517 h 329092"/>
              <a:gd name="connsiteX18" fmla="*/ 289449 w 296668"/>
              <a:gd name="connsiteY18" fmla="*/ 173517 h 329092"/>
              <a:gd name="connsiteX19" fmla="*/ 267956 w 296668"/>
              <a:gd name="connsiteY19" fmla="*/ 167280 h 329092"/>
              <a:gd name="connsiteX20" fmla="*/ 263926 w 296668"/>
              <a:gd name="connsiteY20" fmla="*/ 159796 h 329092"/>
              <a:gd name="connsiteX21" fmla="*/ 270643 w 296668"/>
              <a:gd name="connsiteY21" fmla="*/ 157302 h 329092"/>
              <a:gd name="connsiteX22" fmla="*/ 24702 w 296668"/>
              <a:gd name="connsiteY22" fmla="*/ 157302 h 329092"/>
              <a:gd name="connsiteX23" fmla="*/ 31114 w 296668"/>
              <a:gd name="connsiteY23" fmla="*/ 159796 h 329092"/>
              <a:gd name="connsiteX24" fmla="*/ 28549 w 296668"/>
              <a:gd name="connsiteY24" fmla="*/ 167280 h 329092"/>
              <a:gd name="connsiteX25" fmla="*/ 6751 w 296668"/>
              <a:gd name="connsiteY25" fmla="*/ 173517 h 329092"/>
              <a:gd name="connsiteX26" fmla="*/ 5469 w 296668"/>
              <a:gd name="connsiteY26" fmla="*/ 173517 h 329092"/>
              <a:gd name="connsiteX27" fmla="*/ 340 w 296668"/>
              <a:gd name="connsiteY27" fmla="*/ 169775 h 329092"/>
              <a:gd name="connsiteX28" fmla="*/ 4187 w 296668"/>
              <a:gd name="connsiteY28" fmla="*/ 163538 h 329092"/>
              <a:gd name="connsiteX29" fmla="*/ 24702 w 296668"/>
              <a:gd name="connsiteY29" fmla="*/ 157302 h 329092"/>
              <a:gd name="connsiteX30" fmla="*/ 174683 w 296668"/>
              <a:gd name="connsiteY30" fmla="*/ 85640 h 329092"/>
              <a:gd name="connsiteX31" fmla="*/ 182444 w 296668"/>
              <a:gd name="connsiteY31" fmla="*/ 85640 h 329092"/>
              <a:gd name="connsiteX32" fmla="*/ 205728 w 296668"/>
              <a:gd name="connsiteY32" fmla="*/ 109135 h 329092"/>
              <a:gd name="connsiteX33" fmla="*/ 207021 w 296668"/>
              <a:gd name="connsiteY33" fmla="*/ 113051 h 329092"/>
              <a:gd name="connsiteX34" fmla="*/ 207021 w 296668"/>
              <a:gd name="connsiteY34" fmla="*/ 136546 h 329092"/>
              <a:gd name="connsiteX35" fmla="*/ 201847 w 296668"/>
              <a:gd name="connsiteY35" fmla="*/ 141767 h 329092"/>
              <a:gd name="connsiteX36" fmla="*/ 196673 w 296668"/>
              <a:gd name="connsiteY36" fmla="*/ 136546 h 329092"/>
              <a:gd name="connsiteX37" fmla="*/ 196673 w 296668"/>
              <a:gd name="connsiteY37" fmla="*/ 115661 h 329092"/>
              <a:gd name="connsiteX38" fmla="*/ 174683 w 296668"/>
              <a:gd name="connsiteY38" fmla="*/ 93472 h 329092"/>
              <a:gd name="connsiteX39" fmla="*/ 174683 w 296668"/>
              <a:gd name="connsiteY39" fmla="*/ 85640 h 329092"/>
              <a:gd name="connsiteX40" fmla="*/ 289449 w 296668"/>
              <a:gd name="connsiteY40" fmla="*/ 71916 h 329092"/>
              <a:gd name="connsiteX41" fmla="*/ 296165 w 296668"/>
              <a:gd name="connsiteY41" fmla="*/ 75998 h 329092"/>
              <a:gd name="connsiteX42" fmla="*/ 292135 w 296668"/>
              <a:gd name="connsiteY42" fmla="*/ 82801 h 329092"/>
              <a:gd name="connsiteX43" fmla="*/ 270643 w 296668"/>
              <a:gd name="connsiteY43" fmla="*/ 90966 h 329092"/>
              <a:gd name="connsiteX44" fmla="*/ 269299 w 296668"/>
              <a:gd name="connsiteY44" fmla="*/ 90966 h 329092"/>
              <a:gd name="connsiteX45" fmla="*/ 263926 w 296668"/>
              <a:gd name="connsiteY45" fmla="*/ 86884 h 329092"/>
              <a:gd name="connsiteX46" fmla="*/ 267956 w 296668"/>
              <a:gd name="connsiteY46" fmla="*/ 80080 h 329092"/>
              <a:gd name="connsiteX47" fmla="*/ 289449 w 296668"/>
              <a:gd name="connsiteY47" fmla="*/ 71916 h 329092"/>
              <a:gd name="connsiteX48" fmla="*/ 6751 w 296668"/>
              <a:gd name="connsiteY48" fmla="*/ 71916 h 329092"/>
              <a:gd name="connsiteX49" fmla="*/ 28549 w 296668"/>
              <a:gd name="connsiteY49" fmla="*/ 80080 h 329092"/>
              <a:gd name="connsiteX50" fmla="*/ 31114 w 296668"/>
              <a:gd name="connsiteY50" fmla="*/ 86884 h 329092"/>
              <a:gd name="connsiteX51" fmla="*/ 25985 w 296668"/>
              <a:gd name="connsiteY51" fmla="*/ 90966 h 329092"/>
              <a:gd name="connsiteX52" fmla="*/ 24702 w 296668"/>
              <a:gd name="connsiteY52" fmla="*/ 90966 h 329092"/>
              <a:gd name="connsiteX53" fmla="*/ 4187 w 296668"/>
              <a:gd name="connsiteY53" fmla="*/ 82801 h 329092"/>
              <a:gd name="connsiteX54" fmla="*/ 340 w 296668"/>
              <a:gd name="connsiteY54" fmla="*/ 75998 h 329092"/>
              <a:gd name="connsiteX55" fmla="*/ 6751 w 296668"/>
              <a:gd name="connsiteY55" fmla="*/ 71916 h 329092"/>
              <a:gd name="connsiteX56" fmla="*/ 117171 w 296668"/>
              <a:gd name="connsiteY56" fmla="*/ 67154 h 329092"/>
              <a:gd name="connsiteX57" fmla="*/ 73671 w 296668"/>
              <a:gd name="connsiteY57" fmla="*/ 110571 h 329092"/>
              <a:gd name="connsiteX58" fmla="*/ 73671 w 296668"/>
              <a:gd name="connsiteY58" fmla="*/ 172408 h 329092"/>
              <a:gd name="connsiteX59" fmla="*/ 118490 w 296668"/>
              <a:gd name="connsiteY59" fmla="*/ 217141 h 329092"/>
              <a:gd name="connsiteX60" fmla="*/ 119808 w 296668"/>
              <a:gd name="connsiteY60" fmla="*/ 219772 h 329092"/>
              <a:gd name="connsiteX61" fmla="*/ 121126 w 296668"/>
              <a:gd name="connsiteY61" fmla="*/ 222403 h 329092"/>
              <a:gd name="connsiteX62" fmla="*/ 121126 w 296668"/>
              <a:gd name="connsiteY62" fmla="*/ 248717 h 329092"/>
              <a:gd name="connsiteX63" fmla="*/ 127717 w 296668"/>
              <a:gd name="connsiteY63" fmla="*/ 259242 h 329092"/>
              <a:gd name="connsiteX64" fmla="*/ 167263 w 296668"/>
              <a:gd name="connsiteY64" fmla="*/ 259242 h 329092"/>
              <a:gd name="connsiteX65" fmla="*/ 175172 w 296668"/>
              <a:gd name="connsiteY65" fmla="*/ 248717 h 329092"/>
              <a:gd name="connsiteX66" fmla="*/ 175172 w 296668"/>
              <a:gd name="connsiteY66" fmla="*/ 222403 h 329092"/>
              <a:gd name="connsiteX67" fmla="*/ 175172 w 296668"/>
              <a:gd name="connsiteY67" fmla="*/ 221088 h 329092"/>
              <a:gd name="connsiteX68" fmla="*/ 176490 w 296668"/>
              <a:gd name="connsiteY68" fmla="*/ 217141 h 329092"/>
              <a:gd name="connsiteX69" fmla="*/ 221309 w 296668"/>
              <a:gd name="connsiteY69" fmla="*/ 172408 h 329092"/>
              <a:gd name="connsiteX70" fmla="*/ 221309 w 296668"/>
              <a:gd name="connsiteY70" fmla="*/ 110571 h 329092"/>
              <a:gd name="connsiteX71" fmla="*/ 177809 w 296668"/>
              <a:gd name="connsiteY71" fmla="*/ 67154 h 329092"/>
              <a:gd name="connsiteX72" fmla="*/ 117171 w 296668"/>
              <a:gd name="connsiteY72" fmla="*/ 67154 h 329092"/>
              <a:gd name="connsiteX73" fmla="*/ 115312 w 296668"/>
              <a:gd name="connsiteY73" fmla="*/ 57629 h 329092"/>
              <a:gd name="connsiteX74" fmla="*/ 181254 w 296668"/>
              <a:gd name="connsiteY74" fmla="*/ 57629 h 329092"/>
              <a:gd name="connsiteX75" fmla="*/ 185211 w 296668"/>
              <a:gd name="connsiteY75" fmla="*/ 58942 h 329092"/>
              <a:gd name="connsiteX76" fmla="*/ 232689 w 296668"/>
              <a:gd name="connsiteY76" fmla="*/ 106215 h 329092"/>
              <a:gd name="connsiteX77" fmla="*/ 234008 w 296668"/>
              <a:gd name="connsiteY77" fmla="*/ 110154 h 329092"/>
              <a:gd name="connsiteX78" fmla="*/ 234008 w 296668"/>
              <a:gd name="connsiteY78" fmla="*/ 175810 h 329092"/>
              <a:gd name="connsiteX79" fmla="*/ 232689 w 296668"/>
              <a:gd name="connsiteY79" fmla="*/ 179749 h 329092"/>
              <a:gd name="connsiteX80" fmla="*/ 186530 w 296668"/>
              <a:gd name="connsiteY80" fmla="*/ 224395 h 329092"/>
              <a:gd name="connsiteX81" fmla="*/ 186530 w 296668"/>
              <a:gd name="connsiteY81" fmla="*/ 250657 h 329092"/>
              <a:gd name="connsiteX82" fmla="*/ 185211 w 296668"/>
              <a:gd name="connsiteY82" fmla="*/ 254597 h 329092"/>
              <a:gd name="connsiteX83" fmla="*/ 175979 w 296668"/>
              <a:gd name="connsiteY83" fmla="*/ 267728 h 329092"/>
              <a:gd name="connsiteX84" fmla="*/ 172022 w 296668"/>
              <a:gd name="connsiteY84" fmla="*/ 270354 h 329092"/>
              <a:gd name="connsiteX85" fmla="*/ 125862 w 296668"/>
              <a:gd name="connsiteY85" fmla="*/ 270354 h 329092"/>
              <a:gd name="connsiteX86" fmla="*/ 121906 w 296668"/>
              <a:gd name="connsiteY86" fmla="*/ 267728 h 329092"/>
              <a:gd name="connsiteX87" fmla="*/ 112674 w 296668"/>
              <a:gd name="connsiteY87" fmla="*/ 255910 h 329092"/>
              <a:gd name="connsiteX88" fmla="*/ 111355 w 296668"/>
              <a:gd name="connsiteY88" fmla="*/ 254597 h 329092"/>
              <a:gd name="connsiteX89" fmla="*/ 110036 w 296668"/>
              <a:gd name="connsiteY89" fmla="*/ 224395 h 329092"/>
              <a:gd name="connsiteX90" fmla="*/ 65196 w 296668"/>
              <a:gd name="connsiteY90" fmla="*/ 179749 h 329092"/>
              <a:gd name="connsiteX91" fmla="*/ 62558 w 296668"/>
              <a:gd name="connsiteY91" fmla="*/ 175810 h 329092"/>
              <a:gd name="connsiteX92" fmla="*/ 62558 w 296668"/>
              <a:gd name="connsiteY92" fmla="*/ 110154 h 329092"/>
              <a:gd name="connsiteX93" fmla="*/ 65196 w 296668"/>
              <a:gd name="connsiteY93" fmla="*/ 106215 h 329092"/>
              <a:gd name="connsiteX94" fmla="*/ 111355 w 296668"/>
              <a:gd name="connsiteY94" fmla="*/ 58942 h 329092"/>
              <a:gd name="connsiteX95" fmla="*/ 115312 w 296668"/>
              <a:gd name="connsiteY95" fmla="*/ 57629 h 329092"/>
              <a:gd name="connsiteX96" fmla="*/ 233373 w 296668"/>
              <a:gd name="connsiteY96" fmla="*/ 1514 h 329092"/>
              <a:gd name="connsiteX97" fmla="*/ 239723 w 296668"/>
              <a:gd name="connsiteY97" fmla="*/ 1514 h 329092"/>
              <a:gd name="connsiteX98" fmla="*/ 240993 w 296668"/>
              <a:gd name="connsiteY98" fmla="*/ 8071 h 329092"/>
              <a:gd name="connsiteX99" fmla="*/ 228293 w 296668"/>
              <a:gd name="connsiteY99" fmla="*/ 26431 h 329092"/>
              <a:gd name="connsiteX100" fmla="*/ 224483 w 296668"/>
              <a:gd name="connsiteY100" fmla="*/ 29054 h 329092"/>
              <a:gd name="connsiteX101" fmla="*/ 220673 w 296668"/>
              <a:gd name="connsiteY101" fmla="*/ 27742 h 329092"/>
              <a:gd name="connsiteX102" fmla="*/ 219403 w 296668"/>
              <a:gd name="connsiteY102" fmla="*/ 19874 h 329092"/>
              <a:gd name="connsiteX103" fmla="*/ 233373 w 296668"/>
              <a:gd name="connsiteY103" fmla="*/ 1514 h 329092"/>
              <a:gd name="connsiteX104" fmla="*/ 55707 w 296668"/>
              <a:gd name="connsiteY104" fmla="*/ 1514 h 329092"/>
              <a:gd name="connsiteX105" fmla="*/ 63728 w 296668"/>
              <a:gd name="connsiteY105" fmla="*/ 1514 h 329092"/>
              <a:gd name="connsiteX106" fmla="*/ 77096 w 296668"/>
              <a:gd name="connsiteY106" fmla="*/ 19874 h 329092"/>
              <a:gd name="connsiteX107" fmla="*/ 75759 w 296668"/>
              <a:gd name="connsiteY107" fmla="*/ 27742 h 329092"/>
              <a:gd name="connsiteX108" fmla="*/ 71749 w 296668"/>
              <a:gd name="connsiteY108" fmla="*/ 29054 h 329092"/>
              <a:gd name="connsiteX109" fmla="*/ 67738 w 296668"/>
              <a:gd name="connsiteY109" fmla="*/ 26431 h 329092"/>
              <a:gd name="connsiteX110" fmla="*/ 54370 w 296668"/>
              <a:gd name="connsiteY110" fmla="*/ 8071 h 329092"/>
              <a:gd name="connsiteX111" fmla="*/ 55707 w 296668"/>
              <a:gd name="connsiteY111" fmla="*/ 1514 h 32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96668" h="329092">
                <a:moveTo>
                  <a:pt x="118385" y="317979"/>
                </a:moveTo>
                <a:cubicBezTo>
                  <a:pt x="118385" y="317979"/>
                  <a:pt x="118385" y="317979"/>
                  <a:pt x="177916" y="317979"/>
                </a:cubicBezTo>
                <a:cubicBezTo>
                  <a:pt x="180562" y="317979"/>
                  <a:pt x="183208" y="320757"/>
                  <a:pt x="183208" y="323536"/>
                </a:cubicBezTo>
                <a:cubicBezTo>
                  <a:pt x="183208" y="326314"/>
                  <a:pt x="180562" y="329092"/>
                  <a:pt x="177916" y="329092"/>
                </a:cubicBezTo>
                <a:cubicBezTo>
                  <a:pt x="177916" y="329092"/>
                  <a:pt x="177916" y="329092"/>
                  <a:pt x="118385" y="329092"/>
                </a:cubicBezTo>
                <a:cubicBezTo>
                  <a:pt x="114416" y="329092"/>
                  <a:pt x="111770" y="326314"/>
                  <a:pt x="111770" y="323536"/>
                </a:cubicBezTo>
                <a:cubicBezTo>
                  <a:pt x="111770" y="320757"/>
                  <a:pt x="114416" y="317979"/>
                  <a:pt x="118385" y="317979"/>
                </a:cubicBezTo>
                <a:close/>
                <a:moveTo>
                  <a:pt x="118385" y="287816"/>
                </a:moveTo>
                <a:cubicBezTo>
                  <a:pt x="118385" y="287816"/>
                  <a:pt x="118385" y="287816"/>
                  <a:pt x="177916" y="287816"/>
                </a:cubicBezTo>
                <a:cubicBezTo>
                  <a:pt x="180562" y="287816"/>
                  <a:pt x="183208" y="290197"/>
                  <a:pt x="183208" y="292579"/>
                </a:cubicBezTo>
                <a:cubicBezTo>
                  <a:pt x="183208" y="294960"/>
                  <a:pt x="180562" y="297341"/>
                  <a:pt x="177916" y="297341"/>
                </a:cubicBezTo>
                <a:cubicBezTo>
                  <a:pt x="177916" y="297341"/>
                  <a:pt x="177916" y="297341"/>
                  <a:pt x="118385" y="297341"/>
                </a:cubicBezTo>
                <a:cubicBezTo>
                  <a:pt x="114416" y="297341"/>
                  <a:pt x="111770" y="294960"/>
                  <a:pt x="111770" y="292579"/>
                </a:cubicBezTo>
                <a:cubicBezTo>
                  <a:pt x="111770" y="290197"/>
                  <a:pt x="114416" y="287816"/>
                  <a:pt x="118385" y="287816"/>
                </a:cubicBezTo>
                <a:close/>
                <a:moveTo>
                  <a:pt x="270643" y="157302"/>
                </a:moveTo>
                <a:cubicBezTo>
                  <a:pt x="270643" y="157302"/>
                  <a:pt x="270643" y="157302"/>
                  <a:pt x="292135" y="163538"/>
                </a:cubicBezTo>
                <a:cubicBezTo>
                  <a:pt x="296165" y="164786"/>
                  <a:pt x="297508" y="167280"/>
                  <a:pt x="296165" y="169775"/>
                </a:cubicBezTo>
                <a:cubicBezTo>
                  <a:pt x="296165" y="172270"/>
                  <a:pt x="293478" y="173517"/>
                  <a:pt x="290792" y="173517"/>
                </a:cubicBezTo>
                <a:cubicBezTo>
                  <a:pt x="290792" y="173517"/>
                  <a:pt x="289449" y="173517"/>
                  <a:pt x="289449" y="173517"/>
                </a:cubicBezTo>
                <a:cubicBezTo>
                  <a:pt x="289449" y="173517"/>
                  <a:pt x="289449" y="173517"/>
                  <a:pt x="267956" y="167280"/>
                </a:cubicBezTo>
                <a:cubicBezTo>
                  <a:pt x="263926" y="166033"/>
                  <a:pt x="262583" y="162291"/>
                  <a:pt x="263926" y="159796"/>
                </a:cubicBezTo>
                <a:cubicBezTo>
                  <a:pt x="265270" y="157302"/>
                  <a:pt x="267956" y="156054"/>
                  <a:pt x="270643" y="157302"/>
                </a:cubicBezTo>
                <a:close/>
                <a:moveTo>
                  <a:pt x="24702" y="157302"/>
                </a:moveTo>
                <a:cubicBezTo>
                  <a:pt x="27267" y="156054"/>
                  <a:pt x="31114" y="157302"/>
                  <a:pt x="31114" y="159796"/>
                </a:cubicBezTo>
                <a:cubicBezTo>
                  <a:pt x="32396" y="162291"/>
                  <a:pt x="31114" y="166033"/>
                  <a:pt x="28549" y="167280"/>
                </a:cubicBezTo>
                <a:cubicBezTo>
                  <a:pt x="28549" y="167280"/>
                  <a:pt x="28549" y="167280"/>
                  <a:pt x="6751" y="173517"/>
                </a:cubicBezTo>
                <a:cubicBezTo>
                  <a:pt x="6751" y="173517"/>
                  <a:pt x="5469" y="173517"/>
                  <a:pt x="5469" y="173517"/>
                </a:cubicBezTo>
                <a:cubicBezTo>
                  <a:pt x="2905" y="173517"/>
                  <a:pt x="1622" y="172270"/>
                  <a:pt x="340" y="169775"/>
                </a:cubicBezTo>
                <a:cubicBezTo>
                  <a:pt x="-942" y="167280"/>
                  <a:pt x="1622" y="164786"/>
                  <a:pt x="4187" y="163538"/>
                </a:cubicBezTo>
                <a:cubicBezTo>
                  <a:pt x="4187" y="163538"/>
                  <a:pt x="4187" y="163538"/>
                  <a:pt x="24702" y="157302"/>
                </a:cubicBezTo>
                <a:close/>
                <a:moveTo>
                  <a:pt x="174683" y="85640"/>
                </a:moveTo>
                <a:cubicBezTo>
                  <a:pt x="175977" y="83029"/>
                  <a:pt x="179857" y="83029"/>
                  <a:pt x="182444" y="85640"/>
                </a:cubicBezTo>
                <a:cubicBezTo>
                  <a:pt x="182444" y="85640"/>
                  <a:pt x="182444" y="85640"/>
                  <a:pt x="205728" y="109135"/>
                </a:cubicBezTo>
                <a:cubicBezTo>
                  <a:pt x="205728" y="110440"/>
                  <a:pt x="207021" y="111746"/>
                  <a:pt x="207021" y="113051"/>
                </a:cubicBezTo>
                <a:cubicBezTo>
                  <a:pt x="207021" y="113051"/>
                  <a:pt x="207021" y="113051"/>
                  <a:pt x="207021" y="136546"/>
                </a:cubicBezTo>
                <a:cubicBezTo>
                  <a:pt x="207021" y="139157"/>
                  <a:pt x="204434" y="141767"/>
                  <a:pt x="201847" y="141767"/>
                </a:cubicBezTo>
                <a:cubicBezTo>
                  <a:pt x="197966" y="141767"/>
                  <a:pt x="196673" y="139157"/>
                  <a:pt x="196673" y="136546"/>
                </a:cubicBezTo>
                <a:cubicBezTo>
                  <a:pt x="196673" y="136546"/>
                  <a:pt x="196673" y="136546"/>
                  <a:pt x="196673" y="115661"/>
                </a:cubicBezTo>
                <a:lnTo>
                  <a:pt x="174683" y="93472"/>
                </a:lnTo>
                <a:cubicBezTo>
                  <a:pt x="172096" y="90861"/>
                  <a:pt x="172096" y="88250"/>
                  <a:pt x="174683" y="85640"/>
                </a:cubicBezTo>
                <a:close/>
                <a:moveTo>
                  <a:pt x="289449" y="71916"/>
                </a:moveTo>
                <a:cubicBezTo>
                  <a:pt x="292135" y="71916"/>
                  <a:pt x="294822" y="73276"/>
                  <a:pt x="296165" y="75998"/>
                </a:cubicBezTo>
                <a:cubicBezTo>
                  <a:pt x="297508" y="78719"/>
                  <a:pt x="296165" y="82801"/>
                  <a:pt x="292135" y="82801"/>
                </a:cubicBezTo>
                <a:cubicBezTo>
                  <a:pt x="292135" y="82801"/>
                  <a:pt x="292135" y="82801"/>
                  <a:pt x="270643" y="90966"/>
                </a:cubicBezTo>
                <a:cubicBezTo>
                  <a:pt x="270643" y="90966"/>
                  <a:pt x="269299" y="90966"/>
                  <a:pt x="269299" y="90966"/>
                </a:cubicBezTo>
                <a:cubicBezTo>
                  <a:pt x="266613" y="90966"/>
                  <a:pt x="263926" y="89606"/>
                  <a:pt x="263926" y="86884"/>
                </a:cubicBezTo>
                <a:cubicBezTo>
                  <a:pt x="262583" y="84163"/>
                  <a:pt x="263926" y="80080"/>
                  <a:pt x="267956" y="80080"/>
                </a:cubicBezTo>
                <a:cubicBezTo>
                  <a:pt x="267956" y="80080"/>
                  <a:pt x="267956" y="80080"/>
                  <a:pt x="289449" y="71916"/>
                </a:cubicBezTo>
                <a:close/>
                <a:moveTo>
                  <a:pt x="6751" y="71916"/>
                </a:moveTo>
                <a:cubicBezTo>
                  <a:pt x="6751" y="71916"/>
                  <a:pt x="6751" y="71916"/>
                  <a:pt x="28549" y="80080"/>
                </a:cubicBezTo>
                <a:cubicBezTo>
                  <a:pt x="31114" y="80080"/>
                  <a:pt x="32396" y="84163"/>
                  <a:pt x="31114" y="86884"/>
                </a:cubicBezTo>
                <a:cubicBezTo>
                  <a:pt x="31114" y="89606"/>
                  <a:pt x="28549" y="90966"/>
                  <a:pt x="25985" y="90966"/>
                </a:cubicBezTo>
                <a:cubicBezTo>
                  <a:pt x="25985" y="90966"/>
                  <a:pt x="24702" y="90966"/>
                  <a:pt x="24702" y="90966"/>
                </a:cubicBezTo>
                <a:cubicBezTo>
                  <a:pt x="24702" y="90966"/>
                  <a:pt x="24702" y="90966"/>
                  <a:pt x="4187" y="82801"/>
                </a:cubicBezTo>
                <a:cubicBezTo>
                  <a:pt x="1622" y="82801"/>
                  <a:pt x="-942" y="78719"/>
                  <a:pt x="340" y="75998"/>
                </a:cubicBezTo>
                <a:cubicBezTo>
                  <a:pt x="1622" y="73276"/>
                  <a:pt x="4187" y="71916"/>
                  <a:pt x="6751" y="71916"/>
                </a:cubicBezTo>
                <a:close/>
                <a:moveTo>
                  <a:pt x="117171" y="67154"/>
                </a:moveTo>
                <a:cubicBezTo>
                  <a:pt x="117171" y="67154"/>
                  <a:pt x="117171" y="67154"/>
                  <a:pt x="73671" y="110571"/>
                </a:cubicBezTo>
                <a:lnTo>
                  <a:pt x="73671" y="172408"/>
                </a:lnTo>
                <a:cubicBezTo>
                  <a:pt x="73671" y="172408"/>
                  <a:pt x="73671" y="172408"/>
                  <a:pt x="118490" y="217141"/>
                </a:cubicBezTo>
                <a:cubicBezTo>
                  <a:pt x="118490" y="218456"/>
                  <a:pt x="119808" y="218456"/>
                  <a:pt x="119808" y="219772"/>
                </a:cubicBezTo>
                <a:cubicBezTo>
                  <a:pt x="119808" y="221088"/>
                  <a:pt x="121126" y="221088"/>
                  <a:pt x="121126" y="222403"/>
                </a:cubicBezTo>
                <a:cubicBezTo>
                  <a:pt x="121126" y="222403"/>
                  <a:pt x="121126" y="243454"/>
                  <a:pt x="121126" y="248717"/>
                </a:cubicBezTo>
                <a:cubicBezTo>
                  <a:pt x="121126" y="248717"/>
                  <a:pt x="121126" y="248717"/>
                  <a:pt x="127717" y="259242"/>
                </a:cubicBezTo>
                <a:cubicBezTo>
                  <a:pt x="127717" y="259242"/>
                  <a:pt x="127717" y="259242"/>
                  <a:pt x="167263" y="259242"/>
                </a:cubicBezTo>
                <a:cubicBezTo>
                  <a:pt x="167263" y="259242"/>
                  <a:pt x="167263" y="259242"/>
                  <a:pt x="175172" y="248717"/>
                </a:cubicBezTo>
                <a:cubicBezTo>
                  <a:pt x="175172" y="248717"/>
                  <a:pt x="175172" y="248717"/>
                  <a:pt x="175172" y="222403"/>
                </a:cubicBezTo>
                <a:cubicBezTo>
                  <a:pt x="175172" y="222403"/>
                  <a:pt x="175172" y="222403"/>
                  <a:pt x="175172" y="221088"/>
                </a:cubicBezTo>
                <a:cubicBezTo>
                  <a:pt x="175172" y="219772"/>
                  <a:pt x="175172" y="218456"/>
                  <a:pt x="176490" y="217141"/>
                </a:cubicBezTo>
                <a:cubicBezTo>
                  <a:pt x="176490" y="217141"/>
                  <a:pt x="176490" y="217141"/>
                  <a:pt x="221309" y="172408"/>
                </a:cubicBezTo>
                <a:cubicBezTo>
                  <a:pt x="221309" y="172408"/>
                  <a:pt x="221309" y="172408"/>
                  <a:pt x="221309" y="110571"/>
                </a:cubicBezTo>
                <a:cubicBezTo>
                  <a:pt x="221309" y="110571"/>
                  <a:pt x="221309" y="110571"/>
                  <a:pt x="177809" y="67154"/>
                </a:cubicBezTo>
                <a:cubicBezTo>
                  <a:pt x="177809" y="67154"/>
                  <a:pt x="177809" y="67154"/>
                  <a:pt x="117171" y="67154"/>
                </a:cubicBezTo>
                <a:close/>
                <a:moveTo>
                  <a:pt x="115312" y="57629"/>
                </a:moveTo>
                <a:cubicBezTo>
                  <a:pt x="115312" y="57629"/>
                  <a:pt x="115312" y="57629"/>
                  <a:pt x="181254" y="57629"/>
                </a:cubicBezTo>
                <a:cubicBezTo>
                  <a:pt x="182573" y="57629"/>
                  <a:pt x="183892" y="57629"/>
                  <a:pt x="185211" y="58942"/>
                </a:cubicBezTo>
                <a:cubicBezTo>
                  <a:pt x="185211" y="58942"/>
                  <a:pt x="185211" y="58942"/>
                  <a:pt x="232689" y="106215"/>
                </a:cubicBezTo>
                <a:cubicBezTo>
                  <a:pt x="232689" y="106215"/>
                  <a:pt x="234008" y="107528"/>
                  <a:pt x="234008" y="110154"/>
                </a:cubicBezTo>
                <a:cubicBezTo>
                  <a:pt x="234008" y="110154"/>
                  <a:pt x="234008" y="110154"/>
                  <a:pt x="234008" y="175810"/>
                </a:cubicBezTo>
                <a:cubicBezTo>
                  <a:pt x="234008" y="177123"/>
                  <a:pt x="232689" y="178436"/>
                  <a:pt x="232689" y="179749"/>
                </a:cubicBezTo>
                <a:cubicBezTo>
                  <a:pt x="232689" y="179749"/>
                  <a:pt x="232689" y="179749"/>
                  <a:pt x="186530" y="224395"/>
                </a:cubicBezTo>
                <a:cubicBezTo>
                  <a:pt x="186530" y="224395"/>
                  <a:pt x="186530" y="224395"/>
                  <a:pt x="186530" y="250657"/>
                </a:cubicBezTo>
                <a:cubicBezTo>
                  <a:pt x="186530" y="251971"/>
                  <a:pt x="186530" y="253284"/>
                  <a:pt x="185211" y="254597"/>
                </a:cubicBezTo>
                <a:cubicBezTo>
                  <a:pt x="185211" y="254597"/>
                  <a:pt x="185211" y="254597"/>
                  <a:pt x="175979" y="267728"/>
                </a:cubicBezTo>
                <a:cubicBezTo>
                  <a:pt x="174660" y="269041"/>
                  <a:pt x="173341" y="270354"/>
                  <a:pt x="172022" y="270354"/>
                </a:cubicBezTo>
                <a:cubicBezTo>
                  <a:pt x="172022" y="270354"/>
                  <a:pt x="172022" y="270354"/>
                  <a:pt x="125862" y="270354"/>
                </a:cubicBezTo>
                <a:cubicBezTo>
                  <a:pt x="124544" y="270354"/>
                  <a:pt x="123225" y="269041"/>
                  <a:pt x="121906" y="267728"/>
                </a:cubicBezTo>
                <a:cubicBezTo>
                  <a:pt x="121906" y="267728"/>
                  <a:pt x="121906" y="267728"/>
                  <a:pt x="112674" y="255910"/>
                </a:cubicBezTo>
                <a:cubicBezTo>
                  <a:pt x="112674" y="255910"/>
                  <a:pt x="111355" y="254597"/>
                  <a:pt x="111355" y="254597"/>
                </a:cubicBezTo>
                <a:cubicBezTo>
                  <a:pt x="110036" y="251971"/>
                  <a:pt x="110036" y="245405"/>
                  <a:pt x="110036" y="224395"/>
                </a:cubicBezTo>
                <a:cubicBezTo>
                  <a:pt x="110036" y="224395"/>
                  <a:pt x="110036" y="224395"/>
                  <a:pt x="65196" y="179749"/>
                </a:cubicBezTo>
                <a:cubicBezTo>
                  <a:pt x="63877" y="178436"/>
                  <a:pt x="62558" y="177123"/>
                  <a:pt x="62558" y="175810"/>
                </a:cubicBezTo>
                <a:cubicBezTo>
                  <a:pt x="62558" y="175810"/>
                  <a:pt x="62558" y="175810"/>
                  <a:pt x="62558" y="110154"/>
                </a:cubicBezTo>
                <a:cubicBezTo>
                  <a:pt x="62558" y="107528"/>
                  <a:pt x="63877" y="106215"/>
                  <a:pt x="65196" y="106215"/>
                </a:cubicBezTo>
                <a:cubicBezTo>
                  <a:pt x="65196" y="106215"/>
                  <a:pt x="65196" y="106215"/>
                  <a:pt x="111355" y="58942"/>
                </a:cubicBezTo>
                <a:cubicBezTo>
                  <a:pt x="112674" y="57629"/>
                  <a:pt x="113993" y="57629"/>
                  <a:pt x="115312" y="57629"/>
                </a:cubicBezTo>
                <a:close/>
                <a:moveTo>
                  <a:pt x="233373" y="1514"/>
                </a:moveTo>
                <a:cubicBezTo>
                  <a:pt x="234643" y="202"/>
                  <a:pt x="237183" y="-1109"/>
                  <a:pt x="239723" y="1514"/>
                </a:cubicBezTo>
                <a:cubicBezTo>
                  <a:pt x="242263" y="2825"/>
                  <a:pt x="243533" y="5448"/>
                  <a:pt x="240993" y="8071"/>
                </a:cubicBezTo>
                <a:cubicBezTo>
                  <a:pt x="240993" y="8071"/>
                  <a:pt x="240993" y="8071"/>
                  <a:pt x="228293" y="26431"/>
                </a:cubicBezTo>
                <a:cubicBezTo>
                  <a:pt x="227023" y="27742"/>
                  <a:pt x="225753" y="29054"/>
                  <a:pt x="224483" y="29054"/>
                </a:cubicBezTo>
                <a:cubicBezTo>
                  <a:pt x="223213" y="29054"/>
                  <a:pt x="221943" y="29054"/>
                  <a:pt x="220673" y="27742"/>
                </a:cubicBezTo>
                <a:cubicBezTo>
                  <a:pt x="218133" y="26431"/>
                  <a:pt x="218133" y="22497"/>
                  <a:pt x="219403" y="19874"/>
                </a:cubicBezTo>
                <a:cubicBezTo>
                  <a:pt x="219403" y="19874"/>
                  <a:pt x="219403" y="19874"/>
                  <a:pt x="233373" y="1514"/>
                </a:cubicBezTo>
                <a:close/>
                <a:moveTo>
                  <a:pt x="55707" y="1514"/>
                </a:moveTo>
                <a:cubicBezTo>
                  <a:pt x="58380" y="-1109"/>
                  <a:pt x="61054" y="202"/>
                  <a:pt x="63728" y="1514"/>
                </a:cubicBezTo>
                <a:cubicBezTo>
                  <a:pt x="63728" y="1514"/>
                  <a:pt x="63728" y="1514"/>
                  <a:pt x="77096" y="19874"/>
                </a:cubicBezTo>
                <a:cubicBezTo>
                  <a:pt x="78433" y="22497"/>
                  <a:pt x="78433" y="26431"/>
                  <a:pt x="75759" y="27742"/>
                </a:cubicBezTo>
                <a:cubicBezTo>
                  <a:pt x="74422" y="29054"/>
                  <a:pt x="73086" y="29054"/>
                  <a:pt x="71749" y="29054"/>
                </a:cubicBezTo>
                <a:cubicBezTo>
                  <a:pt x="70412" y="29054"/>
                  <a:pt x="69075" y="27742"/>
                  <a:pt x="67738" y="26431"/>
                </a:cubicBezTo>
                <a:lnTo>
                  <a:pt x="54370" y="8071"/>
                </a:lnTo>
                <a:cubicBezTo>
                  <a:pt x="53033" y="5448"/>
                  <a:pt x="53033" y="2825"/>
                  <a:pt x="55707" y="1514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738202" y="4479485"/>
            <a:ext cx="187968" cy="380620"/>
          </a:xfrm>
          <a:custGeom>
            <a:avLst/>
            <a:gdLst>
              <a:gd name="connsiteX0" fmla="*/ 100692 w 165420"/>
              <a:gd name="connsiteY0" fmla="*/ 128588 h 334963"/>
              <a:gd name="connsiteX1" fmla="*/ 121442 w 165420"/>
              <a:gd name="connsiteY1" fmla="*/ 319141 h 334963"/>
              <a:gd name="connsiteX2" fmla="*/ 120145 w 165420"/>
              <a:gd name="connsiteY2" fmla="*/ 325712 h 334963"/>
              <a:gd name="connsiteX3" fmla="*/ 121442 w 165420"/>
              <a:gd name="connsiteY3" fmla="*/ 327026 h 334963"/>
              <a:gd name="connsiteX4" fmla="*/ 127926 w 165420"/>
              <a:gd name="connsiteY4" fmla="*/ 325712 h 334963"/>
              <a:gd name="connsiteX5" fmla="*/ 122738 w 165420"/>
              <a:gd name="connsiteY5" fmla="*/ 128588 h 334963"/>
              <a:gd name="connsiteX6" fmla="*/ 100692 w 165420"/>
              <a:gd name="connsiteY6" fmla="*/ 128588 h 334963"/>
              <a:gd name="connsiteX7" fmla="*/ 43341 w 165420"/>
              <a:gd name="connsiteY7" fmla="*/ 128588 h 334963"/>
              <a:gd name="connsiteX8" fmla="*/ 38065 w 165420"/>
              <a:gd name="connsiteY8" fmla="*/ 325712 h 334963"/>
              <a:gd name="connsiteX9" fmla="*/ 44661 w 165420"/>
              <a:gd name="connsiteY9" fmla="*/ 327026 h 334963"/>
              <a:gd name="connsiteX10" fmla="*/ 45980 w 165420"/>
              <a:gd name="connsiteY10" fmla="*/ 325712 h 334963"/>
              <a:gd name="connsiteX11" fmla="*/ 44661 w 165420"/>
              <a:gd name="connsiteY11" fmla="*/ 319141 h 334963"/>
              <a:gd name="connsiteX12" fmla="*/ 65768 w 165420"/>
              <a:gd name="connsiteY12" fmla="*/ 128588 h 334963"/>
              <a:gd name="connsiteX13" fmla="*/ 43341 w 165420"/>
              <a:gd name="connsiteY13" fmla="*/ 128588 h 334963"/>
              <a:gd name="connsiteX14" fmla="*/ 87149 w 165420"/>
              <a:gd name="connsiteY14" fmla="*/ 120650 h 334963"/>
              <a:gd name="connsiteX15" fmla="*/ 125035 w 165420"/>
              <a:gd name="connsiteY15" fmla="*/ 120650 h 334963"/>
              <a:gd name="connsiteX16" fmla="*/ 127647 w 165420"/>
              <a:gd name="connsiteY16" fmla="*/ 121965 h 334963"/>
              <a:gd name="connsiteX17" fmla="*/ 134179 w 165420"/>
              <a:gd name="connsiteY17" fmla="*/ 331019 h 334963"/>
              <a:gd name="connsiteX18" fmla="*/ 131567 w 165420"/>
              <a:gd name="connsiteY18" fmla="*/ 333648 h 334963"/>
              <a:gd name="connsiteX19" fmla="*/ 121115 w 165420"/>
              <a:gd name="connsiteY19" fmla="*/ 334963 h 334963"/>
              <a:gd name="connsiteX20" fmla="*/ 111971 w 165420"/>
              <a:gd name="connsiteY20" fmla="*/ 329704 h 334963"/>
              <a:gd name="connsiteX21" fmla="*/ 113277 w 165420"/>
              <a:gd name="connsiteY21" fmla="*/ 315241 h 334963"/>
              <a:gd name="connsiteX22" fmla="*/ 85843 w 165420"/>
              <a:gd name="connsiteY22" fmla="*/ 128539 h 334963"/>
              <a:gd name="connsiteX23" fmla="*/ 83230 w 165420"/>
              <a:gd name="connsiteY23" fmla="*/ 123279 h 334963"/>
              <a:gd name="connsiteX24" fmla="*/ 87149 w 165420"/>
              <a:gd name="connsiteY24" fmla="*/ 120650 h 334963"/>
              <a:gd name="connsiteX25" fmla="*/ 40896 w 165420"/>
              <a:gd name="connsiteY25" fmla="*/ 120650 h 334963"/>
              <a:gd name="connsiteX26" fmla="*/ 79261 w 165420"/>
              <a:gd name="connsiteY26" fmla="*/ 120650 h 334963"/>
              <a:gd name="connsiteX27" fmla="*/ 83230 w 165420"/>
              <a:gd name="connsiteY27" fmla="*/ 123279 h 334963"/>
              <a:gd name="connsiteX28" fmla="*/ 80584 w 165420"/>
              <a:gd name="connsiteY28" fmla="*/ 128539 h 334963"/>
              <a:gd name="connsiteX29" fmla="*/ 52803 w 165420"/>
              <a:gd name="connsiteY29" fmla="*/ 315241 h 334963"/>
              <a:gd name="connsiteX30" fmla="*/ 54126 w 165420"/>
              <a:gd name="connsiteY30" fmla="*/ 329704 h 334963"/>
              <a:gd name="connsiteX31" fmla="*/ 44865 w 165420"/>
              <a:gd name="connsiteY31" fmla="*/ 334963 h 334963"/>
              <a:gd name="connsiteX32" fmla="*/ 34282 w 165420"/>
              <a:gd name="connsiteY32" fmla="*/ 333648 h 334963"/>
              <a:gd name="connsiteX33" fmla="*/ 31636 w 165420"/>
              <a:gd name="connsiteY33" fmla="*/ 331019 h 334963"/>
              <a:gd name="connsiteX34" fmla="*/ 38251 w 165420"/>
              <a:gd name="connsiteY34" fmla="*/ 121965 h 334963"/>
              <a:gd name="connsiteX35" fmla="*/ 40896 w 165420"/>
              <a:gd name="connsiteY35" fmla="*/ 120650 h 334963"/>
              <a:gd name="connsiteX36" fmla="*/ 56193 w 165420"/>
              <a:gd name="connsiteY36" fmla="*/ 9525 h 334963"/>
              <a:gd name="connsiteX37" fmla="*/ 18142 w 165420"/>
              <a:gd name="connsiteY37" fmla="*/ 55562 h 334963"/>
              <a:gd name="connsiteX38" fmla="*/ 44384 w 165420"/>
              <a:gd name="connsiteY38" fmla="*/ 88446 h 334963"/>
              <a:gd name="connsiteX39" fmla="*/ 47008 w 165420"/>
              <a:gd name="connsiteY39" fmla="*/ 92392 h 334963"/>
              <a:gd name="connsiteX40" fmla="*/ 47008 w 165420"/>
              <a:gd name="connsiteY40" fmla="*/ 101600 h 334963"/>
              <a:gd name="connsiteX41" fmla="*/ 117864 w 165420"/>
              <a:gd name="connsiteY41" fmla="*/ 101600 h 334963"/>
              <a:gd name="connsiteX42" fmla="*/ 117864 w 165420"/>
              <a:gd name="connsiteY42" fmla="*/ 92392 h 334963"/>
              <a:gd name="connsiteX43" fmla="*/ 120488 w 165420"/>
              <a:gd name="connsiteY43" fmla="*/ 88446 h 334963"/>
              <a:gd name="connsiteX44" fmla="*/ 146730 w 165420"/>
              <a:gd name="connsiteY44" fmla="*/ 55562 h 334963"/>
              <a:gd name="connsiteX45" fmla="*/ 108679 w 165420"/>
              <a:gd name="connsiteY45" fmla="*/ 9525 h 334963"/>
              <a:gd name="connsiteX46" fmla="*/ 115239 w 165420"/>
              <a:gd name="connsiteY46" fmla="*/ 21363 h 334963"/>
              <a:gd name="connsiteX47" fmla="*/ 136233 w 165420"/>
              <a:gd name="connsiteY47" fmla="*/ 51616 h 334963"/>
              <a:gd name="connsiteX48" fmla="*/ 127048 w 165420"/>
              <a:gd name="connsiteY48" fmla="*/ 71347 h 334963"/>
              <a:gd name="connsiteX49" fmla="*/ 82436 w 165420"/>
              <a:gd name="connsiteY49" fmla="*/ 85816 h 334963"/>
              <a:gd name="connsiteX50" fmla="*/ 37824 w 165420"/>
              <a:gd name="connsiteY50" fmla="*/ 71347 h 334963"/>
              <a:gd name="connsiteX51" fmla="*/ 28639 w 165420"/>
              <a:gd name="connsiteY51" fmla="*/ 51616 h 334963"/>
              <a:gd name="connsiteX52" fmla="*/ 49633 w 165420"/>
              <a:gd name="connsiteY52" fmla="*/ 21363 h 334963"/>
              <a:gd name="connsiteX53" fmla="*/ 56193 w 165420"/>
              <a:gd name="connsiteY53" fmla="*/ 9525 h 334963"/>
              <a:gd name="connsiteX54" fmla="*/ 64050 w 165420"/>
              <a:gd name="connsiteY54" fmla="*/ 0 h 334963"/>
              <a:gd name="connsiteX55" fmla="*/ 67990 w 165420"/>
              <a:gd name="connsiteY55" fmla="*/ 2646 h 334963"/>
              <a:gd name="connsiteX56" fmla="*/ 67990 w 165420"/>
              <a:gd name="connsiteY56" fmla="*/ 6614 h 334963"/>
              <a:gd name="connsiteX57" fmla="*/ 56170 w 165420"/>
              <a:gd name="connsiteY57" fmla="*/ 26458 h 334963"/>
              <a:gd name="connsiteX58" fmla="*/ 52230 w 165420"/>
              <a:gd name="connsiteY58" fmla="*/ 29104 h 334963"/>
              <a:gd name="connsiteX59" fmla="*/ 36471 w 165420"/>
              <a:gd name="connsiteY59" fmla="*/ 51594 h 334963"/>
              <a:gd name="connsiteX60" fmla="*/ 43037 w 165420"/>
              <a:gd name="connsiteY60" fmla="*/ 66146 h 334963"/>
              <a:gd name="connsiteX61" fmla="*/ 82436 w 165420"/>
              <a:gd name="connsiteY61" fmla="*/ 78052 h 334963"/>
              <a:gd name="connsiteX62" fmla="*/ 121836 w 165420"/>
              <a:gd name="connsiteY62" fmla="*/ 66146 h 334963"/>
              <a:gd name="connsiteX63" fmla="*/ 128402 w 165420"/>
              <a:gd name="connsiteY63" fmla="*/ 51594 h 334963"/>
              <a:gd name="connsiteX64" fmla="*/ 112643 w 165420"/>
              <a:gd name="connsiteY64" fmla="*/ 29104 h 334963"/>
              <a:gd name="connsiteX65" fmla="*/ 108703 w 165420"/>
              <a:gd name="connsiteY65" fmla="*/ 26458 h 334963"/>
              <a:gd name="connsiteX66" fmla="*/ 96883 w 165420"/>
              <a:gd name="connsiteY66" fmla="*/ 6614 h 334963"/>
              <a:gd name="connsiteX67" fmla="*/ 96883 w 165420"/>
              <a:gd name="connsiteY67" fmla="*/ 2646 h 334963"/>
              <a:gd name="connsiteX68" fmla="*/ 100823 w 165420"/>
              <a:gd name="connsiteY68" fmla="*/ 0 h 334963"/>
              <a:gd name="connsiteX69" fmla="*/ 154668 w 165420"/>
              <a:gd name="connsiteY69" fmla="*/ 55562 h 334963"/>
              <a:gd name="connsiteX70" fmla="*/ 125776 w 165420"/>
              <a:gd name="connsiteY70" fmla="*/ 95250 h 334963"/>
              <a:gd name="connsiteX71" fmla="*/ 125776 w 165420"/>
              <a:gd name="connsiteY71" fmla="*/ 105833 h 334963"/>
              <a:gd name="connsiteX72" fmla="*/ 121836 w 165420"/>
              <a:gd name="connsiteY72" fmla="*/ 111125 h 334963"/>
              <a:gd name="connsiteX73" fmla="*/ 43037 w 165420"/>
              <a:gd name="connsiteY73" fmla="*/ 111125 h 334963"/>
              <a:gd name="connsiteX74" fmla="*/ 39097 w 165420"/>
              <a:gd name="connsiteY74" fmla="*/ 105833 h 334963"/>
              <a:gd name="connsiteX75" fmla="*/ 39097 w 165420"/>
              <a:gd name="connsiteY75" fmla="*/ 95250 h 334963"/>
              <a:gd name="connsiteX76" fmla="*/ 10205 w 165420"/>
              <a:gd name="connsiteY76" fmla="*/ 55562 h 334963"/>
              <a:gd name="connsiteX77" fmla="*/ 64050 w 165420"/>
              <a:gd name="connsiteY77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65420" h="334963">
                <a:moveTo>
                  <a:pt x="100692" y="128588"/>
                </a:moveTo>
                <a:cubicBezTo>
                  <a:pt x="122738" y="149615"/>
                  <a:pt x="173315" y="210066"/>
                  <a:pt x="121442" y="319141"/>
                </a:cubicBezTo>
                <a:cubicBezTo>
                  <a:pt x="120145" y="321769"/>
                  <a:pt x="118848" y="325712"/>
                  <a:pt x="120145" y="325712"/>
                </a:cubicBezTo>
                <a:cubicBezTo>
                  <a:pt x="120145" y="325712"/>
                  <a:pt x="120145" y="327026"/>
                  <a:pt x="121442" y="327026"/>
                </a:cubicBezTo>
                <a:cubicBezTo>
                  <a:pt x="124035" y="327026"/>
                  <a:pt x="125332" y="325712"/>
                  <a:pt x="127926" y="325712"/>
                </a:cubicBezTo>
                <a:cubicBezTo>
                  <a:pt x="135707" y="313885"/>
                  <a:pt x="192767" y="214008"/>
                  <a:pt x="122738" y="128588"/>
                </a:cubicBezTo>
                <a:cubicBezTo>
                  <a:pt x="122738" y="128588"/>
                  <a:pt x="122738" y="128588"/>
                  <a:pt x="100692" y="128588"/>
                </a:cubicBezTo>
                <a:close/>
                <a:moveTo>
                  <a:pt x="43341" y="128588"/>
                </a:moveTo>
                <a:cubicBezTo>
                  <a:pt x="-27895" y="214008"/>
                  <a:pt x="30149" y="313885"/>
                  <a:pt x="38065" y="325712"/>
                </a:cubicBezTo>
                <a:cubicBezTo>
                  <a:pt x="40703" y="325712"/>
                  <a:pt x="42022" y="327026"/>
                  <a:pt x="44661" y="327026"/>
                </a:cubicBezTo>
                <a:cubicBezTo>
                  <a:pt x="45980" y="327026"/>
                  <a:pt x="45980" y="325712"/>
                  <a:pt x="45980" y="325712"/>
                </a:cubicBezTo>
                <a:cubicBezTo>
                  <a:pt x="47299" y="325712"/>
                  <a:pt x="45980" y="321769"/>
                  <a:pt x="44661" y="319141"/>
                </a:cubicBezTo>
                <a:cubicBezTo>
                  <a:pt x="-8107" y="210066"/>
                  <a:pt x="43341" y="149615"/>
                  <a:pt x="65768" y="128588"/>
                </a:cubicBezTo>
                <a:cubicBezTo>
                  <a:pt x="65768" y="128588"/>
                  <a:pt x="65768" y="128588"/>
                  <a:pt x="43341" y="128588"/>
                </a:cubicBezTo>
                <a:close/>
                <a:moveTo>
                  <a:pt x="87149" y="120650"/>
                </a:moveTo>
                <a:cubicBezTo>
                  <a:pt x="87149" y="120650"/>
                  <a:pt x="87149" y="120650"/>
                  <a:pt x="125035" y="120650"/>
                </a:cubicBezTo>
                <a:cubicBezTo>
                  <a:pt x="125035" y="120650"/>
                  <a:pt x="126341" y="121965"/>
                  <a:pt x="127647" y="121965"/>
                </a:cubicBezTo>
                <a:cubicBezTo>
                  <a:pt x="208643" y="216631"/>
                  <a:pt x="134179" y="329704"/>
                  <a:pt x="134179" y="331019"/>
                </a:cubicBezTo>
                <a:cubicBezTo>
                  <a:pt x="132873" y="332334"/>
                  <a:pt x="132873" y="332334"/>
                  <a:pt x="131567" y="333648"/>
                </a:cubicBezTo>
                <a:cubicBezTo>
                  <a:pt x="127647" y="333648"/>
                  <a:pt x="123728" y="334963"/>
                  <a:pt x="121115" y="334963"/>
                </a:cubicBezTo>
                <a:cubicBezTo>
                  <a:pt x="115890" y="334963"/>
                  <a:pt x="113277" y="332334"/>
                  <a:pt x="111971" y="329704"/>
                </a:cubicBezTo>
                <a:cubicBezTo>
                  <a:pt x="109358" y="324445"/>
                  <a:pt x="113277" y="316556"/>
                  <a:pt x="113277" y="315241"/>
                </a:cubicBezTo>
                <a:cubicBezTo>
                  <a:pt x="175984" y="185076"/>
                  <a:pt x="89762" y="131169"/>
                  <a:pt x="85843" y="128539"/>
                </a:cubicBezTo>
                <a:cubicBezTo>
                  <a:pt x="84536" y="127224"/>
                  <a:pt x="83230" y="125909"/>
                  <a:pt x="83230" y="123279"/>
                </a:cubicBezTo>
                <a:cubicBezTo>
                  <a:pt x="84536" y="121965"/>
                  <a:pt x="85843" y="120650"/>
                  <a:pt x="87149" y="120650"/>
                </a:cubicBezTo>
                <a:close/>
                <a:moveTo>
                  <a:pt x="40896" y="120650"/>
                </a:moveTo>
                <a:cubicBezTo>
                  <a:pt x="40896" y="120650"/>
                  <a:pt x="40896" y="120650"/>
                  <a:pt x="79261" y="120650"/>
                </a:cubicBezTo>
                <a:cubicBezTo>
                  <a:pt x="80584" y="120650"/>
                  <a:pt x="81907" y="121965"/>
                  <a:pt x="83230" y="123279"/>
                </a:cubicBezTo>
                <a:cubicBezTo>
                  <a:pt x="83230" y="125909"/>
                  <a:pt x="81907" y="127224"/>
                  <a:pt x="80584" y="128539"/>
                </a:cubicBezTo>
                <a:cubicBezTo>
                  <a:pt x="76615" y="131169"/>
                  <a:pt x="-10697" y="185076"/>
                  <a:pt x="52803" y="315241"/>
                </a:cubicBezTo>
                <a:cubicBezTo>
                  <a:pt x="52803" y="316556"/>
                  <a:pt x="56771" y="324445"/>
                  <a:pt x="54126" y="329704"/>
                </a:cubicBezTo>
                <a:cubicBezTo>
                  <a:pt x="52803" y="332334"/>
                  <a:pt x="50157" y="334963"/>
                  <a:pt x="44865" y="334963"/>
                </a:cubicBezTo>
                <a:cubicBezTo>
                  <a:pt x="42219" y="334963"/>
                  <a:pt x="38251" y="333648"/>
                  <a:pt x="34282" y="333648"/>
                </a:cubicBezTo>
                <a:cubicBezTo>
                  <a:pt x="32959" y="332334"/>
                  <a:pt x="32959" y="332334"/>
                  <a:pt x="31636" y="331019"/>
                </a:cubicBezTo>
                <a:cubicBezTo>
                  <a:pt x="31636" y="329704"/>
                  <a:pt x="-43770" y="216631"/>
                  <a:pt x="38251" y="121965"/>
                </a:cubicBezTo>
                <a:cubicBezTo>
                  <a:pt x="39574" y="121965"/>
                  <a:pt x="40896" y="120650"/>
                  <a:pt x="40896" y="120650"/>
                </a:cubicBezTo>
                <a:close/>
                <a:moveTo>
                  <a:pt x="56193" y="9525"/>
                </a:moveTo>
                <a:cubicBezTo>
                  <a:pt x="19454" y="12156"/>
                  <a:pt x="18142" y="39778"/>
                  <a:pt x="18142" y="55562"/>
                </a:cubicBezTo>
                <a:cubicBezTo>
                  <a:pt x="18142" y="76608"/>
                  <a:pt x="44384" y="88446"/>
                  <a:pt x="44384" y="88446"/>
                </a:cubicBezTo>
                <a:cubicBezTo>
                  <a:pt x="45696" y="89762"/>
                  <a:pt x="47008" y="91077"/>
                  <a:pt x="47008" y="92392"/>
                </a:cubicBezTo>
                <a:cubicBezTo>
                  <a:pt x="47008" y="92392"/>
                  <a:pt x="47008" y="92392"/>
                  <a:pt x="47008" y="101600"/>
                </a:cubicBezTo>
                <a:cubicBezTo>
                  <a:pt x="47008" y="101600"/>
                  <a:pt x="47008" y="101600"/>
                  <a:pt x="117864" y="101600"/>
                </a:cubicBezTo>
                <a:cubicBezTo>
                  <a:pt x="117864" y="101600"/>
                  <a:pt x="117864" y="101600"/>
                  <a:pt x="117864" y="92392"/>
                </a:cubicBezTo>
                <a:cubicBezTo>
                  <a:pt x="117864" y="91077"/>
                  <a:pt x="119176" y="89762"/>
                  <a:pt x="120488" y="88446"/>
                </a:cubicBezTo>
                <a:cubicBezTo>
                  <a:pt x="120488" y="88446"/>
                  <a:pt x="146730" y="76608"/>
                  <a:pt x="146730" y="55562"/>
                </a:cubicBezTo>
                <a:cubicBezTo>
                  <a:pt x="146730" y="39778"/>
                  <a:pt x="145418" y="12156"/>
                  <a:pt x="108679" y="9525"/>
                </a:cubicBezTo>
                <a:cubicBezTo>
                  <a:pt x="108679" y="9525"/>
                  <a:pt x="108679" y="9525"/>
                  <a:pt x="115239" y="21363"/>
                </a:cubicBezTo>
                <a:cubicBezTo>
                  <a:pt x="120488" y="22678"/>
                  <a:pt x="136233" y="27940"/>
                  <a:pt x="136233" y="51616"/>
                </a:cubicBezTo>
                <a:cubicBezTo>
                  <a:pt x="136233" y="52932"/>
                  <a:pt x="136233" y="62139"/>
                  <a:pt x="127048" y="71347"/>
                </a:cubicBezTo>
                <a:cubicBezTo>
                  <a:pt x="117864" y="81870"/>
                  <a:pt x="103430" y="85816"/>
                  <a:pt x="82436" y="85816"/>
                </a:cubicBezTo>
                <a:cubicBezTo>
                  <a:pt x="61442" y="85816"/>
                  <a:pt x="47008" y="81870"/>
                  <a:pt x="37824" y="71347"/>
                </a:cubicBezTo>
                <a:cubicBezTo>
                  <a:pt x="28639" y="62139"/>
                  <a:pt x="28639" y="52932"/>
                  <a:pt x="28639" y="51616"/>
                </a:cubicBezTo>
                <a:cubicBezTo>
                  <a:pt x="28639" y="27940"/>
                  <a:pt x="44384" y="22678"/>
                  <a:pt x="49633" y="21363"/>
                </a:cubicBezTo>
                <a:cubicBezTo>
                  <a:pt x="49633" y="21363"/>
                  <a:pt x="49633" y="21363"/>
                  <a:pt x="56193" y="9525"/>
                </a:cubicBezTo>
                <a:close/>
                <a:moveTo>
                  <a:pt x="64050" y="0"/>
                </a:moveTo>
                <a:cubicBezTo>
                  <a:pt x="65363" y="0"/>
                  <a:pt x="66677" y="1323"/>
                  <a:pt x="67990" y="2646"/>
                </a:cubicBezTo>
                <a:cubicBezTo>
                  <a:pt x="67990" y="3969"/>
                  <a:pt x="67990" y="5292"/>
                  <a:pt x="67990" y="6614"/>
                </a:cubicBezTo>
                <a:cubicBezTo>
                  <a:pt x="67990" y="6614"/>
                  <a:pt x="67990" y="6614"/>
                  <a:pt x="56170" y="26458"/>
                </a:cubicBezTo>
                <a:cubicBezTo>
                  <a:pt x="54857" y="27781"/>
                  <a:pt x="53544" y="29104"/>
                  <a:pt x="52230" y="29104"/>
                </a:cubicBezTo>
                <a:cubicBezTo>
                  <a:pt x="50917" y="29104"/>
                  <a:pt x="36471" y="30427"/>
                  <a:pt x="36471" y="51594"/>
                </a:cubicBezTo>
                <a:cubicBezTo>
                  <a:pt x="36471" y="52917"/>
                  <a:pt x="36471" y="59531"/>
                  <a:pt x="43037" y="66146"/>
                </a:cubicBezTo>
                <a:cubicBezTo>
                  <a:pt x="50917" y="74083"/>
                  <a:pt x="64050" y="78052"/>
                  <a:pt x="82436" y="78052"/>
                </a:cubicBezTo>
                <a:cubicBezTo>
                  <a:pt x="100823" y="78052"/>
                  <a:pt x="113956" y="74083"/>
                  <a:pt x="121836" y="66146"/>
                </a:cubicBezTo>
                <a:cubicBezTo>
                  <a:pt x="128402" y="59531"/>
                  <a:pt x="128402" y="52917"/>
                  <a:pt x="128402" y="51594"/>
                </a:cubicBezTo>
                <a:cubicBezTo>
                  <a:pt x="128402" y="30427"/>
                  <a:pt x="113956" y="29104"/>
                  <a:pt x="112643" y="29104"/>
                </a:cubicBezTo>
                <a:cubicBezTo>
                  <a:pt x="111329" y="29104"/>
                  <a:pt x="110016" y="27781"/>
                  <a:pt x="108703" y="26458"/>
                </a:cubicBezTo>
                <a:cubicBezTo>
                  <a:pt x="108703" y="26458"/>
                  <a:pt x="108703" y="26458"/>
                  <a:pt x="96883" y="6614"/>
                </a:cubicBezTo>
                <a:cubicBezTo>
                  <a:pt x="96883" y="5292"/>
                  <a:pt x="96883" y="3969"/>
                  <a:pt x="96883" y="2646"/>
                </a:cubicBezTo>
                <a:cubicBezTo>
                  <a:pt x="98196" y="1323"/>
                  <a:pt x="99509" y="0"/>
                  <a:pt x="100823" y="0"/>
                </a:cubicBezTo>
                <a:cubicBezTo>
                  <a:pt x="153355" y="0"/>
                  <a:pt x="154668" y="38364"/>
                  <a:pt x="154668" y="55562"/>
                </a:cubicBezTo>
                <a:cubicBezTo>
                  <a:pt x="154668" y="78052"/>
                  <a:pt x="133655" y="91281"/>
                  <a:pt x="125776" y="95250"/>
                </a:cubicBezTo>
                <a:cubicBezTo>
                  <a:pt x="125776" y="95250"/>
                  <a:pt x="125776" y="95250"/>
                  <a:pt x="125776" y="105833"/>
                </a:cubicBezTo>
                <a:cubicBezTo>
                  <a:pt x="125776" y="108479"/>
                  <a:pt x="124462" y="111125"/>
                  <a:pt x="121836" y="111125"/>
                </a:cubicBezTo>
                <a:cubicBezTo>
                  <a:pt x="121836" y="111125"/>
                  <a:pt x="121836" y="111125"/>
                  <a:pt x="43037" y="111125"/>
                </a:cubicBezTo>
                <a:cubicBezTo>
                  <a:pt x="40411" y="111125"/>
                  <a:pt x="39097" y="108479"/>
                  <a:pt x="39097" y="105833"/>
                </a:cubicBezTo>
                <a:cubicBezTo>
                  <a:pt x="39097" y="105833"/>
                  <a:pt x="39097" y="105833"/>
                  <a:pt x="39097" y="95250"/>
                </a:cubicBezTo>
                <a:cubicBezTo>
                  <a:pt x="31218" y="91281"/>
                  <a:pt x="10205" y="78052"/>
                  <a:pt x="10205" y="55562"/>
                </a:cubicBezTo>
                <a:cubicBezTo>
                  <a:pt x="10205" y="38364"/>
                  <a:pt x="11518" y="0"/>
                  <a:pt x="64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002050" y="3571003"/>
            <a:ext cx="380620" cy="369898"/>
          </a:xfrm>
          <a:custGeom>
            <a:avLst/>
            <a:gdLst>
              <a:gd name="connsiteX0" fmla="*/ 80786 w 338138"/>
              <a:gd name="connsiteY0" fmla="*/ 271462 h 328612"/>
              <a:gd name="connsiteX1" fmla="*/ 85725 w 338138"/>
              <a:gd name="connsiteY1" fmla="*/ 277956 h 328612"/>
              <a:gd name="connsiteX2" fmla="*/ 85725 w 338138"/>
              <a:gd name="connsiteY2" fmla="*/ 322118 h 328612"/>
              <a:gd name="connsiteX3" fmla="*/ 80786 w 338138"/>
              <a:gd name="connsiteY3" fmla="*/ 328612 h 328612"/>
              <a:gd name="connsiteX4" fmla="*/ 74612 w 338138"/>
              <a:gd name="connsiteY4" fmla="*/ 322118 h 328612"/>
              <a:gd name="connsiteX5" fmla="*/ 74612 w 338138"/>
              <a:gd name="connsiteY5" fmla="*/ 277956 h 328612"/>
              <a:gd name="connsiteX6" fmla="*/ 80786 w 338138"/>
              <a:gd name="connsiteY6" fmla="*/ 271462 h 328612"/>
              <a:gd name="connsiteX7" fmla="*/ 59490 w 338138"/>
              <a:gd name="connsiteY7" fmla="*/ 261436 h 328612"/>
              <a:gd name="connsiteX8" fmla="*/ 67260 w 338138"/>
              <a:gd name="connsiteY8" fmla="*/ 261436 h 328612"/>
              <a:gd name="connsiteX9" fmla="*/ 67260 w 338138"/>
              <a:gd name="connsiteY9" fmla="*/ 269457 h 328612"/>
              <a:gd name="connsiteX10" fmla="*/ 30998 w 338138"/>
              <a:gd name="connsiteY10" fmla="*/ 306888 h 328612"/>
              <a:gd name="connsiteX11" fmla="*/ 27113 w 338138"/>
              <a:gd name="connsiteY11" fmla="*/ 309562 h 328612"/>
              <a:gd name="connsiteX12" fmla="*/ 21932 w 338138"/>
              <a:gd name="connsiteY12" fmla="*/ 306888 h 328612"/>
              <a:gd name="connsiteX13" fmla="*/ 21932 w 338138"/>
              <a:gd name="connsiteY13" fmla="*/ 298867 h 328612"/>
              <a:gd name="connsiteX14" fmla="*/ 59490 w 338138"/>
              <a:gd name="connsiteY14" fmla="*/ 261436 h 328612"/>
              <a:gd name="connsiteX15" fmla="*/ 5317 w 338138"/>
              <a:gd name="connsiteY15" fmla="*/ 236537 h 328612"/>
              <a:gd name="connsiteX16" fmla="*/ 51834 w 338138"/>
              <a:gd name="connsiteY16" fmla="*/ 236537 h 328612"/>
              <a:gd name="connsiteX17" fmla="*/ 57150 w 338138"/>
              <a:gd name="connsiteY17" fmla="*/ 243593 h 328612"/>
              <a:gd name="connsiteX18" fmla="*/ 51834 w 338138"/>
              <a:gd name="connsiteY18" fmla="*/ 249237 h 328612"/>
              <a:gd name="connsiteX19" fmla="*/ 5317 w 338138"/>
              <a:gd name="connsiteY19" fmla="*/ 249237 h 328612"/>
              <a:gd name="connsiteX20" fmla="*/ 0 w 338138"/>
              <a:gd name="connsiteY20" fmla="*/ 243593 h 328612"/>
              <a:gd name="connsiteX21" fmla="*/ 5317 w 338138"/>
              <a:gd name="connsiteY21" fmla="*/ 236537 h 328612"/>
              <a:gd name="connsiteX22" fmla="*/ 81448 w 338138"/>
              <a:gd name="connsiteY22" fmla="*/ 192087 h 328612"/>
              <a:gd name="connsiteX23" fmla="*/ 85403 w 338138"/>
              <a:gd name="connsiteY23" fmla="*/ 252735 h 328612"/>
              <a:gd name="connsiteX24" fmla="*/ 146051 w 338138"/>
              <a:gd name="connsiteY24" fmla="*/ 256691 h 328612"/>
              <a:gd name="connsiteX25" fmla="*/ 81448 w 338138"/>
              <a:gd name="connsiteY25" fmla="*/ 192087 h 328612"/>
              <a:gd name="connsiteX26" fmla="*/ 97142 w 338138"/>
              <a:gd name="connsiteY26" fmla="*/ 160337 h 328612"/>
              <a:gd name="connsiteX27" fmla="*/ 82550 w 338138"/>
              <a:gd name="connsiteY27" fmla="*/ 174929 h 328612"/>
              <a:gd name="connsiteX28" fmla="*/ 82550 w 338138"/>
              <a:gd name="connsiteY28" fmla="*/ 176255 h 328612"/>
              <a:gd name="connsiteX29" fmla="*/ 160817 w 338138"/>
              <a:gd name="connsiteY29" fmla="*/ 255849 h 328612"/>
              <a:gd name="connsiteX30" fmla="*/ 162143 w 338138"/>
              <a:gd name="connsiteY30" fmla="*/ 255849 h 328612"/>
              <a:gd name="connsiteX31" fmla="*/ 163470 w 338138"/>
              <a:gd name="connsiteY31" fmla="*/ 255849 h 328612"/>
              <a:gd name="connsiteX32" fmla="*/ 178062 w 338138"/>
              <a:gd name="connsiteY32" fmla="*/ 241257 h 328612"/>
              <a:gd name="connsiteX33" fmla="*/ 178062 w 338138"/>
              <a:gd name="connsiteY33" fmla="*/ 239930 h 328612"/>
              <a:gd name="connsiteX34" fmla="*/ 105102 w 338138"/>
              <a:gd name="connsiteY34" fmla="*/ 166970 h 328612"/>
              <a:gd name="connsiteX35" fmla="*/ 102448 w 338138"/>
              <a:gd name="connsiteY35" fmla="*/ 162990 h 328612"/>
              <a:gd name="connsiteX36" fmla="*/ 98469 w 338138"/>
              <a:gd name="connsiteY36" fmla="*/ 160337 h 328612"/>
              <a:gd name="connsiteX37" fmla="*/ 97142 w 338138"/>
              <a:gd name="connsiteY37" fmla="*/ 160337 h 328612"/>
              <a:gd name="connsiteX38" fmla="*/ 127977 w 338138"/>
              <a:gd name="connsiteY38" fmla="*/ 152125 h 328612"/>
              <a:gd name="connsiteX39" fmla="*/ 117475 w 338138"/>
              <a:gd name="connsiteY39" fmla="*/ 162627 h 328612"/>
              <a:gd name="connsiteX40" fmla="*/ 173923 w 338138"/>
              <a:gd name="connsiteY40" fmla="*/ 219075 h 328612"/>
              <a:gd name="connsiteX41" fmla="*/ 184425 w 338138"/>
              <a:gd name="connsiteY41" fmla="*/ 208573 h 328612"/>
              <a:gd name="connsiteX42" fmla="*/ 184425 w 338138"/>
              <a:gd name="connsiteY42" fmla="*/ 207260 h 328612"/>
              <a:gd name="connsiteX43" fmla="*/ 181800 w 338138"/>
              <a:gd name="connsiteY43" fmla="*/ 203322 h 328612"/>
              <a:gd name="connsiteX44" fmla="*/ 133228 w 338138"/>
              <a:gd name="connsiteY44" fmla="*/ 154750 h 328612"/>
              <a:gd name="connsiteX45" fmla="*/ 130603 w 338138"/>
              <a:gd name="connsiteY45" fmla="*/ 152125 h 328612"/>
              <a:gd name="connsiteX46" fmla="*/ 127977 w 338138"/>
              <a:gd name="connsiteY46" fmla="*/ 152125 h 328612"/>
              <a:gd name="connsiteX47" fmla="*/ 185738 w 338138"/>
              <a:gd name="connsiteY47" fmla="*/ 142875 h 328612"/>
              <a:gd name="connsiteX48" fmla="*/ 193675 w 338138"/>
              <a:gd name="connsiteY48" fmla="*/ 150813 h 328612"/>
              <a:gd name="connsiteX49" fmla="*/ 179388 w 338138"/>
              <a:gd name="connsiteY49" fmla="*/ 166688 h 328612"/>
              <a:gd name="connsiteX50" fmla="*/ 171450 w 338138"/>
              <a:gd name="connsiteY50" fmla="*/ 158750 h 328612"/>
              <a:gd name="connsiteX51" fmla="*/ 199232 w 338138"/>
              <a:gd name="connsiteY51" fmla="*/ 134937 h 328612"/>
              <a:gd name="connsiteX52" fmla="*/ 204788 w 338138"/>
              <a:gd name="connsiteY52" fmla="*/ 139700 h 328612"/>
              <a:gd name="connsiteX53" fmla="*/ 199232 w 338138"/>
              <a:gd name="connsiteY53" fmla="*/ 144464 h 328612"/>
              <a:gd name="connsiteX54" fmla="*/ 193675 w 338138"/>
              <a:gd name="connsiteY54" fmla="*/ 139700 h 328612"/>
              <a:gd name="connsiteX55" fmla="*/ 199232 w 338138"/>
              <a:gd name="connsiteY55" fmla="*/ 134937 h 328612"/>
              <a:gd name="connsiteX56" fmla="*/ 219075 w 338138"/>
              <a:gd name="connsiteY56" fmla="*/ 111125 h 328612"/>
              <a:gd name="connsiteX57" fmla="*/ 227012 w 338138"/>
              <a:gd name="connsiteY57" fmla="*/ 119063 h 328612"/>
              <a:gd name="connsiteX58" fmla="*/ 209550 w 338138"/>
              <a:gd name="connsiteY58" fmla="*/ 134938 h 328612"/>
              <a:gd name="connsiteX59" fmla="*/ 201612 w 338138"/>
              <a:gd name="connsiteY59" fmla="*/ 127000 h 328612"/>
              <a:gd name="connsiteX60" fmla="*/ 214313 w 338138"/>
              <a:gd name="connsiteY60" fmla="*/ 90487 h 328612"/>
              <a:gd name="connsiteX61" fmla="*/ 149225 w 338138"/>
              <a:gd name="connsiteY61" fmla="*/ 155575 h 328612"/>
              <a:gd name="connsiteX62" fmla="*/ 182563 w 338138"/>
              <a:gd name="connsiteY62" fmla="*/ 187325 h 328612"/>
              <a:gd name="connsiteX63" fmla="*/ 247650 w 338138"/>
              <a:gd name="connsiteY63" fmla="*/ 123825 h 328612"/>
              <a:gd name="connsiteX64" fmla="*/ 234950 w 338138"/>
              <a:gd name="connsiteY64" fmla="*/ 71437 h 328612"/>
              <a:gd name="connsiteX65" fmla="*/ 227012 w 338138"/>
              <a:gd name="connsiteY65" fmla="*/ 79374 h 328612"/>
              <a:gd name="connsiteX66" fmla="*/ 223837 w 338138"/>
              <a:gd name="connsiteY66" fmla="*/ 82549 h 328612"/>
              <a:gd name="connsiteX67" fmla="*/ 255588 w 338138"/>
              <a:gd name="connsiteY67" fmla="*/ 115887 h 328612"/>
              <a:gd name="connsiteX68" fmla="*/ 266700 w 338138"/>
              <a:gd name="connsiteY68" fmla="*/ 103187 h 328612"/>
              <a:gd name="connsiteX69" fmla="*/ 266700 w 338138"/>
              <a:gd name="connsiteY69" fmla="*/ 38100 h 328612"/>
              <a:gd name="connsiteX70" fmla="*/ 242887 w 338138"/>
              <a:gd name="connsiteY70" fmla="*/ 63500 h 328612"/>
              <a:gd name="connsiteX71" fmla="*/ 274637 w 338138"/>
              <a:gd name="connsiteY71" fmla="*/ 95250 h 328612"/>
              <a:gd name="connsiteX72" fmla="*/ 300037 w 338138"/>
              <a:gd name="connsiteY72" fmla="*/ 71437 h 328612"/>
              <a:gd name="connsiteX73" fmla="*/ 274902 w 338138"/>
              <a:gd name="connsiteY73" fmla="*/ 14287 h 328612"/>
              <a:gd name="connsiteX74" fmla="*/ 274902 w 338138"/>
              <a:gd name="connsiteY74" fmla="*/ 15616 h 328612"/>
              <a:gd name="connsiteX75" fmla="*/ 268287 w 338138"/>
              <a:gd name="connsiteY75" fmla="*/ 20932 h 328612"/>
              <a:gd name="connsiteX76" fmla="*/ 268287 w 338138"/>
              <a:gd name="connsiteY76" fmla="*/ 23590 h 328612"/>
              <a:gd name="connsiteX77" fmla="*/ 314590 w 338138"/>
              <a:gd name="connsiteY77" fmla="*/ 70108 h 328612"/>
              <a:gd name="connsiteX78" fmla="*/ 317236 w 338138"/>
              <a:gd name="connsiteY78" fmla="*/ 70108 h 328612"/>
              <a:gd name="connsiteX79" fmla="*/ 323850 w 338138"/>
              <a:gd name="connsiteY79" fmla="*/ 63462 h 328612"/>
              <a:gd name="connsiteX80" fmla="*/ 323850 w 338138"/>
              <a:gd name="connsiteY80" fmla="*/ 62133 h 328612"/>
              <a:gd name="connsiteX81" fmla="*/ 276225 w 338138"/>
              <a:gd name="connsiteY81" fmla="*/ 15616 h 328612"/>
              <a:gd name="connsiteX82" fmla="*/ 274902 w 338138"/>
              <a:gd name="connsiteY82" fmla="*/ 14287 h 328612"/>
              <a:gd name="connsiteX83" fmla="*/ 307212 w 338138"/>
              <a:gd name="connsiteY83" fmla="*/ 12567 h 328612"/>
              <a:gd name="connsiteX84" fmla="*/ 292100 w 338138"/>
              <a:gd name="connsiteY84" fmla="*/ 14992 h 328612"/>
              <a:gd name="connsiteX85" fmla="*/ 324339 w 338138"/>
              <a:gd name="connsiteY85" fmla="*/ 46037 h 328612"/>
              <a:gd name="connsiteX86" fmla="*/ 327025 w 338138"/>
              <a:gd name="connsiteY86" fmla="*/ 34395 h 328612"/>
              <a:gd name="connsiteX87" fmla="*/ 320309 w 338138"/>
              <a:gd name="connsiteY87" fmla="*/ 18873 h 328612"/>
              <a:gd name="connsiteX88" fmla="*/ 307212 w 338138"/>
              <a:gd name="connsiteY88" fmla="*/ 12567 h 328612"/>
              <a:gd name="connsiteX89" fmla="*/ 303774 w 338138"/>
              <a:gd name="connsiteY89" fmla="*/ 0 h 328612"/>
              <a:gd name="connsiteX90" fmla="*/ 327565 w 338138"/>
              <a:gd name="connsiteY90" fmla="*/ 10533 h 328612"/>
              <a:gd name="connsiteX91" fmla="*/ 338138 w 338138"/>
              <a:gd name="connsiteY91" fmla="*/ 34233 h 328612"/>
              <a:gd name="connsiteX92" fmla="*/ 331530 w 338138"/>
              <a:gd name="connsiteY92" fmla="*/ 53982 h 328612"/>
              <a:gd name="connsiteX93" fmla="*/ 331530 w 338138"/>
              <a:gd name="connsiteY93" fmla="*/ 72416 h 328612"/>
              <a:gd name="connsiteX94" fmla="*/ 324921 w 338138"/>
              <a:gd name="connsiteY94" fmla="*/ 77682 h 328612"/>
              <a:gd name="connsiteX95" fmla="*/ 315670 w 338138"/>
              <a:gd name="connsiteY95" fmla="*/ 81632 h 328612"/>
              <a:gd name="connsiteX96" fmla="*/ 307739 w 338138"/>
              <a:gd name="connsiteY96" fmla="*/ 78999 h 328612"/>
              <a:gd name="connsiteX97" fmla="*/ 190109 w 338138"/>
              <a:gd name="connsiteY97" fmla="*/ 196181 h 328612"/>
              <a:gd name="connsiteX98" fmla="*/ 194074 w 338138"/>
              <a:gd name="connsiteY98" fmla="*/ 198814 h 328612"/>
              <a:gd name="connsiteX99" fmla="*/ 194074 w 338138"/>
              <a:gd name="connsiteY99" fmla="*/ 217247 h 328612"/>
              <a:gd name="connsiteX100" fmla="*/ 182179 w 338138"/>
              <a:gd name="connsiteY100" fmla="*/ 229097 h 328612"/>
              <a:gd name="connsiteX101" fmla="*/ 184822 w 338138"/>
              <a:gd name="connsiteY101" fmla="*/ 231730 h 328612"/>
              <a:gd name="connsiteX102" fmla="*/ 184822 w 338138"/>
              <a:gd name="connsiteY102" fmla="*/ 248847 h 328612"/>
              <a:gd name="connsiteX103" fmla="*/ 170284 w 338138"/>
              <a:gd name="connsiteY103" fmla="*/ 264647 h 328612"/>
              <a:gd name="connsiteX104" fmla="*/ 162354 w 338138"/>
              <a:gd name="connsiteY104" fmla="*/ 267280 h 328612"/>
              <a:gd name="connsiteX105" fmla="*/ 153102 w 338138"/>
              <a:gd name="connsiteY105" fmla="*/ 264647 h 328612"/>
              <a:gd name="connsiteX106" fmla="*/ 117416 w 338138"/>
              <a:gd name="connsiteY106" fmla="*/ 277813 h 328612"/>
              <a:gd name="connsiteX107" fmla="*/ 76444 w 338138"/>
              <a:gd name="connsiteY107" fmla="*/ 260697 h 328612"/>
              <a:gd name="connsiteX108" fmla="*/ 72479 w 338138"/>
              <a:gd name="connsiteY108" fmla="*/ 184331 h 328612"/>
              <a:gd name="connsiteX109" fmla="*/ 69836 w 338138"/>
              <a:gd name="connsiteY109" fmla="*/ 176431 h 328612"/>
              <a:gd name="connsiteX110" fmla="*/ 73801 w 338138"/>
              <a:gd name="connsiteY110" fmla="*/ 167214 h 328612"/>
              <a:gd name="connsiteX111" fmla="*/ 88339 w 338138"/>
              <a:gd name="connsiteY111" fmla="*/ 152731 h 328612"/>
              <a:gd name="connsiteX112" fmla="*/ 105521 w 338138"/>
              <a:gd name="connsiteY112" fmla="*/ 152731 h 328612"/>
              <a:gd name="connsiteX113" fmla="*/ 109486 w 338138"/>
              <a:gd name="connsiteY113" fmla="*/ 155364 h 328612"/>
              <a:gd name="connsiteX114" fmla="*/ 120060 w 338138"/>
              <a:gd name="connsiteY114" fmla="*/ 144831 h 328612"/>
              <a:gd name="connsiteX115" fmla="*/ 138563 w 338138"/>
              <a:gd name="connsiteY115" fmla="*/ 144831 h 328612"/>
              <a:gd name="connsiteX116" fmla="*/ 141207 w 338138"/>
              <a:gd name="connsiteY116" fmla="*/ 147465 h 328612"/>
              <a:gd name="connsiteX117" fmla="*/ 205969 w 338138"/>
              <a:gd name="connsiteY117" fmla="*/ 82949 h 328612"/>
              <a:gd name="connsiteX118" fmla="*/ 216543 w 338138"/>
              <a:gd name="connsiteY118" fmla="*/ 72416 h 328612"/>
              <a:gd name="connsiteX119" fmla="*/ 258837 w 338138"/>
              <a:gd name="connsiteY119" fmla="*/ 30283 h 328612"/>
              <a:gd name="connsiteX120" fmla="*/ 260159 w 338138"/>
              <a:gd name="connsiteY120" fmla="*/ 13166 h 328612"/>
              <a:gd name="connsiteX121" fmla="*/ 266767 w 338138"/>
              <a:gd name="connsiteY121" fmla="*/ 7900 h 328612"/>
              <a:gd name="connsiteX122" fmla="*/ 283949 w 338138"/>
              <a:gd name="connsiteY122" fmla="*/ 6583 h 328612"/>
              <a:gd name="connsiteX123" fmla="*/ 303774 w 338138"/>
              <a:gd name="connsiteY123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38138" h="328612">
                <a:moveTo>
                  <a:pt x="80786" y="271462"/>
                </a:moveTo>
                <a:cubicBezTo>
                  <a:pt x="83256" y="271462"/>
                  <a:pt x="85725" y="274060"/>
                  <a:pt x="85725" y="277956"/>
                </a:cubicBezTo>
                <a:cubicBezTo>
                  <a:pt x="85725" y="277956"/>
                  <a:pt x="85725" y="277956"/>
                  <a:pt x="85725" y="322118"/>
                </a:cubicBezTo>
                <a:cubicBezTo>
                  <a:pt x="85725" y="326014"/>
                  <a:pt x="83256" y="328612"/>
                  <a:pt x="80786" y="328612"/>
                </a:cubicBezTo>
                <a:cubicBezTo>
                  <a:pt x="77082" y="328612"/>
                  <a:pt x="74612" y="326014"/>
                  <a:pt x="74612" y="322118"/>
                </a:cubicBezTo>
                <a:cubicBezTo>
                  <a:pt x="74612" y="322118"/>
                  <a:pt x="74612" y="322118"/>
                  <a:pt x="74612" y="277956"/>
                </a:cubicBezTo>
                <a:cubicBezTo>
                  <a:pt x="74612" y="274060"/>
                  <a:pt x="77082" y="271462"/>
                  <a:pt x="80786" y="271462"/>
                </a:cubicBezTo>
                <a:close/>
                <a:moveTo>
                  <a:pt x="59490" y="261436"/>
                </a:moveTo>
                <a:cubicBezTo>
                  <a:pt x="60785" y="258762"/>
                  <a:pt x="64670" y="258762"/>
                  <a:pt x="67260" y="261436"/>
                </a:cubicBezTo>
                <a:cubicBezTo>
                  <a:pt x="69850" y="264109"/>
                  <a:pt x="69850" y="266783"/>
                  <a:pt x="67260" y="269457"/>
                </a:cubicBezTo>
                <a:cubicBezTo>
                  <a:pt x="67260" y="269457"/>
                  <a:pt x="67260" y="269457"/>
                  <a:pt x="30998" y="306888"/>
                </a:cubicBezTo>
                <a:cubicBezTo>
                  <a:pt x="29703" y="308225"/>
                  <a:pt x="28408" y="309562"/>
                  <a:pt x="27113" y="309562"/>
                </a:cubicBezTo>
                <a:cubicBezTo>
                  <a:pt x="24522" y="309562"/>
                  <a:pt x="23227" y="308225"/>
                  <a:pt x="21932" y="306888"/>
                </a:cubicBezTo>
                <a:cubicBezTo>
                  <a:pt x="20637" y="305552"/>
                  <a:pt x="20637" y="301541"/>
                  <a:pt x="21932" y="298867"/>
                </a:cubicBezTo>
                <a:cubicBezTo>
                  <a:pt x="21932" y="298867"/>
                  <a:pt x="21932" y="298867"/>
                  <a:pt x="59490" y="261436"/>
                </a:cubicBezTo>
                <a:close/>
                <a:moveTo>
                  <a:pt x="5317" y="236537"/>
                </a:moveTo>
                <a:cubicBezTo>
                  <a:pt x="5317" y="236537"/>
                  <a:pt x="5317" y="236537"/>
                  <a:pt x="51834" y="236537"/>
                </a:cubicBezTo>
                <a:cubicBezTo>
                  <a:pt x="54492" y="236537"/>
                  <a:pt x="57150" y="239359"/>
                  <a:pt x="57150" y="243593"/>
                </a:cubicBezTo>
                <a:cubicBezTo>
                  <a:pt x="57150" y="246415"/>
                  <a:pt x="54492" y="249237"/>
                  <a:pt x="51834" y="249237"/>
                </a:cubicBezTo>
                <a:cubicBezTo>
                  <a:pt x="51834" y="249237"/>
                  <a:pt x="51834" y="249237"/>
                  <a:pt x="5317" y="249237"/>
                </a:cubicBezTo>
                <a:cubicBezTo>
                  <a:pt x="2658" y="249237"/>
                  <a:pt x="0" y="246415"/>
                  <a:pt x="0" y="243593"/>
                </a:cubicBezTo>
                <a:cubicBezTo>
                  <a:pt x="0" y="239359"/>
                  <a:pt x="2658" y="236537"/>
                  <a:pt x="5317" y="236537"/>
                </a:cubicBezTo>
                <a:close/>
                <a:moveTo>
                  <a:pt x="81448" y="192087"/>
                </a:moveTo>
                <a:cubicBezTo>
                  <a:pt x="68263" y="210545"/>
                  <a:pt x="69582" y="235595"/>
                  <a:pt x="85403" y="252735"/>
                </a:cubicBezTo>
                <a:cubicBezTo>
                  <a:pt x="102543" y="268557"/>
                  <a:pt x="128912" y="269875"/>
                  <a:pt x="146051" y="256691"/>
                </a:cubicBezTo>
                <a:cubicBezTo>
                  <a:pt x="146051" y="256691"/>
                  <a:pt x="146051" y="256691"/>
                  <a:pt x="81448" y="192087"/>
                </a:cubicBezTo>
                <a:close/>
                <a:moveTo>
                  <a:pt x="97142" y="160337"/>
                </a:moveTo>
                <a:cubicBezTo>
                  <a:pt x="97142" y="160337"/>
                  <a:pt x="97142" y="160337"/>
                  <a:pt x="82550" y="174929"/>
                </a:cubicBezTo>
                <a:cubicBezTo>
                  <a:pt x="82550" y="174929"/>
                  <a:pt x="82550" y="174929"/>
                  <a:pt x="82550" y="176255"/>
                </a:cubicBezTo>
                <a:cubicBezTo>
                  <a:pt x="82550" y="176255"/>
                  <a:pt x="82550" y="176255"/>
                  <a:pt x="160817" y="255849"/>
                </a:cubicBezTo>
                <a:cubicBezTo>
                  <a:pt x="160817" y="255849"/>
                  <a:pt x="160817" y="255849"/>
                  <a:pt x="162143" y="255849"/>
                </a:cubicBezTo>
                <a:cubicBezTo>
                  <a:pt x="162143" y="257175"/>
                  <a:pt x="163470" y="257175"/>
                  <a:pt x="163470" y="255849"/>
                </a:cubicBezTo>
                <a:cubicBezTo>
                  <a:pt x="163470" y="255849"/>
                  <a:pt x="163470" y="255849"/>
                  <a:pt x="178062" y="241257"/>
                </a:cubicBezTo>
                <a:cubicBezTo>
                  <a:pt x="179388" y="241257"/>
                  <a:pt x="179388" y="239930"/>
                  <a:pt x="178062" y="239930"/>
                </a:cubicBezTo>
                <a:cubicBezTo>
                  <a:pt x="178062" y="239930"/>
                  <a:pt x="178062" y="239930"/>
                  <a:pt x="105102" y="166970"/>
                </a:cubicBezTo>
                <a:cubicBezTo>
                  <a:pt x="105102" y="166970"/>
                  <a:pt x="105102" y="166970"/>
                  <a:pt x="102448" y="162990"/>
                </a:cubicBezTo>
                <a:cubicBezTo>
                  <a:pt x="102448" y="162990"/>
                  <a:pt x="102448" y="162990"/>
                  <a:pt x="98469" y="160337"/>
                </a:cubicBezTo>
                <a:cubicBezTo>
                  <a:pt x="98469" y="160337"/>
                  <a:pt x="97142" y="160337"/>
                  <a:pt x="97142" y="160337"/>
                </a:cubicBezTo>
                <a:close/>
                <a:moveTo>
                  <a:pt x="127977" y="152125"/>
                </a:moveTo>
                <a:cubicBezTo>
                  <a:pt x="127977" y="152125"/>
                  <a:pt x="127977" y="152125"/>
                  <a:pt x="117475" y="162627"/>
                </a:cubicBezTo>
                <a:cubicBezTo>
                  <a:pt x="117475" y="162627"/>
                  <a:pt x="117475" y="162627"/>
                  <a:pt x="173923" y="219075"/>
                </a:cubicBezTo>
                <a:cubicBezTo>
                  <a:pt x="173923" y="219075"/>
                  <a:pt x="173923" y="219075"/>
                  <a:pt x="184425" y="208573"/>
                </a:cubicBezTo>
                <a:cubicBezTo>
                  <a:pt x="185738" y="207260"/>
                  <a:pt x="185738" y="207260"/>
                  <a:pt x="184425" y="207260"/>
                </a:cubicBezTo>
                <a:lnTo>
                  <a:pt x="181800" y="203322"/>
                </a:lnTo>
                <a:cubicBezTo>
                  <a:pt x="181800" y="203322"/>
                  <a:pt x="181800" y="203322"/>
                  <a:pt x="133228" y="154750"/>
                </a:cubicBezTo>
                <a:cubicBezTo>
                  <a:pt x="133228" y="154750"/>
                  <a:pt x="133228" y="154750"/>
                  <a:pt x="130603" y="152125"/>
                </a:cubicBezTo>
                <a:cubicBezTo>
                  <a:pt x="129290" y="150812"/>
                  <a:pt x="129290" y="150812"/>
                  <a:pt x="127977" y="152125"/>
                </a:cubicBezTo>
                <a:close/>
                <a:moveTo>
                  <a:pt x="185738" y="142875"/>
                </a:moveTo>
                <a:lnTo>
                  <a:pt x="193675" y="150813"/>
                </a:lnTo>
                <a:lnTo>
                  <a:pt x="179388" y="166688"/>
                </a:lnTo>
                <a:lnTo>
                  <a:pt x="171450" y="158750"/>
                </a:lnTo>
                <a:close/>
                <a:moveTo>
                  <a:pt x="199232" y="134937"/>
                </a:moveTo>
                <a:cubicBezTo>
                  <a:pt x="202300" y="134937"/>
                  <a:pt x="204788" y="137070"/>
                  <a:pt x="204788" y="139700"/>
                </a:cubicBezTo>
                <a:cubicBezTo>
                  <a:pt x="204788" y="142331"/>
                  <a:pt x="202300" y="144464"/>
                  <a:pt x="199232" y="144464"/>
                </a:cubicBezTo>
                <a:cubicBezTo>
                  <a:pt x="196163" y="144464"/>
                  <a:pt x="193675" y="142331"/>
                  <a:pt x="193675" y="139700"/>
                </a:cubicBezTo>
                <a:cubicBezTo>
                  <a:pt x="193675" y="137070"/>
                  <a:pt x="196163" y="134937"/>
                  <a:pt x="199232" y="134937"/>
                </a:cubicBezTo>
                <a:close/>
                <a:moveTo>
                  <a:pt x="219075" y="111125"/>
                </a:moveTo>
                <a:lnTo>
                  <a:pt x="227012" y="119063"/>
                </a:lnTo>
                <a:lnTo>
                  <a:pt x="209550" y="134938"/>
                </a:lnTo>
                <a:lnTo>
                  <a:pt x="201612" y="127000"/>
                </a:lnTo>
                <a:close/>
                <a:moveTo>
                  <a:pt x="214313" y="90487"/>
                </a:moveTo>
                <a:lnTo>
                  <a:pt x="149225" y="155575"/>
                </a:lnTo>
                <a:lnTo>
                  <a:pt x="182563" y="187325"/>
                </a:lnTo>
                <a:lnTo>
                  <a:pt x="247650" y="123825"/>
                </a:lnTo>
                <a:close/>
                <a:moveTo>
                  <a:pt x="234950" y="71437"/>
                </a:moveTo>
                <a:lnTo>
                  <a:pt x="227012" y="79374"/>
                </a:lnTo>
                <a:lnTo>
                  <a:pt x="223837" y="82549"/>
                </a:lnTo>
                <a:lnTo>
                  <a:pt x="255588" y="115887"/>
                </a:lnTo>
                <a:lnTo>
                  <a:pt x="266700" y="103187"/>
                </a:lnTo>
                <a:close/>
                <a:moveTo>
                  <a:pt x="266700" y="38100"/>
                </a:moveTo>
                <a:lnTo>
                  <a:pt x="242887" y="63500"/>
                </a:lnTo>
                <a:lnTo>
                  <a:pt x="274637" y="95250"/>
                </a:lnTo>
                <a:lnTo>
                  <a:pt x="300037" y="71437"/>
                </a:lnTo>
                <a:close/>
                <a:moveTo>
                  <a:pt x="274902" y="14287"/>
                </a:moveTo>
                <a:cubicBezTo>
                  <a:pt x="274902" y="14287"/>
                  <a:pt x="274902" y="14287"/>
                  <a:pt x="274902" y="15616"/>
                </a:cubicBezTo>
                <a:cubicBezTo>
                  <a:pt x="274902" y="15616"/>
                  <a:pt x="274902" y="15616"/>
                  <a:pt x="268287" y="20932"/>
                </a:cubicBezTo>
                <a:cubicBezTo>
                  <a:pt x="268287" y="22261"/>
                  <a:pt x="268287" y="22261"/>
                  <a:pt x="268287" y="23590"/>
                </a:cubicBezTo>
                <a:cubicBezTo>
                  <a:pt x="268287" y="23590"/>
                  <a:pt x="268287" y="23590"/>
                  <a:pt x="314590" y="70108"/>
                </a:cubicBezTo>
                <a:cubicBezTo>
                  <a:pt x="315913" y="71437"/>
                  <a:pt x="317236" y="71437"/>
                  <a:pt x="317236" y="70108"/>
                </a:cubicBezTo>
                <a:cubicBezTo>
                  <a:pt x="317236" y="70108"/>
                  <a:pt x="317236" y="70108"/>
                  <a:pt x="323850" y="63462"/>
                </a:cubicBezTo>
                <a:cubicBezTo>
                  <a:pt x="323850" y="63462"/>
                  <a:pt x="323850" y="62133"/>
                  <a:pt x="323850" y="62133"/>
                </a:cubicBezTo>
                <a:cubicBezTo>
                  <a:pt x="323850" y="62133"/>
                  <a:pt x="323850" y="62133"/>
                  <a:pt x="276225" y="15616"/>
                </a:cubicBezTo>
                <a:cubicBezTo>
                  <a:pt x="276225" y="14287"/>
                  <a:pt x="276225" y="14287"/>
                  <a:pt x="274902" y="14287"/>
                </a:cubicBezTo>
                <a:close/>
                <a:moveTo>
                  <a:pt x="307212" y="12567"/>
                </a:moveTo>
                <a:cubicBezTo>
                  <a:pt x="302175" y="12082"/>
                  <a:pt x="296802" y="13052"/>
                  <a:pt x="292100" y="14992"/>
                </a:cubicBezTo>
                <a:cubicBezTo>
                  <a:pt x="292100" y="14992"/>
                  <a:pt x="292100" y="14992"/>
                  <a:pt x="324339" y="46037"/>
                </a:cubicBezTo>
                <a:cubicBezTo>
                  <a:pt x="325682" y="42156"/>
                  <a:pt x="327025" y="38276"/>
                  <a:pt x="327025" y="34395"/>
                </a:cubicBezTo>
                <a:cubicBezTo>
                  <a:pt x="327025" y="29221"/>
                  <a:pt x="325682" y="22754"/>
                  <a:pt x="320309" y="18873"/>
                </a:cubicBezTo>
                <a:cubicBezTo>
                  <a:pt x="316951" y="14992"/>
                  <a:pt x="312249" y="13052"/>
                  <a:pt x="307212" y="12567"/>
                </a:cubicBezTo>
                <a:close/>
                <a:moveTo>
                  <a:pt x="303774" y="0"/>
                </a:moveTo>
                <a:cubicBezTo>
                  <a:pt x="313026" y="0"/>
                  <a:pt x="320956" y="3950"/>
                  <a:pt x="327565" y="10533"/>
                </a:cubicBezTo>
                <a:cubicBezTo>
                  <a:pt x="334173" y="17116"/>
                  <a:pt x="338138" y="25016"/>
                  <a:pt x="338138" y="34233"/>
                </a:cubicBezTo>
                <a:cubicBezTo>
                  <a:pt x="338138" y="42133"/>
                  <a:pt x="335495" y="48716"/>
                  <a:pt x="331530" y="53982"/>
                </a:cubicBezTo>
                <a:cubicBezTo>
                  <a:pt x="335495" y="59249"/>
                  <a:pt x="335495" y="67149"/>
                  <a:pt x="331530" y="72416"/>
                </a:cubicBezTo>
                <a:cubicBezTo>
                  <a:pt x="331530" y="72416"/>
                  <a:pt x="331530" y="72416"/>
                  <a:pt x="324921" y="77682"/>
                </a:cubicBezTo>
                <a:cubicBezTo>
                  <a:pt x="322278" y="80315"/>
                  <a:pt x="319635" y="81632"/>
                  <a:pt x="315670" y="81632"/>
                </a:cubicBezTo>
                <a:cubicBezTo>
                  <a:pt x="313026" y="81632"/>
                  <a:pt x="310383" y="80315"/>
                  <a:pt x="307739" y="78999"/>
                </a:cubicBezTo>
                <a:cubicBezTo>
                  <a:pt x="307739" y="78999"/>
                  <a:pt x="307739" y="78999"/>
                  <a:pt x="190109" y="196181"/>
                </a:cubicBezTo>
                <a:cubicBezTo>
                  <a:pt x="190109" y="196181"/>
                  <a:pt x="190109" y="196181"/>
                  <a:pt x="194074" y="198814"/>
                </a:cubicBezTo>
                <a:cubicBezTo>
                  <a:pt x="198039" y="204081"/>
                  <a:pt x="198039" y="211980"/>
                  <a:pt x="194074" y="217247"/>
                </a:cubicBezTo>
                <a:cubicBezTo>
                  <a:pt x="194074" y="217247"/>
                  <a:pt x="194074" y="217247"/>
                  <a:pt x="182179" y="229097"/>
                </a:cubicBezTo>
                <a:cubicBezTo>
                  <a:pt x="182179" y="229097"/>
                  <a:pt x="182179" y="229097"/>
                  <a:pt x="184822" y="231730"/>
                </a:cubicBezTo>
                <a:cubicBezTo>
                  <a:pt x="190109" y="236997"/>
                  <a:pt x="190109" y="244897"/>
                  <a:pt x="184822" y="248847"/>
                </a:cubicBezTo>
                <a:cubicBezTo>
                  <a:pt x="184822" y="248847"/>
                  <a:pt x="184822" y="248847"/>
                  <a:pt x="170284" y="264647"/>
                </a:cubicBezTo>
                <a:cubicBezTo>
                  <a:pt x="167640" y="265963"/>
                  <a:pt x="164997" y="267280"/>
                  <a:pt x="162354" y="267280"/>
                </a:cubicBezTo>
                <a:cubicBezTo>
                  <a:pt x="158389" y="267280"/>
                  <a:pt x="155745" y="267280"/>
                  <a:pt x="153102" y="264647"/>
                </a:cubicBezTo>
                <a:cubicBezTo>
                  <a:pt x="142528" y="272547"/>
                  <a:pt x="130633" y="277813"/>
                  <a:pt x="117416" y="277813"/>
                </a:cubicBezTo>
                <a:cubicBezTo>
                  <a:pt x="102878" y="277813"/>
                  <a:pt x="88339" y="272547"/>
                  <a:pt x="76444" y="260697"/>
                </a:cubicBezTo>
                <a:cubicBezTo>
                  <a:pt x="55297" y="239630"/>
                  <a:pt x="53975" y="206714"/>
                  <a:pt x="72479" y="184331"/>
                </a:cubicBezTo>
                <a:cubicBezTo>
                  <a:pt x="71157" y="181697"/>
                  <a:pt x="69836" y="179064"/>
                  <a:pt x="69836" y="176431"/>
                </a:cubicBezTo>
                <a:cubicBezTo>
                  <a:pt x="69836" y="172481"/>
                  <a:pt x="71157" y="169848"/>
                  <a:pt x="73801" y="167214"/>
                </a:cubicBezTo>
                <a:cubicBezTo>
                  <a:pt x="73801" y="167214"/>
                  <a:pt x="73801" y="167214"/>
                  <a:pt x="88339" y="152731"/>
                </a:cubicBezTo>
                <a:cubicBezTo>
                  <a:pt x="92304" y="147465"/>
                  <a:pt x="101556" y="147465"/>
                  <a:pt x="105521" y="152731"/>
                </a:cubicBezTo>
                <a:cubicBezTo>
                  <a:pt x="105521" y="152731"/>
                  <a:pt x="105521" y="152731"/>
                  <a:pt x="109486" y="155364"/>
                </a:cubicBezTo>
                <a:cubicBezTo>
                  <a:pt x="109486" y="155364"/>
                  <a:pt x="109486" y="155364"/>
                  <a:pt x="120060" y="144831"/>
                </a:cubicBezTo>
                <a:cubicBezTo>
                  <a:pt x="125346" y="139565"/>
                  <a:pt x="133277" y="139565"/>
                  <a:pt x="138563" y="144831"/>
                </a:cubicBezTo>
                <a:cubicBezTo>
                  <a:pt x="138563" y="144831"/>
                  <a:pt x="138563" y="144831"/>
                  <a:pt x="141207" y="147465"/>
                </a:cubicBezTo>
                <a:cubicBezTo>
                  <a:pt x="141207" y="147465"/>
                  <a:pt x="141207" y="147465"/>
                  <a:pt x="205969" y="82949"/>
                </a:cubicBezTo>
                <a:cubicBezTo>
                  <a:pt x="205969" y="82949"/>
                  <a:pt x="205969" y="82949"/>
                  <a:pt x="216543" y="72416"/>
                </a:cubicBezTo>
                <a:cubicBezTo>
                  <a:pt x="216543" y="72416"/>
                  <a:pt x="216543" y="72416"/>
                  <a:pt x="258837" y="30283"/>
                </a:cubicBezTo>
                <a:cubicBezTo>
                  <a:pt x="254872" y="25016"/>
                  <a:pt x="254872" y="18433"/>
                  <a:pt x="260159" y="13166"/>
                </a:cubicBezTo>
                <a:cubicBezTo>
                  <a:pt x="260159" y="13166"/>
                  <a:pt x="260159" y="13166"/>
                  <a:pt x="266767" y="7900"/>
                </a:cubicBezTo>
                <a:cubicBezTo>
                  <a:pt x="270732" y="2633"/>
                  <a:pt x="278662" y="2633"/>
                  <a:pt x="283949" y="6583"/>
                </a:cubicBezTo>
                <a:cubicBezTo>
                  <a:pt x="289236" y="2633"/>
                  <a:pt x="295844" y="0"/>
                  <a:pt x="3037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091398" y="4479484"/>
            <a:ext cx="201926" cy="380622"/>
          </a:xfrm>
          <a:custGeom>
            <a:avLst/>
            <a:gdLst>
              <a:gd name="connsiteX0" fmla="*/ 128587 w 179388"/>
              <a:gd name="connsiteY0" fmla="*/ 160338 h 338138"/>
              <a:gd name="connsiteX1" fmla="*/ 128587 w 179388"/>
              <a:gd name="connsiteY1" fmla="*/ 231776 h 338138"/>
              <a:gd name="connsiteX2" fmla="*/ 133350 w 179388"/>
              <a:gd name="connsiteY2" fmla="*/ 231776 h 338138"/>
              <a:gd name="connsiteX3" fmla="*/ 134937 w 179388"/>
              <a:gd name="connsiteY3" fmla="*/ 296863 h 338138"/>
              <a:gd name="connsiteX4" fmla="*/ 136525 w 179388"/>
              <a:gd name="connsiteY4" fmla="*/ 231776 h 338138"/>
              <a:gd name="connsiteX5" fmla="*/ 142875 w 179388"/>
              <a:gd name="connsiteY5" fmla="*/ 231776 h 338138"/>
              <a:gd name="connsiteX6" fmla="*/ 142875 w 179388"/>
              <a:gd name="connsiteY6" fmla="*/ 160338 h 338138"/>
              <a:gd name="connsiteX7" fmla="*/ 39687 w 179388"/>
              <a:gd name="connsiteY7" fmla="*/ 160338 h 338138"/>
              <a:gd name="connsiteX8" fmla="*/ 39687 w 179388"/>
              <a:gd name="connsiteY8" fmla="*/ 231776 h 338138"/>
              <a:gd name="connsiteX9" fmla="*/ 44450 w 179388"/>
              <a:gd name="connsiteY9" fmla="*/ 231776 h 338138"/>
              <a:gd name="connsiteX10" fmla="*/ 46037 w 179388"/>
              <a:gd name="connsiteY10" fmla="*/ 296863 h 338138"/>
              <a:gd name="connsiteX11" fmla="*/ 47625 w 179388"/>
              <a:gd name="connsiteY11" fmla="*/ 231776 h 338138"/>
              <a:gd name="connsiteX12" fmla="*/ 52387 w 179388"/>
              <a:gd name="connsiteY12" fmla="*/ 231776 h 338138"/>
              <a:gd name="connsiteX13" fmla="*/ 52387 w 179388"/>
              <a:gd name="connsiteY13" fmla="*/ 160338 h 338138"/>
              <a:gd name="connsiteX14" fmla="*/ 89694 w 179388"/>
              <a:gd name="connsiteY14" fmla="*/ 7938 h 338138"/>
              <a:gd name="connsiteX15" fmla="*/ 34310 w 179388"/>
              <a:gd name="connsiteY15" fmla="*/ 63097 h 338138"/>
              <a:gd name="connsiteX16" fmla="*/ 34310 w 179388"/>
              <a:gd name="connsiteY16" fmla="*/ 132702 h 338138"/>
              <a:gd name="connsiteX17" fmla="*/ 7937 w 179388"/>
              <a:gd name="connsiteY17" fmla="*/ 132702 h 338138"/>
              <a:gd name="connsiteX18" fmla="*/ 7937 w 179388"/>
              <a:gd name="connsiteY18" fmla="*/ 152401 h 338138"/>
              <a:gd name="connsiteX19" fmla="*/ 171450 w 179388"/>
              <a:gd name="connsiteY19" fmla="*/ 152401 h 338138"/>
              <a:gd name="connsiteX20" fmla="*/ 171450 w 179388"/>
              <a:gd name="connsiteY20" fmla="*/ 132702 h 338138"/>
              <a:gd name="connsiteX21" fmla="*/ 145077 w 179388"/>
              <a:gd name="connsiteY21" fmla="*/ 132702 h 338138"/>
              <a:gd name="connsiteX22" fmla="*/ 145077 w 179388"/>
              <a:gd name="connsiteY22" fmla="*/ 63097 h 338138"/>
              <a:gd name="connsiteX23" fmla="*/ 89694 w 179388"/>
              <a:gd name="connsiteY23" fmla="*/ 7938 h 338138"/>
              <a:gd name="connsiteX24" fmla="*/ 89694 w 179388"/>
              <a:gd name="connsiteY24" fmla="*/ 0 h 338138"/>
              <a:gd name="connsiteX25" fmla="*/ 153008 w 179388"/>
              <a:gd name="connsiteY25" fmla="*/ 63401 h 338138"/>
              <a:gd name="connsiteX26" fmla="*/ 153008 w 179388"/>
              <a:gd name="connsiteY26" fmla="*/ 126802 h 338138"/>
              <a:gd name="connsiteX27" fmla="*/ 179388 w 179388"/>
              <a:gd name="connsiteY27" fmla="*/ 126802 h 338138"/>
              <a:gd name="connsiteX28" fmla="*/ 179388 w 179388"/>
              <a:gd name="connsiteY28" fmla="*/ 161144 h 338138"/>
              <a:gd name="connsiteX29" fmla="*/ 150370 w 179388"/>
              <a:gd name="connsiteY29" fmla="*/ 161144 h 338138"/>
              <a:gd name="connsiteX30" fmla="*/ 150370 w 179388"/>
              <a:gd name="connsiteY30" fmla="*/ 240395 h 338138"/>
              <a:gd name="connsiteX31" fmla="*/ 143774 w 179388"/>
              <a:gd name="connsiteY31" fmla="*/ 240395 h 338138"/>
              <a:gd name="connsiteX32" fmla="*/ 142455 w 179388"/>
              <a:gd name="connsiteY32" fmla="*/ 338138 h 338138"/>
              <a:gd name="connsiteX33" fmla="*/ 127946 w 179388"/>
              <a:gd name="connsiteY33" fmla="*/ 338138 h 338138"/>
              <a:gd name="connsiteX34" fmla="*/ 125308 w 179388"/>
              <a:gd name="connsiteY34" fmla="*/ 240395 h 338138"/>
              <a:gd name="connsiteX35" fmla="*/ 120032 w 179388"/>
              <a:gd name="connsiteY35" fmla="*/ 240395 h 338138"/>
              <a:gd name="connsiteX36" fmla="*/ 120032 w 179388"/>
              <a:gd name="connsiteY36" fmla="*/ 161144 h 338138"/>
              <a:gd name="connsiteX37" fmla="*/ 60676 w 179388"/>
              <a:gd name="connsiteY37" fmla="*/ 161144 h 338138"/>
              <a:gd name="connsiteX38" fmla="*/ 60676 w 179388"/>
              <a:gd name="connsiteY38" fmla="*/ 240395 h 338138"/>
              <a:gd name="connsiteX39" fmla="*/ 55399 w 179388"/>
              <a:gd name="connsiteY39" fmla="*/ 240395 h 338138"/>
              <a:gd name="connsiteX40" fmla="*/ 52761 w 179388"/>
              <a:gd name="connsiteY40" fmla="*/ 338138 h 338138"/>
              <a:gd name="connsiteX41" fmla="*/ 39571 w 179388"/>
              <a:gd name="connsiteY41" fmla="*/ 338138 h 338138"/>
              <a:gd name="connsiteX42" fmla="*/ 36933 w 179388"/>
              <a:gd name="connsiteY42" fmla="*/ 240395 h 338138"/>
              <a:gd name="connsiteX43" fmla="*/ 31657 w 179388"/>
              <a:gd name="connsiteY43" fmla="*/ 240395 h 338138"/>
              <a:gd name="connsiteX44" fmla="*/ 31657 w 179388"/>
              <a:gd name="connsiteY44" fmla="*/ 161144 h 338138"/>
              <a:gd name="connsiteX45" fmla="*/ 0 w 179388"/>
              <a:gd name="connsiteY45" fmla="*/ 161144 h 338138"/>
              <a:gd name="connsiteX46" fmla="*/ 0 w 179388"/>
              <a:gd name="connsiteY46" fmla="*/ 126802 h 338138"/>
              <a:gd name="connsiteX47" fmla="*/ 26381 w 179388"/>
              <a:gd name="connsiteY47" fmla="*/ 126802 h 338138"/>
              <a:gd name="connsiteX48" fmla="*/ 26381 w 179388"/>
              <a:gd name="connsiteY48" fmla="*/ 63401 h 338138"/>
              <a:gd name="connsiteX49" fmla="*/ 89694 w 179388"/>
              <a:gd name="connsiteY4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9388" h="338138">
                <a:moveTo>
                  <a:pt x="128587" y="160338"/>
                </a:moveTo>
                <a:lnTo>
                  <a:pt x="128587" y="231776"/>
                </a:lnTo>
                <a:lnTo>
                  <a:pt x="133350" y="231776"/>
                </a:lnTo>
                <a:lnTo>
                  <a:pt x="134937" y="296863"/>
                </a:lnTo>
                <a:lnTo>
                  <a:pt x="136525" y="231776"/>
                </a:lnTo>
                <a:lnTo>
                  <a:pt x="142875" y="231776"/>
                </a:lnTo>
                <a:lnTo>
                  <a:pt x="142875" y="160338"/>
                </a:lnTo>
                <a:close/>
                <a:moveTo>
                  <a:pt x="39687" y="160338"/>
                </a:moveTo>
                <a:lnTo>
                  <a:pt x="39687" y="231776"/>
                </a:lnTo>
                <a:lnTo>
                  <a:pt x="44450" y="231776"/>
                </a:lnTo>
                <a:lnTo>
                  <a:pt x="46037" y="296863"/>
                </a:lnTo>
                <a:lnTo>
                  <a:pt x="47625" y="231776"/>
                </a:lnTo>
                <a:lnTo>
                  <a:pt x="52387" y="231776"/>
                </a:lnTo>
                <a:lnTo>
                  <a:pt x="52387" y="160338"/>
                </a:lnTo>
                <a:close/>
                <a:moveTo>
                  <a:pt x="89694" y="7938"/>
                </a:moveTo>
                <a:cubicBezTo>
                  <a:pt x="59365" y="7938"/>
                  <a:pt x="34310" y="32891"/>
                  <a:pt x="34310" y="63097"/>
                </a:cubicBezTo>
                <a:cubicBezTo>
                  <a:pt x="34310" y="63097"/>
                  <a:pt x="34310" y="63097"/>
                  <a:pt x="34310" y="132702"/>
                </a:cubicBezTo>
                <a:cubicBezTo>
                  <a:pt x="34310" y="132702"/>
                  <a:pt x="34310" y="132702"/>
                  <a:pt x="7937" y="132702"/>
                </a:cubicBezTo>
                <a:cubicBezTo>
                  <a:pt x="7937" y="132702"/>
                  <a:pt x="7937" y="132702"/>
                  <a:pt x="7937" y="152401"/>
                </a:cubicBezTo>
                <a:cubicBezTo>
                  <a:pt x="7937" y="152401"/>
                  <a:pt x="7937" y="152401"/>
                  <a:pt x="171450" y="152401"/>
                </a:cubicBezTo>
                <a:cubicBezTo>
                  <a:pt x="171450" y="152401"/>
                  <a:pt x="171450" y="152401"/>
                  <a:pt x="171450" y="132702"/>
                </a:cubicBezTo>
                <a:cubicBezTo>
                  <a:pt x="171450" y="132702"/>
                  <a:pt x="171450" y="132702"/>
                  <a:pt x="145077" y="132702"/>
                </a:cubicBezTo>
                <a:cubicBezTo>
                  <a:pt x="145077" y="132702"/>
                  <a:pt x="145077" y="132702"/>
                  <a:pt x="145077" y="63097"/>
                </a:cubicBezTo>
                <a:cubicBezTo>
                  <a:pt x="145077" y="32891"/>
                  <a:pt x="120023" y="7938"/>
                  <a:pt x="89694" y="7938"/>
                </a:cubicBezTo>
                <a:close/>
                <a:moveTo>
                  <a:pt x="89694" y="0"/>
                </a:moveTo>
                <a:cubicBezTo>
                  <a:pt x="125308" y="0"/>
                  <a:pt x="153008" y="29059"/>
                  <a:pt x="153008" y="63401"/>
                </a:cubicBezTo>
                <a:cubicBezTo>
                  <a:pt x="153008" y="63401"/>
                  <a:pt x="153008" y="63401"/>
                  <a:pt x="153008" y="126802"/>
                </a:cubicBezTo>
                <a:lnTo>
                  <a:pt x="179388" y="126802"/>
                </a:lnTo>
                <a:cubicBezTo>
                  <a:pt x="179388" y="126802"/>
                  <a:pt x="179388" y="126802"/>
                  <a:pt x="179388" y="161144"/>
                </a:cubicBezTo>
                <a:cubicBezTo>
                  <a:pt x="179388" y="161144"/>
                  <a:pt x="179388" y="161144"/>
                  <a:pt x="150370" y="161144"/>
                </a:cubicBezTo>
                <a:cubicBezTo>
                  <a:pt x="150370" y="161144"/>
                  <a:pt x="150370" y="161144"/>
                  <a:pt x="150370" y="240395"/>
                </a:cubicBezTo>
                <a:cubicBezTo>
                  <a:pt x="150370" y="240395"/>
                  <a:pt x="150370" y="240395"/>
                  <a:pt x="143774" y="240395"/>
                </a:cubicBezTo>
                <a:cubicBezTo>
                  <a:pt x="143774" y="240395"/>
                  <a:pt x="143774" y="240395"/>
                  <a:pt x="142455" y="338138"/>
                </a:cubicBezTo>
                <a:cubicBezTo>
                  <a:pt x="142455" y="338138"/>
                  <a:pt x="142455" y="338138"/>
                  <a:pt x="127946" y="338138"/>
                </a:cubicBezTo>
                <a:cubicBezTo>
                  <a:pt x="127946" y="338138"/>
                  <a:pt x="127946" y="338138"/>
                  <a:pt x="125308" y="240395"/>
                </a:cubicBezTo>
                <a:cubicBezTo>
                  <a:pt x="125308" y="240395"/>
                  <a:pt x="125308" y="240395"/>
                  <a:pt x="120032" y="240395"/>
                </a:cubicBezTo>
                <a:cubicBezTo>
                  <a:pt x="120032" y="240395"/>
                  <a:pt x="120032" y="240395"/>
                  <a:pt x="120032" y="161144"/>
                </a:cubicBezTo>
                <a:cubicBezTo>
                  <a:pt x="120032" y="161144"/>
                  <a:pt x="120032" y="161144"/>
                  <a:pt x="60676" y="161144"/>
                </a:cubicBezTo>
                <a:cubicBezTo>
                  <a:pt x="60676" y="161144"/>
                  <a:pt x="60676" y="161144"/>
                  <a:pt x="60676" y="240395"/>
                </a:cubicBezTo>
                <a:cubicBezTo>
                  <a:pt x="60676" y="240395"/>
                  <a:pt x="60676" y="240395"/>
                  <a:pt x="55399" y="240395"/>
                </a:cubicBezTo>
                <a:cubicBezTo>
                  <a:pt x="55399" y="240395"/>
                  <a:pt x="55399" y="240395"/>
                  <a:pt x="52761" y="338138"/>
                </a:cubicBezTo>
                <a:cubicBezTo>
                  <a:pt x="52761" y="338138"/>
                  <a:pt x="52761" y="338138"/>
                  <a:pt x="39571" y="338138"/>
                </a:cubicBezTo>
                <a:cubicBezTo>
                  <a:pt x="39571" y="338138"/>
                  <a:pt x="39571" y="338138"/>
                  <a:pt x="36933" y="240395"/>
                </a:cubicBezTo>
                <a:cubicBezTo>
                  <a:pt x="36933" y="240395"/>
                  <a:pt x="36933" y="240395"/>
                  <a:pt x="31657" y="240395"/>
                </a:cubicBezTo>
                <a:cubicBezTo>
                  <a:pt x="31657" y="240395"/>
                  <a:pt x="31657" y="240395"/>
                  <a:pt x="31657" y="161144"/>
                </a:cubicBezTo>
                <a:cubicBezTo>
                  <a:pt x="31657" y="161144"/>
                  <a:pt x="31657" y="161144"/>
                  <a:pt x="0" y="161144"/>
                </a:cubicBezTo>
                <a:cubicBezTo>
                  <a:pt x="0" y="161144"/>
                  <a:pt x="0" y="161144"/>
                  <a:pt x="0" y="126802"/>
                </a:cubicBezTo>
                <a:cubicBezTo>
                  <a:pt x="0" y="126802"/>
                  <a:pt x="0" y="126802"/>
                  <a:pt x="26381" y="126802"/>
                </a:cubicBezTo>
                <a:cubicBezTo>
                  <a:pt x="26381" y="126802"/>
                  <a:pt x="26381" y="126802"/>
                  <a:pt x="26381" y="63401"/>
                </a:cubicBezTo>
                <a:cubicBezTo>
                  <a:pt x="26381" y="29059"/>
                  <a:pt x="54080" y="0"/>
                  <a:pt x="8969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82668" y="1842125"/>
            <a:ext cx="4800360" cy="4031668"/>
            <a:chOff x="1554163" y="1203325"/>
            <a:chExt cx="6840537" cy="5745163"/>
          </a:xfrm>
        </p:grpSpPr>
        <p:sp>
          <p:nvSpPr>
            <p:cNvPr id="25" name="任意多边形 24"/>
            <p:cNvSpPr>
              <a:spLocks/>
            </p:cNvSpPr>
            <p:nvPr/>
          </p:nvSpPr>
          <p:spPr bwMode="auto">
            <a:xfrm>
              <a:off x="3735388" y="6911975"/>
              <a:ext cx="2513012" cy="36513"/>
            </a:xfrm>
            <a:custGeom>
              <a:avLst/>
              <a:gdLst>
                <a:gd name="T0" fmla="*/ 6776 w 6981"/>
                <a:gd name="T1" fmla="*/ 0 h 103"/>
                <a:gd name="T2" fmla="*/ 6776 w 6981"/>
                <a:gd name="T3" fmla="*/ 0 h 103"/>
                <a:gd name="T4" fmla="*/ 203 w 6981"/>
                <a:gd name="T5" fmla="*/ 0 h 103"/>
                <a:gd name="T6" fmla="*/ 0 w 6981"/>
                <a:gd name="T7" fmla="*/ 46 h 103"/>
                <a:gd name="T8" fmla="*/ 0 w 6981"/>
                <a:gd name="T9" fmla="*/ 55 h 103"/>
                <a:gd name="T10" fmla="*/ 203 w 6981"/>
                <a:gd name="T11" fmla="*/ 102 h 103"/>
                <a:gd name="T12" fmla="*/ 6776 w 6981"/>
                <a:gd name="T13" fmla="*/ 102 h 103"/>
                <a:gd name="T14" fmla="*/ 6980 w 6981"/>
                <a:gd name="T15" fmla="*/ 55 h 103"/>
                <a:gd name="T16" fmla="*/ 6980 w 6981"/>
                <a:gd name="T17" fmla="*/ 46 h 103"/>
                <a:gd name="T18" fmla="*/ 6776 w 6981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03">
                  <a:moveTo>
                    <a:pt x="6776" y="0"/>
                  </a:moveTo>
                  <a:lnTo>
                    <a:pt x="6776" y="0"/>
                  </a:lnTo>
                  <a:cubicBezTo>
                    <a:pt x="203" y="0"/>
                    <a:pt x="203" y="0"/>
                    <a:pt x="203" y="0"/>
                  </a:cubicBezTo>
                  <a:cubicBezTo>
                    <a:pt x="92" y="0"/>
                    <a:pt x="0" y="18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92" y="102"/>
                    <a:pt x="203" y="102"/>
                  </a:cubicBezTo>
                  <a:cubicBezTo>
                    <a:pt x="6776" y="102"/>
                    <a:pt x="6776" y="102"/>
                    <a:pt x="6776" y="102"/>
                  </a:cubicBezTo>
                  <a:cubicBezTo>
                    <a:pt x="6887" y="102"/>
                    <a:pt x="6980" y="83"/>
                    <a:pt x="6980" y="55"/>
                  </a:cubicBezTo>
                  <a:cubicBezTo>
                    <a:pt x="6980" y="46"/>
                    <a:pt x="6980" y="46"/>
                    <a:pt x="6980" y="46"/>
                  </a:cubicBezTo>
                  <a:cubicBezTo>
                    <a:pt x="6980" y="18"/>
                    <a:pt x="6887" y="0"/>
                    <a:pt x="6776" y="0"/>
                  </a:cubicBezTo>
                </a:path>
              </a:pathLst>
            </a:custGeom>
            <a:solidFill>
              <a:srgbClr val="BCB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6" name="任意多边形 25"/>
            <p:cNvSpPr>
              <a:spLocks/>
            </p:cNvSpPr>
            <p:nvPr/>
          </p:nvSpPr>
          <p:spPr bwMode="auto">
            <a:xfrm>
              <a:off x="1554163" y="1203325"/>
              <a:ext cx="6840537" cy="4140200"/>
            </a:xfrm>
            <a:custGeom>
              <a:avLst/>
              <a:gdLst>
                <a:gd name="T0" fmla="*/ 18999 w 19000"/>
                <a:gd name="T1" fmla="*/ 11499 h 11500"/>
                <a:gd name="T2" fmla="*/ 18999 w 19000"/>
                <a:gd name="T3" fmla="*/ 11499 h 11500"/>
                <a:gd name="T4" fmla="*/ 18999 w 19000"/>
                <a:gd name="T5" fmla="*/ 630 h 11500"/>
                <a:gd name="T6" fmla="*/ 18369 w 19000"/>
                <a:gd name="T7" fmla="*/ 0 h 11500"/>
                <a:gd name="T8" fmla="*/ 630 w 19000"/>
                <a:gd name="T9" fmla="*/ 0 h 11500"/>
                <a:gd name="T10" fmla="*/ 0 w 19000"/>
                <a:gd name="T11" fmla="*/ 630 h 11500"/>
                <a:gd name="T12" fmla="*/ 0 w 19000"/>
                <a:gd name="T13" fmla="*/ 11499 h 11500"/>
                <a:gd name="T14" fmla="*/ 18999 w 19000"/>
                <a:gd name="T15" fmla="*/ 11499 h 1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11500">
                  <a:moveTo>
                    <a:pt x="18999" y="11499"/>
                  </a:moveTo>
                  <a:lnTo>
                    <a:pt x="18999" y="11499"/>
                  </a:lnTo>
                  <a:cubicBezTo>
                    <a:pt x="18999" y="630"/>
                    <a:pt x="18999" y="630"/>
                    <a:pt x="18999" y="630"/>
                  </a:cubicBezTo>
                  <a:cubicBezTo>
                    <a:pt x="18999" y="287"/>
                    <a:pt x="18712" y="0"/>
                    <a:pt x="1836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278" y="0"/>
                    <a:pt x="0" y="287"/>
                    <a:pt x="0" y="630"/>
                  </a:cubicBezTo>
                  <a:cubicBezTo>
                    <a:pt x="0" y="11499"/>
                    <a:pt x="0" y="11499"/>
                    <a:pt x="0" y="11499"/>
                  </a:cubicBezTo>
                  <a:lnTo>
                    <a:pt x="18999" y="11499"/>
                  </a:lnTo>
                </a:path>
              </a:pathLst>
            </a:custGeom>
            <a:solidFill>
              <a:srgbClr val="1719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7" name="任意多边形 26"/>
            <p:cNvSpPr>
              <a:spLocks/>
            </p:cNvSpPr>
            <p:nvPr/>
          </p:nvSpPr>
          <p:spPr bwMode="auto">
            <a:xfrm>
              <a:off x="3735388" y="6099175"/>
              <a:ext cx="2513012" cy="833438"/>
            </a:xfrm>
            <a:custGeom>
              <a:avLst/>
              <a:gdLst>
                <a:gd name="T0" fmla="*/ 6924 w 6981"/>
                <a:gd name="T1" fmla="*/ 2138 h 2315"/>
                <a:gd name="T2" fmla="*/ 6924 w 6981"/>
                <a:gd name="T3" fmla="*/ 2138 h 2315"/>
                <a:gd name="T4" fmla="*/ 6249 w 6981"/>
                <a:gd name="T5" fmla="*/ 2000 h 2315"/>
                <a:gd name="T6" fmla="*/ 6036 w 6981"/>
                <a:gd name="T7" fmla="*/ 1712 h 2315"/>
                <a:gd name="T8" fmla="*/ 5897 w 6981"/>
                <a:gd name="T9" fmla="*/ 0 h 2315"/>
                <a:gd name="T10" fmla="*/ 1074 w 6981"/>
                <a:gd name="T11" fmla="*/ 0 h 2315"/>
                <a:gd name="T12" fmla="*/ 944 w 6981"/>
                <a:gd name="T13" fmla="*/ 1712 h 2315"/>
                <a:gd name="T14" fmla="*/ 731 w 6981"/>
                <a:gd name="T15" fmla="*/ 2000 h 2315"/>
                <a:gd name="T16" fmla="*/ 37 w 6981"/>
                <a:gd name="T17" fmla="*/ 2148 h 2315"/>
                <a:gd name="T18" fmla="*/ 0 w 6981"/>
                <a:gd name="T19" fmla="*/ 2185 h 2315"/>
                <a:gd name="T20" fmla="*/ 0 w 6981"/>
                <a:gd name="T21" fmla="*/ 2314 h 2315"/>
                <a:gd name="T22" fmla="*/ 18 w 6981"/>
                <a:gd name="T23" fmla="*/ 2314 h 2315"/>
                <a:gd name="T24" fmla="*/ 6961 w 6981"/>
                <a:gd name="T25" fmla="*/ 2314 h 2315"/>
                <a:gd name="T26" fmla="*/ 6980 w 6981"/>
                <a:gd name="T27" fmla="*/ 2314 h 2315"/>
                <a:gd name="T28" fmla="*/ 6980 w 6981"/>
                <a:gd name="T29" fmla="*/ 2185 h 2315"/>
                <a:gd name="T30" fmla="*/ 6924 w 6981"/>
                <a:gd name="T31" fmla="*/ 2138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81" h="2315">
                  <a:moveTo>
                    <a:pt x="6924" y="2138"/>
                  </a:moveTo>
                  <a:lnTo>
                    <a:pt x="6924" y="2138"/>
                  </a:lnTo>
                  <a:cubicBezTo>
                    <a:pt x="6795" y="2111"/>
                    <a:pt x="6443" y="2037"/>
                    <a:pt x="6249" y="2000"/>
                  </a:cubicBezTo>
                  <a:cubicBezTo>
                    <a:pt x="6008" y="1944"/>
                    <a:pt x="6036" y="1712"/>
                    <a:pt x="6036" y="1712"/>
                  </a:cubicBezTo>
                  <a:cubicBezTo>
                    <a:pt x="5897" y="0"/>
                    <a:pt x="5897" y="0"/>
                    <a:pt x="5897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944" y="1712"/>
                    <a:pt x="944" y="1712"/>
                    <a:pt x="944" y="1712"/>
                  </a:cubicBezTo>
                  <a:cubicBezTo>
                    <a:pt x="944" y="1712"/>
                    <a:pt x="972" y="1944"/>
                    <a:pt x="731" y="2000"/>
                  </a:cubicBezTo>
                  <a:cubicBezTo>
                    <a:pt x="527" y="2046"/>
                    <a:pt x="148" y="2120"/>
                    <a:pt x="37" y="2148"/>
                  </a:cubicBezTo>
                  <a:cubicBezTo>
                    <a:pt x="0" y="2157"/>
                    <a:pt x="0" y="2185"/>
                    <a:pt x="0" y="2185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18" y="2314"/>
                    <a:pt x="18" y="2314"/>
                    <a:pt x="18" y="2314"/>
                  </a:cubicBezTo>
                  <a:cubicBezTo>
                    <a:pt x="6961" y="2314"/>
                    <a:pt x="6961" y="2314"/>
                    <a:pt x="6961" y="2314"/>
                  </a:cubicBezTo>
                  <a:cubicBezTo>
                    <a:pt x="6980" y="2314"/>
                    <a:pt x="6980" y="2314"/>
                    <a:pt x="6980" y="2314"/>
                  </a:cubicBezTo>
                  <a:cubicBezTo>
                    <a:pt x="6980" y="2185"/>
                    <a:pt x="6980" y="2185"/>
                    <a:pt x="6980" y="2185"/>
                  </a:cubicBezTo>
                  <a:cubicBezTo>
                    <a:pt x="6980" y="2185"/>
                    <a:pt x="6980" y="2157"/>
                    <a:pt x="6924" y="213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8" name="任意多边形 27"/>
            <p:cNvSpPr>
              <a:spLocks/>
            </p:cNvSpPr>
            <p:nvPr/>
          </p:nvSpPr>
          <p:spPr bwMode="auto">
            <a:xfrm>
              <a:off x="1554163" y="5343525"/>
              <a:ext cx="6840537" cy="757238"/>
            </a:xfrm>
            <a:custGeom>
              <a:avLst/>
              <a:gdLst>
                <a:gd name="T0" fmla="*/ 0 w 19000"/>
                <a:gd name="T1" fmla="*/ 0 h 2103"/>
                <a:gd name="T2" fmla="*/ 0 w 19000"/>
                <a:gd name="T3" fmla="*/ 0 h 2103"/>
                <a:gd name="T4" fmla="*/ 0 w 19000"/>
                <a:gd name="T5" fmla="*/ 1472 h 2103"/>
                <a:gd name="T6" fmla="*/ 630 w 19000"/>
                <a:gd name="T7" fmla="*/ 2102 h 2103"/>
                <a:gd name="T8" fmla="*/ 18369 w 19000"/>
                <a:gd name="T9" fmla="*/ 2102 h 2103"/>
                <a:gd name="T10" fmla="*/ 18999 w 19000"/>
                <a:gd name="T11" fmla="*/ 1472 h 2103"/>
                <a:gd name="T12" fmla="*/ 18999 w 19000"/>
                <a:gd name="T13" fmla="*/ 0 h 2103"/>
                <a:gd name="T14" fmla="*/ 0 w 19000"/>
                <a:gd name="T15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00" h="2103">
                  <a:moveTo>
                    <a:pt x="0" y="0"/>
                  </a:moveTo>
                  <a:lnTo>
                    <a:pt x="0" y="0"/>
                  </a:lnTo>
                  <a:cubicBezTo>
                    <a:pt x="0" y="1472"/>
                    <a:pt x="0" y="1472"/>
                    <a:pt x="0" y="1472"/>
                  </a:cubicBezTo>
                  <a:cubicBezTo>
                    <a:pt x="0" y="1824"/>
                    <a:pt x="278" y="2102"/>
                    <a:pt x="630" y="2102"/>
                  </a:cubicBezTo>
                  <a:cubicBezTo>
                    <a:pt x="18369" y="2102"/>
                    <a:pt x="18369" y="2102"/>
                    <a:pt x="18369" y="2102"/>
                  </a:cubicBezTo>
                  <a:cubicBezTo>
                    <a:pt x="18712" y="2102"/>
                    <a:pt x="18999" y="1824"/>
                    <a:pt x="18999" y="1472"/>
                  </a:cubicBezTo>
                  <a:cubicBezTo>
                    <a:pt x="18999" y="0"/>
                    <a:pt x="18999" y="0"/>
                    <a:pt x="18999" y="0"/>
                  </a:cubicBezTo>
                  <a:lnTo>
                    <a:pt x="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9" name="任意多边形 28"/>
            <p:cNvSpPr>
              <a:spLocks/>
            </p:cNvSpPr>
            <p:nvPr/>
          </p:nvSpPr>
          <p:spPr bwMode="auto">
            <a:xfrm>
              <a:off x="3735388" y="6872288"/>
              <a:ext cx="2513012" cy="60325"/>
            </a:xfrm>
            <a:custGeom>
              <a:avLst/>
              <a:gdLst>
                <a:gd name="T0" fmla="*/ 6943 w 6981"/>
                <a:gd name="T1" fmla="*/ 0 h 167"/>
                <a:gd name="T2" fmla="*/ 6943 w 6981"/>
                <a:gd name="T3" fmla="*/ 0 h 167"/>
                <a:gd name="T4" fmla="*/ 27 w 6981"/>
                <a:gd name="T5" fmla="*/ 0 h 167"/>
                <a:gd name="T6" fmla="*/ 0 w 6981"/>
                <a:gd name="T7" fmla="*/ 37 h 167"/>
                <a:gd name="T8" fmla="*/ 0 w 6981"/>
                <a:gd name="T9" fmla="*/ 166 h 167"/>
                <a:gd name="T10" fmla="*/ 18 w 6981"/>
                <a:gd name="T11" fmla="*/ 166 h 167"/>
                <a:gd name="T12" fmla="*/ 6961 w 6981"/>
                <a:gd name="T13" fmla="*/ 166 h 167"/>
                <a:gd name="T14" fmla="*/ 6980 w 6981"/>
                <a:gd name="T15" fmla="*/ 166 h 167"/>
                <a:gd name="T16" fmla="*/ 6980 w 6981"/>
                <a:gd name="T17" fmla="*/ 37 h 167"/>
                <a:gd name="T18" fmla="*/ 6943 w 698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81" h="167">
                  <a:moveTo>
                    <a:pt x="6943" y="0"/>
                  </a:moveTo>
                  <a:lnTo>
                    <a:pt x="6943" y="0"/>
                  </a:lnTo>
                  <a:cubicBezTo>
                    <a:pt x="27" y="0"/>
                    <a:pt x="27" y="0"/>
                    <a:pt x="27" y="0"/>
                  </a:cubicBezTo>
                  <a:cubicBezTo>
                    <a:pt x="0" y="9"/>
                    <a:pt x="0" y="37"/>
                    <a:pt x="0" y="3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6961" y="166"/>
                    <a:pt x="6961" y="166"/>
                    <a:pt x="6961" y="166"/>
                  </a:cubicBezTo>
                  <a:cubicBezTo>
                    <a:pt x="6980" y="166"/>
                    <a:pt x="6980" y="166"/>
                    <a:pt x="6980" y="166"/>
                  </a:cubicBezTo>
                  <a:cubicBezTo>
                    <a:pt x="6980" y="37"/>
                    <a:pt x="6980" y="37"/>
                    <a:pt x="6980" y="37"/>
                  </a:cubicBezTo>
                  <a:cubicBezTo>
                    <a:pt x="6980" y="37"/>
                    <a:pt x="6980" y="18"/>
                    <a:pt x="6943" y="0"/>
                  </a:cubicBezTo>
                </a:path>
              </a:pathLst>
            </a:custGeom>
            <a:solidFill>
              <a:srgbClr val="D1D2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32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35" name="文本框 34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60450" y="1934128"/>
            <a:ext cx="4782065" cy="892469"/>
            <a:chOff x="937749" y="4827398"/>
            <a:chExt cx="4782065" cy="892469"/>
          </a:xfrm>
        </p:grpSpPr>
        <p:sp>
          <p:nvSpPr>
            <p:cNvPr id="38" name="矩形 37"/>
            <p:cNvSpPr/>
            <p:nvPr/>
          </p:nvSpPr>
          <p:spPr>
            <a:xfrm>
              <a:off x="937749" y="5369002"/>
              <a:ext cx="4782065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477840" y="482739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213629" y="3507463"/>
            <a:ext cx="1625863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2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13629" y="4409981"/>
            <a:ext cx="1625863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2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573803" y="3507463"/>
            <a:ext cx="1625863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2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573803" y="4409981"/>
            <a:ext cx="1625863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zh-CN" altLang="en-US" sz="12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pic>
        <p:nvPicPr>
          <p:cNvPr id="50" name="图片占位符 4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123" y="2052679"/>
            <a:ext cx="4365163" cy="2565041"/>
          </a:xfrm>
        </p:spPr>
      </p:pic>
    </p:spTree>
    <p:extLst>
      <p:ext uri="{BB962C8B-B14F-4D97-AF65-F5344CB8AC3E}">
        <p14:creationId xmlns:p14="http://schemas.microsoft.com/office/powerpoint/2010/main" val="4140666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6" grpId="0" animBg="1"/>
      <p:bldP spid="9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40" grpId="0"/>
      <p:bldP spid="41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 rot="1800000">
            <a:off x="1821379" y="2624211"/>
            <a:ext cx="6115103" cy="3590054"/>
          </a:xfrm>
          <a:custGeom>
            <a:avLst/>
            <a:gdLst>
              <a:gd name="connsiteX0" fmla="*/ 0 w 7372082"/>
              <a:gd name="connsiteY0" fmla="*/ 0 h 3576833"/>
              <a:gd name="connsiteX1" fmla="*/ 7372082 w 7372082"/>
              <a:gd name="connsiteY1" fmla="*/ 0 h 3576833"/>
              <a:gd name="connsiteX2" fmla="*/ 7372082 w 7372082"/>
              <a:gd name="connsiteY2" fmla="*/ 3576833 h 3576833"/>
              <a:gd name="connsiteX3" fmla="*/ 0 w 7372082"/>
              <a:gd name="connsiteY3" fmla="*/ 3576833 h 3576833"/>
              <a:gd name="connsiteX4" fmla="*/ 0 w 7372082"/>
              <a:gd name="connsiteY4" fmla="*/ 0 h 3576833"/>
              <a:gd name="connsiteX0" fmla="*/ 0 w 7372082"/>
              <a:gd name="connsiteY0" fmla="*/ 0 h 3576833"/>
              <a:gd name="connsiteX1" fmla="*/ 2646130 w 7372082"/>
              <a:gd name="connsiteY1" fmla="*/ 1734 h 3576833"/>
              <a:gd name="connsiteX2" fmla="*/ 7372082 w 7372082"/>
              <a:gd name="connsiteY2" fmla="*/ 0 h 3576833"/>
              <a:gd name="connsiteX3" fmla="*/ 7372082 w 7372082"/>
              <a:gd name="connsiteY3" fmla="*/ 3576833 h 3576833"/>
              <a:gd name="connsiteX4" fmla="*/ 0 w 7372082"/>
              <a:gd name="connsiteY4" fmla="*/ 3576833 h 3576833"/>
              <a:gd name="connsiteX5" fmla="*/ 0 w 7372082"/>
              <a:gd name="connsiteY5" fmla="*/ 0 h 3576833"/>
              <a:gd name="connsiteX0" fmla="*/ 0 w 7372082"/>
              <a:gd name="connsiteY0" fmla="*/ 0 h 3590054"/>
              <a:gd name="connsiteX1" fmla="*/ 2646130 w 7372082"/>
              <a:gd name="connsiteY1" fmla="*/ 1734 h 3590054"/>
              <a:gd name="connsiteX2" fmla="*/ 7372082 w 7372082"/>
              <a:gd name="connsiteY2" fmla="*/ 0 h 3590054"/>
              <a:gd name="connsiteX3" fmla="*/ 7372082 w 7372082"/>
              <a:gd name="connsiteY3" fmla="*/ 3576833 h 3590054"/>
              <a:gd name="connsiteX4" fmla="*/ 1256979 w 7372082"/>
              <a:gd name="connsiteY4" fmla="*/ 3590054 h 3590054"/>
              <a:gd name="connsiteX5" fmla="*/ 0 w 7372082"/>
              <a:gd name="connsiteY5" fmla="*/ 3576833 h 3590054"/>
              <a:gd name="connsiteX6" fmla="*/ 0 w 7372082"/>
              <a:gd name="connsiteY6" fmla="*/ 0 h 3590054"/>
              <a:gd name="connsiteX0" fmla="*/ 0 w 7372082"/>
              <a:gd name="connsiteY0" fmla="*/ 0 h 3590054"/>
              <a:gd name="connsiteX1" fmla="*/ 2646130 w 7372082"/>
              <a:gd name="connsiteY1" fmla="*/ 1734 h 3590054"/>
              <a:gd name="connsiteX2" fmla="*/ 7372082 w 7372082"/>
              <a:gd name="connsiteY2" fmla="*/ 0 h 3590054"/>
              <a:gd name="connsiteX3" fmla="*/ 7372082 w 7372082"/>
              <a:gd name="connsiteY3" fmla="*/ 3576833 h 3590054"/>
              <a:gd name="connsiteX4" fmla="*/ 1256979 w 7372082"/>
              <a:gd name="connsiteY4" fmla="*/ 3590054 h 3590054"/>
              <a:gd name="connsiteX5" fmla="*/ 0 w 7372082"/>
              <a:gd name="connsiteY5" fmla="*/ 0 h 3590054"/>
              <a:gd name="connsiteX0" fmla="*/ 0 w 6115103"/>
              <a:gd name="connsiteY0" fmla="*/ 3590054 h 3590054"/>
              <a:gd name="connsiteX1" fmla="*/ 1389151 w 6115103"/>
              <a:gd name="connsiteY1" fmla="*/ 1734 h 3590054"/>
              <a:gd name="connsiteX2" fmla="*/ 6115103 w 6115103"/>
              <a:gd name="connsiteY2" fmla="*/ 0 h 3590054"/>
              <a:gd name="connsiteX3" fmla="*/ 6115103 w 6115103"/>
              <a:gd name="connsiteY3" fmla="*/ 3576833 h 3590054"/>
              <a:gd name="connsiteX4" fmla="*/ 0 w 6115103"/>
              <a:gd name="connsiteY4" fmla="*/ 3590054 h 359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5103" h="3590054">
                <a:moveTo>
                  <a:pt x="0" y="3590054"/>
                </a:moveTo>
                <a:lnTo>
                  <a:pt x="1389151" y="1734"/>
                </a:lnTo>
                <a:lnTo>
                  <a:pt x="6115103" y="0"/>
                </a:lnTo>
                <a:lnTo>
                  <a:pt x="6115103" y="3576833"/>
                </a:lnTo>
                <a:lnTo>
                  <a:pt x="0" y="359005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8" name="矩形 36"/>
          <p:cNvSpPr/>
          <p:nvPr/>
        </p:nvSpPr>
        <p:spPr>
          <a:xfrm rot="1800000">
            <a:off x="5057154" y="2624211"/>
            <a:ext cx="6115103" cy="3590054"/>
          </a:xfrm>
          <a:custGeom>
            <a:avLst/>
            <a:gdLst>
              <a:gd name="connsiteX0" fmla="*/ 0 w 7372082"/>
              <a:gd name="connsiteY0" fmla="*/ 0 h 3576833"/>
              <a:gd name="connsiteX1" fmla="*/ 7372082 w 7372082"/>
              <a:gd name="connsiteY1" fmla="*/ 0 h 3576833"/>
              <a:gd name="connsiteX2" fmla="*/ 7372082 w 7372082"/>
              <a:gd name="connsiteY2" fmla="*/ 3576833 h 3576833"/>
              <a:gd name="connsiteX3" fmla="*/ 0 w 7372082"/>
              <a:gd name="connsiteY3" fmla="*/ 3576833 h 3576833"/>
              <a:gd name="connsiteX4" fmla="*/ 0 w 7372082"/>
              <a:gd name="connsiteY4" fmla="*/ 0 h 3576833"/>
              <a:gd name="connsiteX0" fmla="*/ 0 w 7372082"/>
              <a:gd name="connsiteY0" fmla="*/ 0 h 3576833"/>
              <a:gd name="connsiteX1" fmla="*/ 2646130 w 7372082"/>
              <a:gd name="connsiteY1" fmla="*/ 1734 h 3576833"/>
              <a:gd name="connsiteX2" fmla="*/ 7372082 w 7372082"/>
              <a:gd name="connsiteY2" fmla="*/ 0 h 3576833"/>
              <a:gd name="connsiteX3" fmla="*/ 7372082 w 7372082"/>
              <a:gd name="connsiteY3" fmla="*/ 3576833 h 3576833"/>
              <a:gd name="connsiteX4" fmla="*/ 0 w 7372082"/>
              <a:gd name="connsiteY4" fmla="*/ 3576833 h 3576833"/>
              <a:gd name="connsiteX5" fmla="*/ 0 w 7372082"/>
              <a:gd name="connsiteY5" fmla="*/ 0 h 3576833"/>
              <a:gd name="connsiteX0" fmla="*/ 0 w 7372082"/>
              <a:gd name="connsiteY0" fmla="*/ 0 h 3590054"/>
              <a:gd name="connsiteX1" fmla="*/ 2646130 w 7372082"/>
              <a:gd name="connsiteY1" fmla="*/ 1734 h 3590054"/>
              <a:gd name="connsiteX2" fmla="*/ 7372082 w 7372082"/>
              <a:gd name="connsiteY2" fmla="*/ 0 h 3590054"/>
              <a:gd name="connsiteX3" fmla="*/ 7372082 w 7372082"/>
              <a:gd name="connsiteY3" fmla="*/ 3576833 h 3590054"/>
              <a:gd name="connsiteX4" fmla="*/ 1256979 w 7372082"/>
              <a:gd name="connsiteY4" fmla="*/ 3590054 h 3590054"/>
              <a:gd name="connsiteX5" fmla="*/ 0 w 7372082"/>
              <a:gd name="connsiteY5" fmla="*/ 3576833 h 3590054"/>
              <a:gd name="connsiteX6" fmla="*/ 0 w 7372082"/>
              <a:gd name="connsiteY6" fmla="*/ 0 h 3590054"/>
              <a:gd name="connsiteX0" fmla="*/ 0 w 7372082"/>
              <a:gd name="connsiteY0" fmla="*/ 0 h 3590054"/>
              <a:gd name="connsiteX1" fmla="*/ 2646130 w 7372082"/>
              <a:gd name="connsiteY1" fmla="*/ 1734 h 3590054"/>
              <a:gd name="connsiteX2" fmla="*/ 7372082 w 7372082"/>
              <a:gd name="connsiteY2" fmla="*/ 0 h 3590054"/>
              <a:gd name="connsiteX3" fmla="*/ 7372082 w 7372082"/>
              <a:gd name="connsiteY3" fmla="*/ 3576833 h 3590054"/>
              <a:gd name="connsiteX4" fmla="*/ 1256979 w 7372082"/>
              <a:gd name="connsiteY4" fmla="*/ 3590054 h 3590054"/>
              <a:gd name="connsiteX5" fmla="*/ 0 w 7372082"/>
              <a:gd name="connsiteY5" fmla="*/ 0 h 3590054"/>
              <a:gd name="connsiteX0" fmla="*/ 0 w 6115103"/>
              <a:gd name="connsiteY0" fmla="*/ 3590054 h 3590054"/>
              <a:gd name="connsiteX1" fmla="*/ 1389151 w 6115103"/>
              <a:gd name="connsiteY1" fmla="*/ 1734 h 3590054"/>
              <a:gd name="connsiteX2" fmla="*/ 6115103 w 6115103"/>
              <a:gd name="connsiteY2" fmla="*/ 0 h 3590054"/>
              <a:gd name="connsiteX3" fmla="*/ 6115103 w 6115103"/>
              <a:gd name="connsiteY3" fmla="*/ 3576833 h 3590054"/>
              <a:gd name="connsiteX4" fmla="*/ 0 w 6115103"/>
              <a:gd name="connsiteY4" fmla="*/ 3590054 h 359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5103" h="3590054">
                <a:moveTo>
                  <a:pt x="0" y="3590054"/>
                </a:moveTo>
                <a:lnTo>
                  <a:pt x="1389151" y="1734"/>
                </a:lnTo>
                <a:lnTo>
                  <a:pt x="6115103" y="0"/>
                </a:lnTo>
                <a:lnTo>
                  <a:pt x="6115103" y="3576833"/>
                </a:lnTo>
                <a:lnTo>
                  <a:pt x="0" y="359005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9" name="矩形 36"/>
          <p:cNvSpPr/>
          <p:nvPr/>
        </p:nvSpPr>
        <p:spPr>
          <a:xfrm rot="1800000">
            <a:off x="8333229" y="2624210"/>
            <a:ext cx="6115103" cy="3590054"/>
          </a:xfrm>
          <a:custGeom>
            <a:avLst/>
            <a:gdLst>
              <a:gd name="connsiteX0" fmla="*/ 0 w 7372082"/>
              <a:gd name="connsiteY0" fmla="*/ 0 h 3576833"/>
              <a:gd name="connsiteX1" fmla="*/ 7372082 w 7372082"/>
              <a:gd name="connsiteY1" fmla="*/ 0 h 3576833"/>
              <a:gd name="connsiteX2" fmla="*/ 7372082 w 7372082"/>
              <a:gd name="connsiteY2" fmla="*/ 3576833 h 3576833"/>
              <a:gd name="connsiteX3" fmla="*/ 0 w 7372082"/>
              <a:gd name="connsiteY3" fmla="*/ 3576833 h 3576833"/>
              <a:gd name="connsiteX4" fmla="*/ 0 w 7372082"/>
              <a:gd name="connsiteY4" fmla="*/ 0 h 3576833"/>
              <a:gd name="connsiteX0" fmla="*/ 0 w 7372082"/>
              <a:gd name="connsiteY0" fmla="*/ 0 h 3576833"/>
              <a:gd name="connsiteX1" fmla="*/ 2646130 w 7372082"/>
              <a:gd name="connsiteY1" fmla="*/ 1734 h 3576833"/>
              <a:gd name="connsiteX2" fmla="*/ 7372082 w 7372082"/>
              <a:gd name="connsiteY2" fmla="*/ 0 h 3576833"/>
              <a:gd name="connsiteX3" fmla="*/ 7372082 w 7372082"/>
              <a:gd name="connsiteY3" fmla="*/ 3576833 h 3576833"/>
              <a:gd name="connsiteX4" fmla="*/ 0 w 7372082"/>
              <a:gd name="connsiteY4" fmla="*/ 3576833 h 3576833"/>
              <a:gd name="connsiteX5" fmla="*/ 0 w 7372082"/>
              <a:gd name="connsiteY5" fmla="*/ 0 h 3576833"/>
              <a:gd name="connsiteX0" fmla="*/ 0 w 7372082"/>
              <a:gd name="connsiteY0" fmla="*/ 0 h 3590054"/>
              <a:gd name="connsiteX1" fmla="*/ 2646130 w 7372082"/>
              <a:gd name="connsiteY1" fmla="*/ 1734 h 3590054"/>
              <a:gd name="connsiteX2" fmla="*/ 7372082 w 7372082"/>
              <a:gd name="connsiteY2" fmla="*/ 0 h 3590054"/>
              <a:gd name="connsiteX3" fmla="*/ 7372082 w 7372082"/>
              <a:gd name="connsiteY3" fmla="*/ 3576833 h 3590054"/>
              <a:gd name="connsiteX4" fmla="*/ 1256979 w 7372082"/>
              <a:gd name="connsiteY4" fmla="*/ 3590054 h 3590054"/>
              <a:gd name="connsiteX5" fmla="*/ 0 w 7372082"/>
              <a:gd name="connsiteY5" fmla="*/ 3576833 h 3590054"/>
              <a:gd name="connsiteX6" fmla="*/ 0 w 7372082"/>
              <a:gd name="connsiteY6" fmla="*/ 0 h 3590054"/>
              <a:gd name="connsiteX0" fmla="*/ 0 w 7372082"/>
              <a:gd name="connsiteY0" fmla="*/ 0 h 3590054"/>
              <a:gd name="connsiteX1" fmla="*/ 2646130 w 7372082"/>
              <a:gd name="connsiteY1" fmla="*/ 1734 h 3590054"/>
              <a:gd name="connsiteX2" fmla="*/ 7372082 w 7372082"/>
              <a:gd name="connsiteY2" fmla="*/ 0 h 3590054"/>
              <a:gd name="connsiteX3" fmla="*/ 7372082 w 7372082"/>
              <a:gd name="connsiteY3" fmla="*/ 3576833 h 3590054"/>
              <a:gd name="connsiteX4" fmla="*/ 1256979 w 7372082"/>
              <a:gd name="connsiteY4" fmla="*/ 3590054 h 3590054"/>
              <a:gd name="connsiteX5" fmla="*/ 0 w 7372082"/>
              <a:gd name="connsiteY5" fmla="*/ 0 h 3590054"/>
              <a:gd name="connsiteX0" fmla="*/ 0 w 6115103"/>
              <a:gd name="connsiteY0" fmla="*/ 3590054 h 3590054"/>
              <a:gd name="connsiteX1" fmla="*/ 1389151 w 6115103"/>
              <a:gd name="connsiteY1" fmla="*/ 1734 h 3590054"/>
              <a:gd name="connsiteX2" fmla="*/ 6115103 w 6115103"/>
              <a:gd name="connsiteY2" fmla="*/ 0 h 3590054"/>
              <a:gd name="connsiteX3" fmla="*/ 6115103 w 6115103"/>
              <a:gd name="connsiteY3" fmla="*/ 3576833 h 3590054"/>
              <a:gd name="connsiteX4" fmla="*/ 0 w 6115103"/>
              <a:gd name="connsiteY4" fmla="*/ 3590054 h 359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5103" h="3590054">
                <a:moveTo>
                  <a:pt x="0" y="3590054"/>
                </a:moveTo>
                <a:lnTo>
                  <a:pt x="1389151" y="1734"/>
                </a:lnTo>
                <a:lnTo>
                  <a:pt x="6115103" y="0"/>
                </a:lnTo>
                <a:lnTo>
                  <a:pt x="6115103" y="3576833"/>
                </a:lnTo>
                <a:lnTo>
                  <a:pt x="0" y="359005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pic>
        <p:nvPicPr>
          <p:cNvPr id="43" name="图片占位符 4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834" y="2242829"/>
            <a:ext cx="2972256" cy="1981504"/>
          </a:xfrm>
        </p:spPr>
      </p:pic>
      <p:pic>
        <p:nvPicPr>
          <p:cNvPr id="45" name="图片占位符 4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9910" y="2242833"/>
            <a:ext cx="2972256" cy="1981504"/>
          </a:xfrm>
        </p:spPr>
      </p:pic>
      <p:pic>
        <p:nvPicPr>
          <p:cNvPr id="47" name="图片占位符 4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9874" y="2242833"/>
            <a:ext cx="2972256" cy="1981504"/>
          </a:xfrm>
        </p:spPr>
      </p:pic>
      <p:sp>
        <p:nvSpPr>
          <p:cNvPr id="7" name="Rectangle: Folded Corner 1"/>
          <p:cNvSpPr/>
          <p:nvPr/>
        </p:nvSpPr>
        <p:spPr>
          <a:xfrm>
            <a:off x="3500815" y="4053697"/>
            <a:ext cx="678587" cy="735933"/>
          </a:xfrm>
          <a:prstGeom prst="foldedCorner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" name="Rectangle: Folded Corner 2"/>
          <p:cNvSpPr/>
          <p:nvPr/>
        </p:nvSpPr>
        <p:spPr>
          <a:xfrm>
            <a:off x="6760854" y="4053697"/>
            <a:ext cx="678587" cy="735933"/>
          </a:xfrm>
          <a:prstGeom prst="foldedCorne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" name="Rectangle: Folded Corner 3"/>
          <p:cNvSpPr/>
          <p:nvPr/>
        </p:nvSpPr>
        <p:spPr>
          <a:xfrm>
            <a:off x="10027082" y="4044136"/>
            <a:ext cx="678587" cy="735933"/>
          </a:xfrm>
          <a:prstGeom prst="foldedCorner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0" name="Freeform: Shape 11"/>
          <p:cNvSpPr>
            <a:spLocks/>
          </p:cNvSpPr>
          <p:nvPr/>
        </p:nvSpPr>
        <p:spPr bwMode="auto">
          <a:xfrm>
            <a:off x="10157402" y="4208041"/>
            <a:ext cx="408116" cy="408116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1" name="Freeform: Shape 12"/>
          <p:cNvSpPr>
            <a:spLocks/>
          </p:cNvSpPr>
          <p:nvPr/>
        </p:nvSpPr>
        <p:spPr bwMode="auto">
          <a:xfrm>
            <a:off x="6896083" y="4208044"/>
            <a:ext cx="408116" cy="408116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2" name="Freeform: Shape 13"/>
          <p:cNvSpPr>
            <a:spLocks/>
          </p:cNvSpPr>
          <p:nvPr/>
        </p:nvSpPr>
        <p:spPr bwMode="auto">
          <a:xfrm>
            <a:off x="3636047" y="4208044"/>
            <a:ext cx="408116" cy="408116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23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26" name="文本框 25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83835" y="4501064"/>
            <a:ext cx="3038255" cy="723706"/>
            <a:chOff x="937750" y="5016378"/>
            <a:chExt cx="3038255" cy="723706"/>
          </a:xfrm>
        </p:grpSpPr>
        <p:sp>
          <p:nvSpPr>
            <p:cNvPr id="29" name="矩形 28"/>
            <p:cNvSpPr/>
            <p:nvPr/>
          </p:nvSpPr>
          <p:spPr>
            <a:xfrm>
              <a:off x="937750" y="5426152"/>
              <a:ext cx="3038255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43875" y="4501064"/>
            <a:ext cx="3038255" cy="723706"/>
            <a:chOff x="937750" y="5016378"/>
            <a:chExt cx="3038255" cy="723706"/>
          </a:xfrm>
        </p:grpSpPr>
        <p:sp>
          <p:nvSpPr>
            <p:cNvPr id="32" name="矩形 31"/>
            <p:cNvSpPr/>
            <p:nvPr/>
          </p:nvSpPr>
          <p:spPr>
            <a:xfrm>
              <a:off x="937750" y="5426152"/>
              <a:ext cx="3038255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81714" y="4501064"/>
            <a:ext cx="3038255" cy="723706"/>
            <a:chOff x="937750" y="5016378"/>
            <a:chExt cx="3038255" cy="723706"/>
          </a:xfrm>
        </p:grpSpPr>
        <p:sp>
          <p:nvSpPr>
            <p:cNvPr id="35" name="矩形 34"/>
            <p:cNvSpPr/>
            <p:nvPr/>
          </p:nvSpPr>
          <p:spPr>
            <a:xfrm>
              <a:off x="937750" y="5426152"/>
              <a:ext cx="3038255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53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 rot="1800000">
            <a:off x="2053452" y="3964321"/>
            <a:ext cx="3861212" cy="1398246"/>
          </a:xfrm>
          <a:custGeom>
            <a:avLst/>
            <a:gdLst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0 w 4924579"/>
              <a:gd name="connsiteY3" fmla="*/ 1381099 h 1381099"/>
              <a:gd name="connsiteX4" fmla="*/ 0 w 4924579"/>
              <a:gd name="connsiteY4" fmla="*/ 0 h 1381099"/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1063367 w 4924579"/>
              <a:gd name="connsiteY3" fmla="*/ 1374264 h 1381099"/>
              <a:gd name="connsiteX4" fmla="*/ 0 w 4924579"/>
              <a:gd name="connsiteY4" fmla="*/ 1381099 h 1381099"/>
              <a:gd name="connsiteX5" fmla="*/ 0 w 4924579"/>
              <a:gd name="connsiteY5" fmla="*/ 0 h 1381099"/>
              <a:gd name="connsiteX0" fmla="*/ 0 w 4924579"/>
              <a:gd name="connsiteY0" fmla="*/ 17147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6" fmla="*/ 0 w 4924579"/>
              <a:gd name="connsiteY6" fmla="*/ 17147 h 1398246"/>
              <a:gd name="connsiteX0" fmla="*/ 0 w 4924579"/>
              <a:gd name="connsiteY0" fmla="*/ 1398246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0" fmla="*/ 0 w 3861212"/>
              <a:gd name="connsiteY0" fmla="*/ 1391411 h 1398246"/>
              <a:gd name="connsiteX1" fmla="*/ 32556 w 3861212"/>
              <a:gd name="connsiteY1" fmla="*/ 0 h 1398246"/>
              <a:gd name="connsiteX2" fmla="*/ 3861212 w 3861212"/>
              <a:gd name="connsiteY2" fmla="*/ 17147 h 1398246"/>
              <a:gd name="connsiteX3" fmla="*/ 3861212 w 3861212"/>
              <a:gd name="connsiteY3" fmla="*/ 1398246 h 1398246"/>
              <a:gd name="connsiteX4" fmla="*/ 0 w 3861212"/>
              <a:gd name="connsiteY4" fmla="*/ 1391411 h 13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212" h="1398246">
                <a:moveTo>
                  <a:pt x="0" y="1391411"/>
                </a:moveTo>
                <a:lnTo>
                  <a:pt x="32556" y="0"/>
                </a:lnTo>
                <a:lnTo>
                  <a:pt x="3861212" y="17147"/>
                </a:lnTo>
                <a:lnTo>
                  <a:pt x="3861212" y="1398246"/>
                </a:lnTo>
                <a:lnTo>
                  <a:pt x="0" y="1391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7" name="矩形 65"/>
          <p:cNvSpPr/>
          <p:nvPr/>
        </p:nvSpPr>
        <p:spPr>
          <a:xfrm rot="1800000">
            <a:off x="4543664" y="3964321"/>
            <a:ext cx="3861212" cy="1398246"/>
          </a:xfrm>
          <a:custGeom>
            <a:avLst/>
            <a:gdLst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0 w 4924579"/>
              <a:gd name="connsiteY3" fmla="*/ 1381099 h 1381099"/>
              <a:gd name="connsiteX4" fmla="*/ 0 w 4924579"/>
              <a:gd name="connsiteY4" fmla="*/ 0 h 1381099"/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1063367 w 4924579"/>
              <a:gd name="connsiteY3" fmla="*/ 1374264 h 1381099"/>
              <a:gd name="connsiteX4" fmla="*/ 0 w 4924579"/>
              <a:gd name="connsiteY4" fmla="*/ 1381099 h 1381099"/>
              <a:gd name="connsiteX5" fmla="*/ 0 w 4924579"/>
              <a:gd name="connsiteY5" fmla="*/ 0 h 1381099"/>
              <a:gd name="connsiteX0" fmla="*/ 0 w 4924579"/>
              <a:gd name="connsiteY0" fmla="*/ 17147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6" fmla="*/ 0 w 4924579"/>
              <a:gd name="connsiteY6" fmla="*/ 17147 h 1398246"/>
              <a:gd name="connsiteX0" fmla="*/ 0 w 4924579"/>
              <a:gd name="connsiteY0" fmla="*/ 1398246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0" fmla="*/ 0 w 3861212"/>
              <a:gd name="connsiteY0" fmla="*/ 1391411 h 1398246"/>
              <a:gd name="connsiteX1" fmla="*/ 32556 w 3861212"/>
              <a:gd name="connsiteY1" fmla="*/ 0 h 1398246"/>
              <a:gd name="connsiteX2" fmla="*/ 3861212 w 3861212"/>
              <a:gd name="connsiteY2" fmla="*/ 17147 h 1398246"/>
              <a:gd name="connsiteX3" fmla="*/ 3861212 w 3861212"/>
              <a:gd name="connsiteY3" fmla="*/ 1398246 h 1398246"/>
              <a:gd name="connsiteX4" fmla="*/ 0 w 3861212"/>
              <a:gd name="connsiteY4" fmla="*/ 1391411 h 13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212" h="1398246">
                <a:moveTo>
                  <a:pt x="0" y="1391411"/>
                </a:moveTo>
                <a:lnTo>
                  <a:pt x="32556" y="0"/>
                </a:lnTo>
                <a:lnTo>
                  <a:pt x="3861212" y="17147"/>
                </a:lnTo>
                <a:lnTo>
                  <a:pt x="3861212" y="1398246"/>
                </a:lnTo>
                <a:lnTo>
                  <a:pt x="0" y="1391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8" name="矩形 65"/>
          <p:cNvSpPr/>
          <p:nvPr/>
        </p:nvSpPr>
        <p:spPr>
          <a:xfrm rot="1800000">
            <a:off x="7065406" y="3964321"/>
            <a:ext cx="3861212" cy="1398246"/>
          </a:xfrm>
          <a:custGeom>
            <a:avLst/>
            <a:gdLst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0 w 4924579"/>
              <a:gd name="connsiteY3" fmla="*/ 1381099 h 1381099"/>
              <a:gd name="connsiteX4" fmla="*/ 0 w 4924579"/>
              <a:gd name="connsiteY4" fmla="*/ 0 h 1381099"/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1063367 w 4924579"/>
              <a:gd name="connsiteY3" fmla="*/ 1374264 h 1381099"/>
              <a:gd name="connsiteX4" fmla="*/ 0 w 4924579"/>
              <a:gd name="connsiteY4" fmla="*/ 1381099 h 1381099"/>
              <a:gd name="connsiteX5" fmla="*/ 0 w 4924579"/>
              <a:gd name="connsiteY5" fmla="*/ 0 h 1381099"/>
              <a:gd name="connsiteX0" fmla="*/ 0 w 4924579"/>
              <a:gd name="connsiteY0" fmla="*/ 17147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6" fmla="*/ 0 w 4924579"/>
              <a:gd name="connsiteY6" fmla="*/ 17147 h 1398246"/>
              <a:gd name="connsiteX0" fmla="*/ 0 w 4924579"/>
              <a:gd name="connsiteY0" fmla="*/ 1398246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0" fmla="*/ 0 w 3861212"/>
              <a:gd name="connsiteY0" fmla="*/ 1391411 h 1398246"/>
              <a:gd name="connsiteX1" fmla="*/ 32556 w 3861212"/>
              <a:gd name="connsiteY1" fmla="*/ 0 h 1398246"/>
              <a:gd name="connsiteX2" fmla="*/ 3861212 w 3861212"/>
              <a:gd name="connsiteY2" fmla="*/ 17147 h 1398246"/>
              <a:gd name="connsiteX3" fmla="*/ 3861212 w 3861212"/>
              <a:gd name="connsiteY3" fmla="*/ 1398246 h 1398246"/>
              <a:gd name="connsiteX4" fmla="*/ 0 w 3861212"/>
              <a:gd name="connsiteY4" fmla="*/ 1391411 h 13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212" h="1398246">
                <a:moveTo>
                  <a:pt x="0" y="1391411"/>
                </a:moveTo>
                <a:lnTo>
                  <a:pt x="32556" y="0"/>
                </a:lnTo>
                <a:lnTo>
                  <a:pt x="3861212" y="17147"/>
                </a:lnTo>
                <a:lnTo>
                  <a:pt x="3861212" y="1398246"/>
                </a:lnTo>
                <a:lnTo>
                  <a:pt x="0" y="1391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9" name="矩形 65"/>
          <p:cNvSpPr/>
          <p:nvPr/>
        </p:nvSpPr>
        <p:spPr>
          <a:xfrm rot="1800000">
            <a:off x="9587252" y="3964321"/>
            <a:ext cx="3861212" cy="1398246"/>
          </a:xfrm>
          <a:custGeom>
            <a:avLst/>
            <a:gdLst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0 w 4924579"/>
              <a:gd name="connsiteY3" fmla="*/ 1381099 h 1381099"/>
              <a:gd name="connsiteX4" fmla="*/ 0 w 4924579"/>
              <a:gd name="connsiteY4" fmla="*/ 0 h 1381099"/>
              <a:gd name="connsiteX0" fmla="*/ 0 w 4924579"/>
              <a:gd name="connsiteY0" fmla="*/ 0 h 1381099"/>
              <a:gd name="connsiteX1" fmla="*/ 4924579 w 4924579"/>
              <a:gd name="connsiteY1" fmla="*/ 0 h 1381099"/>
              <a:gd name="connsiteX2" fmla="*/ 4924579 w 4924579"/>
              <a:gd name="connsiteY2" fmla="*/ 1381099 h 1381099"/>
              <a:gd name="connsiteX3" fmla="*/ 1063367 w 4924579"/>
              <a:gd name="connsiteY3" fmla="*/ 1374264 h 1381099"/>
              <a:gd name="connsiteX4" fmla="*/ 0 w 4924579"/>
              <a:gd name="connsiteY4" fmla="*/ 1381099 h 1381099"/>
              <a:gd name="connsiteX5" fmla="*/ 0 w 4924579"/>
              <a:gd name="connsiteY5" fmla="*/ 0 h 1381099"/>
              <a:gd name="connsiteX0" fmla="*/ 0 w 4924579"/>
              <a:gd name="connsiteY0" fmla="*/ 17147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6" fmla="*/ 0 w 4924579"/>
              <a:gd name="connsiteY6" fmla="*/ 17147 h 1398246"/>
              <a:gd name="connsiteX0" fmla="*/ 0 w 4924579"/>
              <a:gd name="connsiteY0" fmla="*/ 1398246 h 1398246"/>
              <a:gd name="connsiteX1" fmla="*/ 1095923 w 4924579"/>
              <a:gd name="connsiteY1" fmla="*/ 0 h 1398246"/>
              <a:gd name="connsiteX2" fmla="*/ 4924579 w 4924579"/>
              <a:gd name="connsiteY2" fmla="*/ 17147 h 1398246"/>
              <a:gd name="connsiteX3" fmla="*/ 4924579 w 4924579"/>
              <a:gd name="connsiteY3" fmla="*/ 1398246 h 1398246"/>
              <a:gd name="connsiteX4" fmla="*/ 1063367 w 4924579"/>
              <a:gd name="connsiteY4" fmla="*/ 1391411 h 1398246"/>
              <a:gd name="connsiteX5" fmla="*/ 0 w 4924579"/>
              <a:gd name="connsiteY5" fmla="*/ 1398246 h 1398246"/>
              <a:gd name="connsiteX0" fmla="*/ 0 w 3861212"/>
              <a:gd name="connsiteY0" fmla="*/ 1391411 h 1398246"/>
              <a:gd name="connsiteX1" fmla="*/ 32556 w 3861212"/>
              <a:gd name="connsiteY1" fmla="*/ 0 h 1398246"/>
              <a:gd name="connsiteX2" fmla="*/ 3861212 w 3861212"/>
              <a:gd name="connsiteY2" fmla="*/ 17147 h 1398246"/>
              <a:gd name="connsiteX3" fmla="*/ 3861212 w 3861212"/>
              <a:gd name="connsiteY3" fmla="*/ 1398246 h 1398246"/>
              <a:gd name="connsiteX4" fmla="*/ 0 w 3861212"/>
              <a:gd name="connsiteY4" fmla="*/ 1391411 h 13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212" h="1398246">
                <a:moveTo>
                  <a:pt x="0" y="1391411"/>
                </a:moveTo>
                <a:lnTo>
                  <a:pt x="32556" y="0"/>
                </a:lnTo>
                <a:lnTo>
                  <a:pt x="3861212" y="17147"/>
                </a:lnTo>
                <a:lnTo>
                  <a:pt x="3861212" y="1398246"/>
                </a:lnTo>
                <a:lnTo>
                  <a:pt x="0" y="1391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" name="da8afd64-271a-42d5-b9e0-29aeef3da11d"/>
          <p:cNvGrpSpPr>
            <a:grpSpLocks noChangeAspect="1"/>
          </p:cNvGrpSpPr>
          <p:nvPr/>
        </p:nvGrpSpPr>
        <p:grpSpPr>
          <a:xfrm>
            <a:off x="2647401" y="3000375"/>
            <a:ext cx="6903080" cy="1324517"/>
            <a:chOff x="3089723" y="3032956"/>
            <a:chExt cx="5813728" cy="1115500"/>
          </a:xfrm>
        </p:grpSpPr>
        <p:sp>
          <p:nvSpPr>
            <p:cNvPr id="4" name="Arc 1"/>
            <p:cNvSpPr/>
            <p:nvPr/>
          </p:nvSpPr>
          <p:spPr>
            <a:xfrm>
              <a:off x="7339267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3089723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0" name="Arc 7"/>
            <p:cNvSpPr/>
            <p:nvPr/>
          </p:nvSpPr>
          <p:spPr>
            <a:xfrm>
              <a:off x="3089723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1" name="Arc 8"/>
            <p:cNvSpPr/>
            <p:nvPr/>
          </p:nvSpPr>
          <p:spPr>
            <a:xfrm>
              <a:off x="5212017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2" name="Arc 9"/>
            <p:cNvSpPr/>
            <p:nvPr/>
          </p:nvSpPr>
          <p:spPr>
            <a:xfrm>
              <a:off x="7334312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3" name="Arc 10"/>
            <p:cNvSpPr/>
            <p:nvPr/>
          </p:nvSpPr>
          <p:spPr>
            <a:xfrm>
              <a:off x="5212017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39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42" name="文本框 41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1869" y="4698866"/>
            <a:ext cx="2489753" cy="1061642"/>
            <a:chOff x="1023070" y="4236410"/>
            <a:chExt cx="1951128" cy="1061642"/>
          </a:xfrm>
        </p:grpSpPr>
        <p:sp>
          <p:nvSpPr>
            <p:cNvPr id="48" name="矩形 47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452198" y="4698866"/>
            <a:ext cx="2359385" cy="1061642"/>
            <a:chOff x="1023070" y="4236410"/>
            <a:chExt cx="1951128" cy="1061642"/>
          </a:xfrm>
        </p:grpSpPr>
        <p:sp>
          <p:nvSpPr>
            <p:cNvPr id="52" name="矩形 51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05574" y="4698866"/>
            <a:ext cx="2325970" cy="1061642"/>
            <a:chOff x="1023070" y="4236410"/>
            <a:chExt cx="1951128" cy="1061642"/>
          </a:xfrm>
        </p:grpSpPr>
        <p:sp>
          <p:nvSpPr>
            <p:cNvPr id="56" name="矩形 55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25535" y="4698866"/>
            <a:ext cx="2325970" cy="1061642"/>
            <a:chOff x="1023070" y="4236410"/>
            <a:chExt cx="1951128" cy="1061642"/>
          </a:xfrm>
        </p:grpSpPr>
        <p:sp>
          <p:nvSpPr>
            <p:cNvPr id="60" name="矩形 59"/>
            <p:cNvSpPr/>
            <p:nvPr/>
          </p:nvSpPr>
          <p:spPr>
            <a:xfrm>
              <a:off x="1023070" y="4236410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023070" y="4591799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023070" y="4947187"/>
              <a:ext cx="1951128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 rtl="1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fa-IR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01869" y="1510945"/>
            <a:ext cx="10637655" cy="741192"/>
            <a:chOff x="937749" y="5016378"/>
            <a:chExt cx="10637655" cy="741192"/>
          </a:xfrm>
        </p:grpSpPr>
        <p:sp>
          <p:nvSpPr>
            <p:cNvPr id="64" name="矩形 63"/>
            <p:cNvSpPr/>
            <p:nvPr/>
          </p:nvSpPr>
          <p:spPr>
            <a:xfrm>
              <a:off x="937749" y="5369002"/>
              <a:ext cx="10637655" cy="3885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محتوایی که با عنوان مطابقت دارد، اینجا را کلیک کنید. برای افزودن محتوایی که با عنوان مطابقت دارد،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pic>
        <p:nvPicPr>
          <p:cNvPr id="74" name="图片占位符 7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242" y="3088554"/>
            <a:ext cx="1427602" cy="1427602"/>
          </a:xfrm>
        </p:spPr>
      </p:pic>
      <p:pic>
        <p:nvPicPr>
          <p:cNvPr id="70" name="图片占位符 73">
            <a:extLst>
              <a:ext uri="{FF2B5EF4-FFF2-40B4-BE49-F238E27FC236}">
                <a16:creationId xmlns:a16="http://schemas.microsoft.com/office/drawing/2014/main" id="{4CF13ACB-AFAF-49A8-B154-FC84FEDE2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813" y="3026819"/>
            <a:ext cx="1410411" cy="1410411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</p:pic>
      <p:pic>
        <p:nvPicPr>
          <p:cNvPr id="71" name="图片占位符 73">
            <a:extLst>
              <a:ext uri="{FF2B5EF4-FFF2-40B4-BE49-F238E27FC236}">
                <a16:creationId xmlns:a16="http://schemas.microsoft.com/office/drawing/2014/main" id="{C120A1A4-2794-485B-B665-A3A919E391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4875" y="3006219"/>
            <a:ext cx="1380510" cy="1380510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</p:pic>
      <p:pic>
        <p:nvPicPr>
          <p:cNvPr id="72" name="图片占位符 73">
            <a:extLst>
              <a:ext uri="{FF2B5EF4-FFF2-40B4-BE49-F238E27FC236}">
                <a16:creationId xmlns:a16="http://schemas.microsoft.com/office/drawing/2014/main" id="{6F0E68E1-B37B-4D37-B848-587B5481F5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9494" y="3041881"/>
            <a:ext cx="1380286" cy="1380286"/>
          </a:xfrm>
          <a:custGeom>
            <a:avLst/>
            <a:gdLst>
              <a:gd name="connsiteX0" fmla="*/ 713801 w 1427602"/>
              <a:gd name="connsiteY0" fmla="*/ 0 h 1427600"/>
              <a:gd name="connsiteX1" fmla="*/ 1427602 w 1427602"/>
              <a:gd name="connsiteY1" fmla="*/ 713800 h 1427600"/>
              <a:gd name="connsiteX2" fmla="*/ 713801 w 1427602"/>
              <a:gd name="connsiteY2" fmla="*/ 1427600 h 1427600"/>
              <a:gd name="connsiteX3" fmla="*/ 0 w 1427602"/>
              <a:gd name="connsiteY3" fmla="*/ 713800 h 1427600"/>
              <a:gd name="connsiteX4" fmla="*/ 713801 w 1427602"/>
              <a:gd name="connsiteY4" fmla="*/ 0 h 14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02" h="1427600">
                <a:moveTo>
                  <a:pt x="713801" y="0"/>
                </a:moveTo>
                <a:cubicBezTo>
                  <a:pt x="1108022" y="0"/>
                  <a:pt x="1427602" y="319579"/>
                  <a:pt x="1427602" y="713800"/>
                </a:cubicBezTo>
                <a:cubicBezTo>
                  <a:pt x="1427602" y="1108021"/>
                  <a:pt x="1108022" y="1427600"/>
                  <a:pt x="713801" y="1427600"/>
                </a:cubicBezTo>
                <a:cubicBezTo>
                  <a:pt x="319580" y="1427600"/>
                  <a:pt x="0" y="1108021"/>
                  <a:pt x="0" y="713800"/>
                </a:cubicBezTo>
                <a:cubicBezTo>
                  <a:pt x="0" y="319579"/>
                  <a:pt x="319580" y="0"/>
                  <a:pt x="7138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8227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 rot="1800000">
            <a:off x="1106381" y="4423948"/>
            <a:ext cx="2997689" cy="1240953"/>
          </a:xfrm>
          <a:custGeom>
            <a:avLst/>
            <a:gdLst>
              <a:gd name="connsiteX0" fmla="*/ 0 w 3144894"/>
              <a:gd name="connsiteY0" fmla="*/ 0 h 1227203"/>
              <a:gd name="connsiteX1" fmla="*/ 3144894 w 3144894"/>
              <a:gd name="connsiteY1" fmla="*/ 0 h 1227203"/>
              <a:gd name="connsiteX2" fmla="*/ 3144894 w 3144894"/>
              <a:gd name="connsiteY2" fmla="*/ 1227203 h 1227203"/>
              <a:gd name="connsiteX3" fmla="*/ 0 w 3144894"/>
              <a:gd name="connsiteY3" fmla="*/ 1227203 h 1227203"/>
              <a:gd name="connsiteX4" fmla="*/ 0 w 3144894"/>
              <a:gd name="connsiteY4" fmla="*/ 0 h 1227203"/>
              <a:gd name="connsiteX0" fmla="*/ 0 w 3144894"/>
              <a:gd name="connsiteY0" fmla="*/ 11818 h 1239021"/>
              <a:gd name="connsiteX1" fmla="*/ 1483799 w 3144894"/>
              <a:gd name="connsiteY1" fmla="*/ 0 h 1239021"/>
              <a:gd name="connsiteX2" fmla="*/ 3144894 w 3144894"/>
              <a:gd name="connsiteY2" fmla="*/ 11818 h 1239021"/>
              <a:gd name="connsiteX3" fmla="*/ 3144894 w 3144894"/>
              <a:gd name="connsiteY3" fmla="*/ 1239021 h 1239021"/>
              <a:gd name="connsiteX4" fmla="*/ 0 w 3144894"/>
              <a:gd name="connsiteY4" fmla="*/ 1239021 h 1239021"/>
              <a:gd name="connsiteX5" fmla="*/ 0 w 3144894"/>
              <a:gd name="connsiteY5" fmla="*/ 11818 h 1239021"/>
              <a:gd name="connsiteX0" fmla="*/ 0 w 3144894"/>
              <a:gd name="connsiteY0" fmla="*/ 11818 h 1240953"/>
              <a:gd name="connsiteX1" fmla="*/ 1483799 w 3144894"/>
              <a:gd name="connsiteY1" fmla="*/ 0 h 1240953"/>
              <a:gd name="connsiteX2" fmla="*/ 3144894 w 3144894"/>
              <a:gd name="connsiteY2" fmla="*/ 11818 h 1240953"/>
              <a:gd name="connsiteX3" fmla="*/ 3144894 w 3144894"/>
              <a:gd name="connsiteY3" fmla="*/ 1239021 h 1240953"/>
              <a:gd name="connsiteX4" fmla="*/ 147205 w 3144894"/>
              <a:gd name="connsiteY4" fmla="*/ 1240953 h 1240953"/>
              <a:gd name="connsiteX5" fmla="*/ 0 w 3144894"/>
              <a:gd name="connsiteY5" fmla="*/ 1239021 h 1240953"/>
              <a:gd name="connsiteX6" fmla="*/ 0 w 3144894"/>
              <a:gd name="connsiteY6" fmla="*/ 11818 h 1240953"/>
              <a:gd name="connsiteX0" fmla="*/ 0 w 3144894"/>
              <a:gd name="connsiteY0" fmla="*/ 11818 h 1240953"/>
              <a:gd name="connsiteX1" fmla="*/ 1483799 w 3144894"/>
              <a:gd name="connsiteY1" fmla="*/ 0 h 1240953"/>
              <a:gd name="connsiteX2" fmla="*/ 3144894 w 3144894"/>
              <a:gd name="connsiteY2" fmla="*/ 11818 h 1240953"/>
              <a:gd name="connsiteX3" fmla="*/ 3144894 w 3144894"/>
              <a:gd name="connsiteY3" fmla="*/ 1239021 h 1240953"/>
              <a:gd name="connsiteX4" fmla="*/ 147205 w 3144894"/>
              <a:gd name="connsiteY4" fmla="*/ 1240953 h 1240953"/>
              <a:gd name="connsiteX5" fmla="*/ 0 w 3144894"/>
              <a:gd name="connsiteY5" fmla="*/ 11818 h 1240953"/>
              <a:gd name="connsiteX0" fmla="*/ 0 w 2997689"/>
              <a:gd name="connsiteY0" fmla="*/ 1240953 h 1240953"/>
              <a:gd name="connsiteX1" fmla="*/ 1336594 w 2997689"/>
              <a:gd name="connsiteY1" fmla="*/ 0 h 1240953"/>
              <a:gd name="connsiteX2" fmla="*/ 2997689 w 2997689"/>
              <a:gd name="connsiteY2" fmla="*/ 11818 h 1240953"/>
              <a:gd name="connsiteX3" fmla="*/ 2997689 w 2997689"/>
              <a:gd name="connsiteY3" fmla="*/ 1239021 h 1240953"/>
              <a:gd name="connsiteX4" fmla="*/ 0 w 2997689"/>
              <a:gd name="connsiteY4" fmla="*/ 1240953 h 12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689" h="1240953">
                <a:moveTo>
                  <a:pt x="0" y="1240953"/>
                </a:moveTo>
                <a:lnTo>
                  <a:pt x="1336594" y="0"/>
                </a:lnTo>
                <a:lnTo>
                  <a:pt x="2997689" y="11818"/>
                </a:lnTo>
                <a:lnTo>
                  <a:pt x="2997689" y="1239021"/>
                </a:lnTo>
                <a:lnTo>
                  <a:pt x="0" y="124095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886075" y="-483672"/>
            <a:ext cx="2938060" cy="2090177"/>
            <a:chOff x="2784891" y="-471487"/>
            <a:chExt cx="3391669" cy="2412881"/>
          </a:xfrm>
        </p:grpSpPr>
        <p:sp>
          <p:nvSpPr>
            <p:cNvPr id="16" name="矩形 15"/>
            <p:cNvSpPr/>
            <p:nvPr/>
          </p:nvSpPr>
          <p:spPr>
            <a:xfrm rot="1800000">
              <a:off x="3469518" y="196728"/>
              <a:ext cx="2707042" cy="174466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45400" y="2436197"/>
            <a:ext cx="2313943" cy="1582353"/>
            <a:chOff x="7151913" y="1546905"/>
            <a:chExt cx="2633444" cy="1800838"/>
          </a:xfrm>
        </p:grpSpPr>
        <p:sp>
          <p:nvSpPr>
            <p:cNvPr id="17" name="矩形 16"/>
            <p:cNvSpPr/>
            <p:nvPr/>
          </p:nvSpPr>
          <p:spPr>
            <a:xfrm rot="1800000">
              <a:off x="7630883" y="2079224"/>
              <a:ext cx="2154474" cy="1268519"/>
            </a:xfrm>
            <a:custGeom>
              <a:avLst/>
              <a:gdLst>
                <a:gd name="connsiteX0" fmla="*/ 0 w 3822018"/>
                <a:gd name="connsiteY0" fmla="*/ 0 h 1251208"/>
                <a:gd name="connsiteX1" fmla="*/ 3822018 w 3822018"/>
                <a:gd name="connsiteY1" fmla="*/ 0 h 1251208"/>
                <a:gd name="connsiteX2" fmla="*/ 3822018 w 3822018"/>
                <a:gd name="connsiteY2" fmla="*/ 1251208 h 1251208"/>
                <a:gd name="connsiteX3" fmla="*/ 0 w 3822018"/>
                <a:gd name="connsiteY3" fmla="*/ 1251208 h 1251208"/>
                <a:gd name="connsiteX4" fmla="*/ 0 w 3822018"/>
                <a:gd name="connsiteY4" fmla="*/ 0 h 1251208"/>
                <a:gd name="connsiteX0" fmla="*/ 0 w 3822018"/>
                <a:gd name="connsiteY0" fmla="*/ 9415 h 1260623"/>
                <a:gd name="connsiteX1" fmla="*/ 1721559 w 3822018"/>
                <a:gd name="connsiteY1" fmla="*/ 0 h 1260623"/>
                <a:gd name="connsiteX2" fmla="*/ 3822018 w 3822018"/>
                <a:gd name="connsiteY2" fmla="*/ 9415 h 1260623"/>
                <a:gd name="connsiteX3" fmla="*/ 3822018 w 3822018"/>
                <a:gd name="connsiteY3" fmla="*/ 1260623 h 1260623"/>
                <a:gd name="connsiteX4" fmla="*/ 0 w 3822018"/>
                <a:gd name="connsiteY4" fmla="*/ 1260623 h 1260623"/>
                <a:gd name="connsiteX5" fmla="*/ 0 w 3822018"/>
                <a:gd name="connsiteY5" fmla="*/ 9415 h 1260623"/>
                <a:gd name="connsiteX0" fmla="*/ 0 w 3822018"/>
                <a:gd name="connsiteY0" fmla="*/ 9415 h 1268519"/>
                <a:gd name="connsiteX1" fmla="*/ 1721559 w 3822018"/>
                <a:gd name="connsiteY1" fmla="*/ 0 h 1268519"/>
                <a:gd name="connsiteX2" fmla="*/ 3822018 w 3822018"/>
                <a:gd name="connsiteY2" fmla="*/ 9415 h 1268519"/>
                <a:gd name="connsiteX3" fmla="*/ 3822018 w 3822018"/>
                <a:gd name="connsiteY3" fmla="*/ 1260623 h 1268519"/>
                <a:gd name="connsiteX4" fmla="*/ 1667544 w 3822018"/>
                <a:gd name="connsiteY4" fmla="*/ 1268519 h 1268519"/>
                <a:gd name="connsiteX5" fmla="*/ 0 w 3822018"/>
                <a:gd name="connsiteY5" fmla="*/ 1260623 h 1268519"/>
                <a:gd name="connsiteX6" fmla="*/ 0 w 3822018"/>
                <a:gd name="connsiteY6" fmla="*/ 9415 h 1268519"/>
                <a:gd name="connsiteX0" fmla="*/ 0 w 3822018"/>
                <a:gd name="connsiteY0" fmla="*/ 9415 h 1268519"/>
                <a:gd name="connsiteX1" fmla="*/ 1721559 w 3822018"/>
                <a:gd name="connsiteY1" fmla="*/ 0 h 1268519"/>
                <a:gd name="connsiteX2" fmla="*/ 3822018 w 3822018"/>
                <a:gd name="connsiteY2" fmla="*/ 9415 h 1268519"/>
                <a:gd name="connsiteX3" fmla="*/ 3822018 w 3822018"/>
                <a:gd name="connsiteY3" fmla="*/ 1260623 h 1268519"/>
                <a:gd name="connsiteX4" fmla="*/ 1667544 w 3822018"/>
                <a:gd name="connsiteY4" fmla="*/ 1268519 h 1268519"/>
                <a:gd name="connsiteX5" fmla="*/ 0 w 3822018"/>
                <a:gd name="connsiteY5" fmla="*/ 9415 h 1268519"/>
                <a:gd name="connsiteX0" fmla="*/ 0 w 2154474"/>
                <a:gd name="connsiteY0" fmla="*/ 1268519 h 1268519"/>
                <a:gd name="connsiteX1" fmla="*/ 54015 w 2154474"/>
                <a:gd name="connsiteY1" fmla="*/ 0 h 1268519"/>
                <a:gd name="connsiteX2" fmla="*/ 2154474 w 2154474"/>
                <a:gd name="connsiteY2" fmla="*/ 9415 h 1268519"/>
                <a:gd name="connsiteX3" fmla="*/ 2154474 w 2154474"/>
                <a:gd name="connsiteY3" fmla="*/ 1260623 h 1268519"/>
                <a:gd name="connsiteX4" fmla="*/ 0 w 2154474"/>
                <a:gd name="connsiteY4" fmla="*/ 1268519 h 126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474" h="1268519">
                  <a:moveTo>
                    <a:pt x="0" y="1268519"/>
                  </a:moveTo>
                  <a:lnTo>
                    <a:pt x="54015" y="0"/>
                  </a:lnTo>
                  <a:lnTo>
                    <a:pt x="2154474" y="9415"/>
                  </a:lnTo>
                  <a:lnTo>
                    <a:pt x="2154474" y="1260623"/>
                  </a:lnTo>
                  <a:lnTo>
                    <a:pt x="0" y="12685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7151913" y="1546905"/>
              <a:ext cx="1262063" cy="126206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27408" y="5044424"/>
            <a:ext cx="2434950" cy="1789395"/>
            <a:chOff x="4965700" y="4797425"/>
            <a:chExt cx="2810883" cy="2065661"/>
          </a:xfrm>
        </p:grpSpPr>
        <p:sp>
          <p:nvSpPr>
            <p:cNvPr id="19" name="矩形 18"/>
            <p:cNvSpPr/>
            <p:nvPr/>
          </p:nvSpPr>
          <p:spPr>
            <a:xfrm rot="1800000">
              <a:off x="5571754" y="5346686"/>
              <a:ext cx="2204829" cy="1516400"/>
            </a:xfrm>
            <a:custGeom>
              <a:avLst/>
              <a:gdLst>
                <a:gd name="connsiteX0" fmla="*/ 0 w 3144894"/>
                <a:gd name="connsiteY0" fmla="*/ 0 h 1510480"/>
                <a:gd name="connsiteX1" fmla="*/ 3144894 w 3144894"/>
                <a:gd name="connsiteY1" fmla="*/ 0 h 1510480"/>
                <a:gd name="connsiteX2" fmla="*/ 3144894 w 3144894"/>
                <a:gd name="connsiteY2" fmla="*/ 1510480 h 1510480"/>
                <a:gd name="connsiteX3" fmla="*/ 0 w 3144894"/>
                <a:gd name="connsiteY3" fmla="*/ 1510480 h 1510480"/>
                <a:gd name="connsiteX4" fmla="*/ 0 w 3144894"/>
                <a:gd name="connsiteY4" fmla="*/ 0 h 1510480"/>
                <a:gd name="connsiteX0" fmla="*/ 0 w 3144894"/>
                <a:gd name="connsiteY0" fmla="*/ 3090 h 1513570"/>
                <a:gd name="connsiteX1" fmla="*/ 988447 w 3144894"/>
                <a:gd name="connsiteY1" fmla="*/ 0 h 1513570"/>
                <a:gd name="connsiteX2" fmla="*/ 3144894 w 3144894"/>
                <a:gd name="connsiteY2" fmla="*/ 3090 h 1513570"/>
                <a:gd name="connsiteX3" fmla="*/ 3144894 w 3144894"/>
                <a:gd name="connsiteY3" fmla="*/ 1513570 h 1513570"/>
                <a:gd name="connsiteX4" fmla="*/ 0 w 3144894"/>
                <a:gd name="connsiteY4" fmla="*/ 1513570 h 1513570"/>
                <a:gd name="connsiteX5" fmla="*/ 0 w 3144894"/>
                <a:gd name="connsiteY5" fmla="*/ 3090 h 151357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1513570 h 1516400"/>
                <a:gd name="connsiteX6" fmla="*/ 0 w 3144894"/>
                <a:gd name="connsiteY6" fmla="*/ 3090 h 151640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3090 h 1516400"/>
                <a:gd name="connsiteX0" fmla="*/ 0 w 2204829"/>
                <a:gd name="connsiteY0" fmla="*/ 1516400 h 1516400"/>
                <a:gd name="connsiteX1" fmla="*/ 48382 w 2204829"/>
                <a:gd name="connsiteY1" fmla="*/ 0 h 1516400"/>
                <a:gd name="connsiteX2" fmla="*/ 2204829 w 2204829"/>
                <a:gd name="connsiteY2" fmla="*/ 3090 h 1516400"/>
                <a:gd name="connsiteX3" fmla="*/ 2204829 w 2204829"/>
                <a:gd name="connsiteY3" fmla="*/ 1513570 h 1516400"/>
                <a:gd name="connsiteX4" fmla="*/ 0 w 2204829"/>
                <a:gd name="connsiteY4" fmla="*/ 1516400 h 151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4829" h="1516400">
                  <a:moveTo>
                    <a:pt x="0" y="1516400"/>
                  </a:moveTo>
                  <a:lnTo>
                    <a:pt x="48382" y="0"/>
                  </a:lnTo>
                  <a:lnTo>
                    <a:pt x="2204829" y="3090"/>
                  </a:lnTo>
                  <a:lnTo>
                    <a:pt x="2204829" y="1513570"/>
                  </a:lnTo>
                  <a:lnTo>
                    <a:pt x="0" y="151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965700" y="4797425"/>
              <a:ext cx="1511300" cy="15113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59339" y="5919710"/>
            <a:ext cx="2023144" cy="1673380"/>
            <a:chOff x="8032750" y="5768975"/>
            <a:chExt cx="2335498" cy="1931734"/>
          </a:xfrm>
        </p:grpSpPr>
        <p:sp>
          <p:nvSpPr>
            <p:cNvPr id="20" name="矩形 19"/>
            <p:cNvSpPr/>
            <p:nvPr/>
          </p:nvSpPr>
          <p:spPr>
            <a:xfrm rot="1800000">
              <a:off x="8660632" y="6185782"/>
              <a:ext cx="1707616" cy="1514927"/>
            </a:xfrm>
            <a:custGeom>
              <a:avLst/>
              <a:gdLst>
                <a:gd name="connsiteX0" fmla="*/ 0 w 3144894"/>
                <a:gd name="connsiteY0" fmla="*/ 0 h 1510480"/>
                <a:gd name="connsiteX1" fmla="*/ 3144894 w 3144894"/>
                <a:gd name="connsiteY1" fmla="*/ 0 h 1510480"/>
                <a:gd name="connsiteX2" fmla="*/ 3144894 w 3144894"/>
                <a:gd name="connsiteY2" fmla="*/ 1510480 h 1510480"/>
                <a:gd name="connsiteX3" fmla="*/ 0 w 3144894"/>
                <a:gd name="connsiteY3" fmla="*/ 1510480 h 1510480"/>
                <a:gd name="connsiteX4" fmla="*/ 0 w 3144894"/>
                <a:gd name="connsiteY4" fmla="*/ 0 h 1510480"/>
                <a:gd name="connsiteX0" fmla="*/ 0 w 3144894"/>
                <a:gd name="connsiteY0" fmla="*/ 3758 h 1514238"/>
                <a:gd name="connsiteX1" fmla="*/ 1508508 w 3144894"/>
                <a:gd name="connsiteY1" fmla="*/ 0 h 1514238"/>
                <a:gd name="connsiteX2" fmla="*/ 3144894 w 3144894"/>
                <a:gd name="connsiteY2" fmla="*/ 3758 h 1514238"/>
                <a:gd name="connsiteX3" fmla="*/ 3144894 w 3144894"/>
                <a:gd name="connsiteY3" fmla="*/ 1514238 h 1514238"/>
                <a:gd name="connsiteX4" fmla="*/ 0 w 3144894"/>
                <a:gd name="connsiteY4" fmla="*/ 1514238 h 1514238"/>
                <a:gd name="connsiteX5" fmla="*/ 0 w 3144894"/>
                <a:gd name="connsiteY5" fmla="*/ 3758 h 1514238"/>
                <a:gd name="connsiteX0" fmla="*/ 0 w 3144894"/>
                <a:gd name="connsiteY0" fmla="*/ 3758 h 1514927"/>
                <a:gd name="connsiteX1" fmla="*/ 1508508 w 3144894"/>
                <a:gd name="connsiteY1" fmla="*/ 0 h 1514927"/>
                <a:gd name="connsiteX2" fmla="*/ 3144894 w 3144894"/>
                <a:gd name="connsiteY2" fmla="*/ 3758 h 1514927"/>
                <a:gd name="connsiteX3" fmla="*/ 3144894 w 3144894"/>
                <a:gd name="connsiteY3" fmla="*/ 1514238 h 1514927"/>
                <a:gd name="connsiteX4" fmla="*/ 1437278 w 3144894"/>
                <a:gd name="connsiteY4" fmla="*/ 1514927 h 1514927"/>
                <a:gd name="connsiteX5" fmla="*/ 0 w 3144894"/>
                <a:gd name="connsiteY5" fmla="*/ 1514238 h 1514927"/>
                <a:gd name="connsiteX6" fmla="*/ 0 w 3144894"/>
                <a:gd name="connsiteY6" fmla="*/ 3758 h 1514927"/>
                <a:gd name="connsiteX0" fmla="*/ 0 w 3144894"/>
                <a:gd name="connsiteY0" fmla="*/ 3758 h 1514927"/>
                <a:gd name="connsiteX1" fmla="*/ 1508508 w 3144894"/>
                <a:gd name="connsiteY1" fmla="*/ 0 h 1514927"/>
                <a:gd name="connsiteX2" fmla="*/ 3144894 w 3144894"/>
                <a:gd name="connsiteY2" fmla="*/ 3758 h 1514927"/>
                <a:gd name="connsiteX3" fmla="*/ 3144894 w 3144894"/>
                <a:gd name="connsiteY3" fmla="*/ 1514238 h 1514927"/>
                <a:gd name="connsiteX4" fmla="*/ 1437278 w 3144894"/>
                <a:gd name="connsiteY4" fmla="*/ 1514927 h 1514927"/>
                <a:gd name="connsiteX5" fmla="*/ 0 w 3144894"/>
                <a:gd name="connsiteY5" fmla="*/ 3758 h 1514927"/>
                <a:gd name="connsiteX0" fmla="*/ 0 w 1707616"/>
                <a:gd name="connsiteY0" fmla="*/ 1514927 h 1514927"/>
                <a:gd name="connsiteX1" fmla="*/ 71230 w 1707616"/>
                <a:gd name="connsiteY1" fmla="*/ 0 h 1514927"/>
                <a:gd name="connsiteX2" fmla="*/ 1707616 w 1707616"/>
                <a:gd name="connsiteY2" fmla="*/ 3758 h 1514927"/>
                <a:gd name="connsiteX3" fmla="*/ 1707616 w 1707616"/>
                <a:gd name="connsiteY3" fmla="*/ 1514238 h 1514927"/>
                <a:gd name="connsiteX4" fmla="*/ 0 w 1707616"/>
                <a:gd name="connsiteY4" fmla="*/ 1514927 h 151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616" h="1514927">
                  <a:moveTo>
                    <a:pt x="0" y="1514927"/>
                  </a:moveTo>
                  <a:lnTo>
                    <a:pt x="71230" y="0"/>
                  </a:lnTo>
                  <a:lnTo>
                    <a:pt x="1707616" y="3758"/>
                  </a:lnTo>
                  <a:lnTo>
                    <a:pt x="1707616" y="1514238"/>
                  </a:lnTo>
                  <a:lnTo>
                    <a:pt x="0" y="151492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8032750" y="5768975"/>
              <a:ext cx="1511300" cy="15113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841937" y="1992123"/>
            <a:ext cx="2967881" cy="2610390"/>
            <a:chOff x="10401300" y="1706563"/>
            <a:chExt cx="3426094" cy="3013410"/>
          </a:xfrm>
        </p:grpSpPr>
        <p:sp>
          <p:nvSpPr>
            <p:cNvPr id="18" name="矩形 17"/>
            <p:cNvSpPr/>
            <p:nvPr/>
          </p:nvSpPr>
          <p:spPr>
            <a:xfrm rot="1800000">
              <a:off x="11428383" y="2292927"/>
              <a:ext cx="2399011" cy="2427046"/>
            </a:xfrm>
            <a:custGeom>
              <a:avLst/>
              <a:gdLst>
                <a:gd name="connsiteX0" fmla="*/ 0 w 3662646"/>
                <a:gd name="connsiteY0" fmla="*/ 0 h 2421793"/>
                <a:gd name="connsiteX1" fmla="*/ 3662646 w 3662646"/>
                <a:gd name="connsiteY1" fmla="*/ 0 h 2421793"/>
                <a:gd name="connsiteX2" fmla="*/ 3662646 w 3662646"/>
                <a:gd name="connsiteY2" fmla="*/ 2421793 h 2421793"/>
                <a:gd name="connsiteX3" fmla="*/ 0 w 3662646"/>
                <a:gd name="connsiteY3" fmla="*/ 2421793 h 2421793"/>
                <a:gd name="connsiteX4" fmla="*/ 0 w 3662646"/>
                <a:gd name="connsiteY4" fmla="*/ 0 h 2421793"/>
                <a:gd name="connsiteX0" fmla="*/ 0 w 3662646"/>
                <a:gd name="connsiteY0" fmla="*/ 0 h 2421793"/>
                <a:gd name="connsiteX1" fmla="*/ 1418822 w 3662646"/>
                <a:gd name="connsiteY1" fmla="*/ 262 h 2421793"/>
                <a:gd name="connsiteX2" fmla="*/ 3662646 w 3662646"/>
                <a:gd name="connsiteY2" fmla="*/ 0 h 2421793"/>
                <a:gd name="connsiteX3" fmla="*/ 3662646 w 3662646"/>
                <a:gd name="connsiteY3" fmla="*/ 2421793 h 2421793"/>
                <a:gd name="connsiteX4" fmla="*/ 0 w 3662646"/>
                <a:gd name="connsiteY4" fmla="*/ 2421793 h 2421793"/>
                <a:gd name="connsiteX5" fmla="*/ 0 w 3662646"/>
                <a:gd name="connsiteY5" fmla="*/ 0 h 2421793"/>
                <a:gd name="connsiteX0" fmla="*/ 0 w 3662646"/>
                <a:gd name="connsiteY0" fmla="*/ 0 h 2427046"/>
                <a:gd name="connsiteX1" fmla="*/ 1418822 w 3662646"/>
                <a:gd name="connsiteY1" fmla="*/ 262 h 2427046"/>
                <a:gd name="connsiteX2" fmla="*/ 3662646 w 3662646"/>
                <a:gd name="connsiteY2" fmla="*/ 0 h 2427046"/>
                <a:gd name="connsiteX3" fmla="*/ 3662646 w 3662646"/>
                <a:gd name="connsiteY3" fmla="*/ 2421793 h 2427046"/>
                <a:gd name="connsiteX4" fmla="*/ 1263635 w 3662646"/>
                <a:gd name="connsiteY4" fmla="*/ 2427046 h 2427046"/>
                <a:gd name="connsiteX5" fmla="*/ 0 w 3662646"/>
                <a:gd name="connsiteY5" fmla="*/ 2421793 h 2427046"/>
                <a:gd name="connsiteX6" fmla="*/ 0 w 3662646"/>
                <a:gd name="connsiteY6" fmla="*/ 0 h 2427046"/>
                <a:gd name="connsiteX0" fmla="*/ 0 w 3662646"/>
                <a:gd name="connsiteY0" fmla="*/ 0 h 2427046"/>
                <a:gd name="connsiteX1" fmla="*/ 1418822 w 3662646"/>
                <a:gd name="connsiteY1" fmla="*/ 262 h 2427046"/>
                <a:gd name="connsiteX2" fmla="*/ 3662646 w 3662646"/>
                <a:gd name="connsiteY2" fmla="*/ 0 h 2427046"/>
                <a:gd name="connsiteX3" fmla="*/ 3662646 w 3662646"/>
                <a:gd name="connsiteY3" fmla="*/ 2421793 h 2427046"/>
                <a:gd name="connsiteX4" fmla="*/ 1263635 w 3662646"/>
                <a:gd name="connsiteY4" fmla="*/ 2427046 h 2427046"/>
                <a:gd name="connsiteX5" fmla="*/ 0 w 3662646"/>
                <a:gd name="connsiteY5" fmla="*/ 0 h 2427046"/>
                <a:gd name="connsiteX0" fmla="*/ 0 w 2399011"/>
                <a:gd name="connsiteY0" fmla="*/ 2427046 h 2427046"/>
                <a:gd name="connsiteX1" fmla="*/ 155187 w 2399011"/>
                <a:gd name="connsiteY1" fmla="*/ 262 h 2427046"/>
                <a:gd name="connsiteX2" fmla="*/ 2399011 w 2399011"/>
                <a:gd name="connsiteY2" fmla="*/ 0 h 2427046"/>
                <a:gd name="connsiteX3" fmla="*/ 2399011 w 2399011"/>
                <a:gd name="connsiteY3" fmla="*/ 2421793 h 2427046"/>
                <a:gd name="connsiteX4" fmla="*/ 0 w 2399011"/>
                <a:gd name="connsiteY4" fmla="*/ 2427046 h 242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9011" h="2427046">
                  <a:moveTo>
                    <a:pt x="0" y="2427046"/>
                  </a:moveTo>
                  <a:lnTo>
                    <a:pt x="155187" y="262"/>
                  </a:lnTo>
                  <a:lnTo>
                    <a:pt x="2399011" y="0"/>
                  </a:lnTo>
                  <a:lnTo>
                    <a:pt x="2399011" y="2421793"/>
                  </a:lnTo>
                  <a:lnTo>
                    <a:pt x="0" y="24270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0401300" y="1706563"/>
              <a:ext cx="2438400" cy="24384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90802" y="1406032"/>
            <a:ext cx="972038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 rtl="1">
              <a:defRPr/>
            </a:pPr>
            <a:r>
              <a:rPr lang="fa-IR" altLang="zh-CN" sz="6600" dirty="0">
                <a:solidFill>
                  <a:srgbClr val="0070C0"/>
                </a:solidFill>
                <a:cs typeface="B Nazanin" panose="00000400000000000000" pitchFamily="2" charset="-78"/>
                <a:sym typeface="+mn-lt"/>
              </a:rPr>
              <a:t>با تشکر از شما دوستان عزیز ... !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9039" y="3640039"/>
            <a:ext cx="6245334" cy="3481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 rtl="1">
              <a:lnSpc>
                <a:spcPct val="125000"/>
              </a:lnSpc>
              <a:defRPr/>
            </a:pPr>
            <a:r>
              <a:rPr lang="fa-IR" altLang="zh-CN" sz="1400" dirty="0">
                <a:solidFill>
                  <a:prstClr val="white">
                    <a:lumMod val="50000"/>
                  </a:prstClr>
                </a:solidFill>
                <a:cs typeface="B Nazanin" panose="00000400000000000000" pitchFamily="2" charset="-78"/>
                <a:sym typeface="+mn-lt"/>
              </a:rPr>
              <a:t>برای افزودن محتوای مطابق با عنوان اینجا را کلیک کنید.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74712" y="4397375"/>
            <a:ext cx="2011363" cy="467204"/>
            <a:chOff x="874712" y="4397375"/>
            <a:chExt cx="2011363" cy="467204"/>
          </a:xfrm>
        </p:grpSpPr>
        <p:sp>
          <p:nvSpPr>
            <p:cNvPr id="2" name="圆角矩形 1"/>
            <p:cNvSpPr/>
            <p:nvPr/>
          </p:nvSpPr>
          <p:spPr>
            <a:xfrm>
              <a:off x="874712" y="4397375"/>
              <a:ext cx="2011363" cy="4672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74712" y="4456517"/>
              <a:ext cx="181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en-US" altLang="zh-CN" dirty="0">
                  <a:solidFill>
                    <a:prstClr val="white"/>
                  </a:solidFill>
                  <a:cs typeface="B Nazanin" panose="00000400000000000000" pitchFamily="2" charset="-78"/>
                  <a:sym typeface="+mn-lt"/>
                </a:rPr>
                <a:t>20begir.com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3AC24EF9-1DE7-444F-A08B-FDC3D4C656E7}"/>
              </a:ext>
            </a:extLst>
          </p:cNvPr>
          <p:cNvSpPr/>
          <p:nvPr/>
        </p:nvSpPr>
        <p:spPr>
          <a:xfrm>
            <a:off x="9999637" y="43727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b="1" dirty="0">
              <a:solidFill>
                <a:schemeClr val="bg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936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6337033" y="1895348"/>
            <a:ext cx="5172127" cy="1984242"/>
          </a:xfrm>
          <a:custGeom>
            <a:avLst/>
            <a:gdLst>
              <a:gd name="connsiteX0" fmla="*/ 0 w 9413612"/>
              <a:gd name="connsiteY0" fmla="*/ 0 h 1963207"/>
              <a:gd name="connsiteX1" fmla="*/ 9413612 w 9413612"/>
              <a:gd name="connsiteY1" fmla="*/ 0 h 1963207"/>
              <a:gd name="connsiteX2" fmla="*/ 9413612 w 9413612"/>
              <a:gd name="connsiteY2" fmla="*/ 1963207 h 1963207"/>
              <a:gd name="connsiteX3" fmla="*/ 0 w 9413612"/>
              <a:gd name="connsiteY3" fmla="*/ 1963207 h 1963207"/>
              <a:gd name="connsiteX4" fmla="*/ 0 w 9413612"/>
              <a:gd name="connsiteY4" fmla="*/ 0 h 1963207"/>
              <a:gd name="connsiteX0" fmla="*/ 0 w 9413612"/>
              <a:gd name="connsiteY0" fmla="*/ 18933 h 1982140"/>
              <a:gd name="connsiteX1" fmla="*/ 6870575 w 9413612"/>
              <a:gd name="connsiteY1" fmla="*/ 0 h 1982140"/>
              <a:gd name="connsiteX2" fmla="*/ 9413612 w 9413612"/>
              <a:gd name="connsiteY2" fmla="*/ 18933 h 1982140"/>
              <a:gd name="connsiteX3" fmla="*/ 9413612 w 9413612"/>
              <a:gd name="connsiteY3" fmla="*/ 1982140 h 1982140"/>
              <a:gd name="connsiteX4" fmla="*/ 0 w 9413612"/>
              <a:gd name="connsiteY4" fmla="*/ 1982140 h 1982140"/>
              <a:gd name="connsiteX5" fmla="*/ 0 w 9413612"/>
              <a:gd name="connsiteY5" fmla="*/ 18933 h 1982140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982140 h 1984242"/>
              <a:gd name="connsiteX6" fmla="*/ 0 w 9413612"/>
              <a:gd name="connsiteY6" fmla="*/ 18933 h 1984242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8933 h 1984242"/>
              <a:gd name="connsiteX0" fmla="*/ 0 w 5172127"/>
              <a:gd name="connsiteY0" fmla="*/ 1984242 h 1984242"/>
              <a:gd name="connsiteX1" fmla="*/ 2629090 w 5172127"/>
              <a:gd name="connsiteY1" fmla="*/ 0 h 1984242"/>
              <a:gd name="connsiteX2" fmla="*/ 5172127 w 5172127"/>
              <a:gd name="connsiteY2" fmla="*/ 18933 h 1984242"/>
              <a:gd name="connsiteX3" fmla="*/ 5172127 w 5172127"/>
              <a:gd name="connsiteY3" fmla="*/ 1982140 h 1984242"/>
              <a:gd name="connsiteX4" fmla="*/ 0 w 5172127"/>
              <a:gd name="connsiteY4" fmla="*/ 1984242 h 198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2127" h="1984242">
                <a:moveTo>
                  <a:pt x="0" y="1984242"/>
                </a:moveTo>
                <a:lnTo>
                  <a:pt x="2629090" y="0"/>
                </a:lnTo>
                <a:lnTo>
                  <a:pt x="5172127" y="18933"/>
                </a:lnTo>
                <a:lnTo>
                  <a:pt x="5172127" y="1982140"/>
                </a:lnTo>
                <a:lnTo>
                  <a:pt x="0" y="198424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4" name="矩形 42"/>
          <p:cNvSpPr/>
          <p:nvPr/>
        </p:nvSpPr>
        <p:spPr>
          <a:xfrm rot="1800000">
            <a:off x="6337033" y="2747882"/>
            <a:ext cx="5172127" cy="1984242"/>
          </a:xfrm>
          <a:custGeom>
            <a:avLst/>
            <a:gdLst>
              <a:gd name="connsiteX0" fmla="*/ 0 w 9413612"/>
              <a:gd name="connsiteY0" fmla="*/ 0 h 1963207"/>
              <a:gd name="connsiteX1" fmla="*/ 9413612 w 9413612"/>
              <a:gd name="connsiteY1" fmla="*/ 0 h 1963207"/>
              <a:gd name="connsiteX2" fmla="*/ 9413612 w 9413612"/>
              <a:gd name="connsiteY2" fmla="*/ 1963207 h 1963207"/>
              <a:gd name="connsiteX3" fmla="*/ 0 w 9413612"/>
              <a:gd name="connsiteY3" fmla="*/ 1963207 h 1963207"/>
              <a:gd name="connsiteX4" fmla="*/ 0 w 9413612"/>
              <a:gd name="connsiteY4" fmla="*/ 0 h 1963207"/>
              <a:gd name="connsiteX0" fmla="*/ 0 w 9413612"/>
              <a:gd name="connsiteY0" fmla="*/ 18933 h 1982140"/>
              <a:gd name="connsiteX1" fmla="*/ 6870575 w 9413612"/>
              <a:gd name="connsiteY1" fmla="*/ 0 h 1982140"/>
              <a:gd name="connsiteX2" fmla="*/ 9413612 w 9413612"/>
              <a:gd name="connsiteY2" fmla="*/ 18933 h 1982140"/>
              <a:gd name="connsiteX3" fmla="*/ 9413612 w 9413612"/>
              <a:gd name="connsiteY3" fmla="*/ 1982140 h 1982140"/>
              <a:gd name="connsiteX4" fmla="*/ 0 w 9413612"/>
              <a:gd name="connsiteY4" fmla="*/ 1982140 h 1982140"/>
              <a:gd name="connsiteX5" fmla="*/ 0 w 9413612"/>
              <a:gd name="connsiteY5" fmla="*/ 18933 h 1982140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982140 h 1984242"/>
              <a:gd name="connsiteX6" fmla="*/ 0 w 9413612"/>
              <a:gd name="connsiteY6" fmla="*/ 18933 h 1984242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8933 h 1984242"/>
              <a:gd name="connsiteX0" fmla="*/ 0 w 5172127"/>
              <a:gd name="connsiteY0" fmla="*/ 1984242 h 1984242"/>
              <a:gd name="connsiteX1" fmla="*/ 2629090 w 5172127"/>
              <a:gd name="connsiteY1" fmla="*/ 0 h 1984242"/>
              <a:gd name="connsiteX2" fmla="*/ 5172127 w 5172127"/>
              <a:gd name="connsiteY2" fmla="*/ 18933 h 1984242"/>
              <a:gd name="connsiteX3" fmla="*/ 5172127 w 5172127"/>
              <a:gd name="connsiteY3" fmla="*/ 1982140 h 1984242"/>
              <a:gd name="connsiteX4" fmla="*/ 0 w 5172127"/>
              <a:gd name="connsiteY4" fmla="*/ 1984242 h 198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2127" h="1984242">
                <a:moveTo>
                  <a:pt x="0" y="1984242"/>
                </a:moveTo>
                <a:lnTo>
                  <a:pt x="2629090" y="0"/>
                </a:lnTo>
                <a:lnTo>
                  <a:pt x="5172127" y="18933"/>
                </a:lnTo>
                <a:lnTo>
                  <a:pt x="5172127" y="1982140"/>
                </a:lnTo>
                <a:lnTo>
                  <a:pt x="0" y="198424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5" name="矩形 42"/>
          <p:cNvSpPr/>
          <p:nvPr/>
        </p:nvSpPr>
        <p:spPr>
          <a:xfrm rot="1800000">
            <a:off x="6337033" y="3613962"/>
            <a:ext cx="5172127" cy="1984242"/>
          </a:xfrm>
          <a:custGeom>
            <a:avLst/>
            <a:gdLst>
              <a:gd name="connsiteX0" fmla="*/ 0 w 9413612"/>
              <a:gd name="connsiteY0" fmla="*/ 0 h 1963207"/>
              <a:gd name="connsiteX1" fmla="*/ 9413612 w 9413612"/>
              <a:gd name="connsiteY1" fmla="*/ 0 h 1963207"/>
              <a:gd name="connsiteX2" fmla="*/ 9413612 w 9413612"/>
              <a:gd name="connsiteY2" fmla="*/ 1963207 h 1963207"/>
              <a:gd name="connsiteX3" fmla="*/ 0 w 9413612"/>
              <a:gd name="connsiteY3" fmla="*/ 1963207 h 1963207"/>
              <a:gd name="connsiteX4" fmla="*/ 0 w 9413612"/>
              <a:gd name="connsiteY4" fmla="*/ 0 h 1963207"/>
              <a:gd name="connsiteX0" fmla="*/ 0 w 9413612"/>
              <a:gd name="connsiteY0" fmla="*/ 18933 h 1982140"/>
              <a:gd name="connsiteX1" fmla="*/ 6870575 w 9413612"/>
              <a:gd name="connsiteY1" fmla="*/ 0 h 1982140"/>
              <a:gd name="connsiteX2" fmla="*/ 9413612 w 9413612"/>
              <a:gd name="connsiteY2" fmla="*/ 18933 h 1982140"/>
              <a:gd name="connsiteX3" fmla="*/ 9413612 w 9413612"/>
              <a:gd name="connsiteY3" fmla="*/ 1982140 h 1982140"/>
              <a:gd name="connsiteX4" fmla="*/ 0 w 9413612"/>
              <a:gd name="connsiteY4" fmla="*/ 1982140 h 1982140"/>
              <a:gd name="connsiteX5" fmla="*/ 0 w 9413612"/>
              <a:gd name="connsiteY5" fmla="*/ 18933 h 1982140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982140 h 1984242"/>
              <a:gd name="connsiteX6" fmla="*/ 0 w 9413612"/>
              <a:gd name="connsiteY6" fmla="*/ 18933 h 1984242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8933 h 1984242"/>
              <a:gd name="connsiteX0" fmla="*/ 0 w 5172127"/>
              <a:gd name="connsiteY0" fmla="*/ 1984242 h 1984242"/>
              <a:gd name="connsiteX1" fmla="*/ 2629090 w 5172127"/>
              <a:gd name="connsiteY1" fmla="*/ 0 h 1984242"/>
              <a:gd name="connsiteX2" fmla="*/ 5172127 w 5172127"/>
              <a:gd name="connsiteY2" fmla="*/ 18933 h 1984242"/>
              <a:gd name="connsiteX3" fmla="*/ 5172127 w 5172127"/>
              <a:gd name="connsiteY3" fmla="*/ 1982140 h 1984242"/>
              <a:gd name="connsiteX4" fmla="*/ 0 w 5172127"/>
              <a:gd name="connsiteY4" fmla="*/ 1984242 h 198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2127" h="1984242">
                <a:moveTo>
                  <a:pt x="0" y="1984242"/>
                </a:moveTo>
                <a:lnTo>
                  <a:pt x="2629090" y="0"/>
                </a:lnTo>
                <a:lnTo>
                  <a:pt x="5172127" y="18933"/>
                </a:lnTo>
                <a:lnTo>
                  <a:pt x="5172127" y="1982140"/>
                </a:lnTo>
                <a:lnTo>
                  <a:pt x="0" y="198424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6" name="矩形 42"/>
          <p:cNvSpPr/>
          <p:nvPr/>
        </p:nvSpPr>
        <p:spPr>
          <a:xfrm rot="1800000">
            <a:off x="6337033" y="4460592"/>
            <a:ext cx="5172127" cy="1984242"/>
          </a:xfrm>
          <a:custGeom>
            <a:avLst/>
            <a:gdLst>
              <a:gd name="connsiteX0" fmla="*/ 0 w 9413612"/>
              <a:gd name="connsiteY0" fmla="*/ 0 h 1963207"/>
              <a:gd name="connsiteX1" fmla="*/ 9413612 w 9413612"/>
              <a:gd name="connsiteY1" fmla="*/ 0 h 1963207"/>
              <a:gd name="connsiteX2" fmla="*/ 9413612 w 9413612"/>
              <a:gd name="connsiteY2" fmla="*/ 1963207 h 1963207"/>
              <a:gd name="connsiteX3" fmla="*/ 0 w 9413612"/>
              <a:gd name="connsiteY3" fmla="*/ 1963207 h 1963207"/>
              <a:gd name="connsiteX4" fmla="*/ 0 w 9413612"/>
              <a:gd name="connsiteY4" fmla="*/ 0 h 1963207"/>
              <a:gd name="connsiteX0" fmla="*/ 0 w 9413612"/>
              <a:gd name="connsiteY0" fmla="*/ 18933 h 1982140"/>
              <a:gd name="connsiteX1" fmla="*/ 6870575 w 9413612"/>
              <a:gd name="connsiteY1" fmla="*/ 0 h 1982140"/>
              <a:gd name="connsiteX2" fmla="*/ 9413612 w 9413612"/>
              <a:gd name="connsiteY2" fmla="*/ 18933 h 1982140"/>
              <a:gd name="connsiteX3" fmla="*/ 9413612 w 9413612"/>
              <a:gd name="connsiteY3" fmla="*/ 1982140 h 1982140"/>
              <a:gd name="connsiteX4" fmla="*/ 0 w 9413612"/>
              <a:gd name="connsiteY4" fmla="*/ 1982140 h 1982140"/>
              <a:gd name="connsiteX5" fmla="*/ 0 w 9413612"/>
              <a:gd name="connsiteY5" fmla="*/ 18933 h 1982140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982140 h 1984242"/>
              <a:gd name="connsiteX6" fmla="*/ 0 w 9413612"/>
              <a:gd name="connsiteY6" fmla="*/ 18933 h 1984242"/>
              <a:gd name="connsiteX0" fmla="*/ 0 w 9413612"/>
              <a:gd name="connsiteY0" fmla="*/ 18933 h 1984242"/>
              <a:gd name="connsiteX1" fmla="*/ 6870575 w 9413612"/>
              <a:gd name="connsiteY1" fmla="*/ 0 h 1984242"/>
              <a:gd name="connsiteX2" fmla="*/ 9413612 w 9413612"/>
              <a:gd name="connsiteY2" fmla="*/ 18933 h 1984242"/>
              <a:gd name="connsiteX3" fmla="*/ 9413612 w 9413612"/>
              <a:gd name="connsiteY3" fmla="*/ 1982140 h 1984242"/>
              <a:gd name="connsiteX4" fmla="*/ 4241485 w 9413612"/>
              <a:gd name="connsiteY4" fmla="*/ 1984242 h 1984242"/>
              <a:gd name="connsiteX5" fmla="*/ 0 w 9413612"/>
              <a:gd name="connsiteY5" fmla="*/ 18933 h 1984242"/>
              <a:gd name="connsiteX0" fmla="*/ 0 w 5172127"/>
              <a:gd name="connsiteY0" fmla="*/ 1984242 h 1984242"/>
              <a:gd name="connsiteX1" fmla="*/ 2629090 w 5172127"/>
              <a:gd name="connsiteY1" fmla="*/ 0 h 1984242"/>
              <a:gd name="connsiteX2" fmla="*/ 5172127 w 5172127"/>
              <a:gd name="connsiteY2" fmla="*/ 18933 h 1984242"/>
              <a:gd name="connsiteX3" fmla="*/ 5172127 w 5172127"/>
              <a:gd name="connsiteY3" fmla="*/ 1982140 h 1984242"/>
              <a:gd name="connsiteX4" fmla="*/ 0 w 5172127"/>
              <a:gd name="connsiteY4" fmla="*/ 1984242 h 198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2127" h="1984242">
                <a:moveTo>
                  <a:pt x="0" y="1984242"/>
                </a:moveTo>
                <a:lnTo>
                  <a:pt x="2629090" y="0"/>
                </a:lnTo>
                <a:lnTo>
                  <a:pt x="5172127" y="18933"/>
                </a:lnTo>
                <a:lnTo>
                  <a:pt x="5172127" y="1982140"/>
                </a:lnTo>
                <a:lnTo>
                  <a:pt x="0" y="198424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266701" y="5638800"/>
            <a:ext cx="3500547" cy="2572481"/>
            <a:chOff x="4965700" y="4797425"/>
            <a:chExt cx="2810883" cy="2065661"/>
          </a:xfrm>
        </p:grpSpPr>
        <p:sp>
          <p:nvSpPr>
            <p:cNvPr id="19" name="矩形 18"/>
            <p:cNvSpPr/>
            <p:nvPr/>
          </p:nvSpPr>
          <p:spPr>
            <a:xfrm rot="1800000">
              <a:off x="5571754" y="5346686"/>
              <a:ext cx="2204829" cy="1516400"/>
            </a:xfrm>
            <a:custGeom>
              <a:avLst/>
              <a:gdLst>
                <a:gd name="connsiteX0" fmla="*/ 0 w 3144894"/>
                <a:gd name="connsiteY0" fmla="*/ 0 h 1510480"/>
                <a:gd name="connsiteX1" fmla="*/ 3144894 w 3144894"/>
                <a:gd name="connsiteY1" fmla="*/ 0 h 1510480"/>
                <a:gd name="connsiteX2" fmla="*/ 3144894 w 3144894"/>
                <a:gd name="connsiteY2" fmla="*/ 1510480 h 1510480"/>
                <a:gd name="connsiteX3" fmla="*/ 0 w 3144894"/>
                <a:gd name="connsiteY3" fmla="*/ 1510480 h 1510480"/>
                <a:gd name="connsiteX4" fmla="*/ 0 w 3144894"/>
                <a:gd name="connsiteY4" fmla="*/ 0 h 1510480"/>
                <a:gd name="connsiteX0" fmla="*/ 0 w 3144894"/>
                <a:gd name="connsiteY0" fmla="*/ 3090 h 1513570"/>
                <a:gd name="connsiteX1" fmla="*/ 988447 w 3144894"/>
                <a:gd name="connsiteY1" fmla="*/ 0 h 1513570"/>
                <a:gd name="connsiteX2" fmla="*/ 3144894 w 3144894"/>
                <a:gd name="connsiteY2" fmla="*/ 3090 h 1513570"/>
                <a:gd name="connsiteX3" fmla="*/ 3144894 w 3144894"/>
                <a:gd name="connsiteY3" fmla="*/ 1513570 h 1513570"/>
                <a:gd name="connsiteX4" fmla="*/ 0 w 3144894"/>
                <a:gd name="connsiteY4" fmla="*/ 1513570 h 1513570"/>
                <a:gd name="connsiteX5" fmla="*/ 0 w 3144894"/>
                <a:gd name="connsiteY5" fmla="*/ 3090 h 151357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1513570 h 1516400"/>
                <a:gd name="connsiteX6" fmla="*/ 0 w 3144894"/>
                <a:gd name="connsiteY6" fmla="*/ 3090 h 151640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3090 h 1516400"/>
                <a:gd name="connsiteX0" fmla="*/ 0 w 2204829"/>
                <a:gd name="connsiteY0" fmla="*/ 1516400 h 1516400"/>
                <a:gd name="connsiteX1" fmla="*/ 48382 w 2204829"/>
                <a:gd name="connsiteY1" fmla="*/ 0 h 1516400"/>
                <a:gd name="connsiteX2" fmla="*/ 2204829 w 2204829"/>
                <a:gd name="connsiteY2" fmla="*/ 3090 h 1516400"/>
                <a:gd name="connsiteX3" fmla="*/ 2204829 w 2204829"/>
                <a:gd name="connsiteY3" fmla="*/ 1513570 h 1516400"/>
                <a:gd name="connsiteX4" fmla="*/ 0 w 2204829"/>
                <a:gd name="connsiteY4" fmla="*/ 1516400 h 151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4829" h="1516400">
                  <a:moveTo>
                    <a:pt x="0" y="1516400"/>
                  </a:moveTo>
                  <a:lnTo>
                    <a:pt x="48382" y="0"/>
                  </a:lnTo>
                  <a:lnTo>
                    <a:pt x="2204829" y="3090"/>
                  </a:lnTo>
                  <a:lnTo>
                    <a:pt x="2204829" y="1513570"/>
                  </a:lnTo>
                  <a:lnTo>
                    <a:pt x="0" y="151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965700" y="4797425"/>
              <a:ext cx="1511300" cy="15113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61170" y="655645"/>
            <a:ext cx="1504230" cy="1105428"/>
            <a:chOff x="4965700" y="4797425"/>
            <a:chExt cx="2810883" cy="2065661"/>
          </a:xfrm>
        </p:grpSpPr>
        <p:sp>
          <p:nvSpPr>
            <p:cNvPr id="25" name="矩形 18"/>
            <p:cNvSpPr/>
            <p:nvPr/>
          </p:nvSpPr>
          <p:spPr>
            <a:xfrm rot="1800000">
              <a:off x="5571754" y="5346686"/>
              <a:ext cx="2204829" cy="1516400"/>
            </a:xfrm>
            <a:custGeom>
              <a:avLst/>
              <a:gdLst>
                <a:gd name="connsiteX0" fmla="*/ 0 w 3144894"/>
                <a:gd name="connsiteY0" fmla="*/ 0 h 1510480"/>
                <a:gd name="connsiteX1" fmla="*/ 3144894 w 3144894"/>
                <a:gd name="connsiteY1" fmla="*/ 0 h 1510480"/>
                <a:gd name="connsiteX2" fmla="*/ 3144894 w 3144894"/>
                <a:gd name="connsiteY2" fmla="*/ 1510480 h 1510480"/>
                <a:gd name="connsiteX3" fmla="*/ 0 w 3144894"/>
                <a:gd name="connsiteY3" fmla="*/ 1510480 h 1510480"/>
                <a:gd name="connsiteX4" fmla="*/ 0 w 3144894"/>
                <a:gd name="connsiteY4" fmla="*/ 0 h 1510480"/>
                <a:gd name="connsiteX0" fmla="*/ 0 w 3144894"/>
                <a:gd name="connsiteY0" fmla="*/ 3090 h 1513570"/>
                <a:gd name="connsiteX1" fmla="*/ 988447 w 3144894"/>
                <a:gd name="connsiteY1" fmla="*/ 0 h 1513570"/>
                <a:gd name="connsiteX2" fmla="*/ 3144894 w 3144894"/>
                <a:gd name="connsiteY2" fmla="*/ 3090 h 1513570"/>
                <a:gd name="connsiteX3" fmla="*/ 3144894 w 3144894"/>
                <a:gd name="connsiteY3" fmla="*/ 1513570 h 1513570"/>
                <a:gd name="connsiteX4" fmla="*/ 0 w 3144894"/>
                <a:gd name="connsiteY4" fmla="*/ 1513570 h 1513570"/>
                <a:gd name="connsiteX5" fmla="*/ 0 w 3144894"/>
                <a:gd name="connsiteY5" fmla="*/ 3090 h 151357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1513570 h 1516400"/>
                <a:gd name="connsiteX6" fmla="*/ 0 w 3144894"/>
                <a:gd name="connsiteY6" fmla="*/ 3090 h 151640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3090 h 1516400"/>
                <a:gd name="connsiteX0" fmla="*/ 0 w 2204829"/>
                <a:gd name="connsiteY0" fmla="*/ 1516400 h 1516400"/>
                <a:gd name="connsiteX1" fmla="*/ 48382 w 2204829"/>
                <a:gd name="connsiteY1" fmla="*/ 0 h 1516400"/>
                <a:gd name="connsiteX2" fmla="*/ 2204829 w 2204829"/>
                <a:gd name="connsiteY2" fmla="*/ 3090 h 1516400"/>
                <a:gd name="connsiteX3" fmla="*/ 2204829 w 2204829"/>
                <a:gd name="connsiteY3" fmla="*/ 1513570 h 1516400"/>
                <a:gd name="connsiteX4" fmla="*/ 0 w 2204829"/>
                <a:gd name="connsiteY4" fmla="*/ 1516400 h 151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4829" h="1516400">
                  <a:moveTo>
                    <a:pt x="0" y="1516400"/>
                  </a:moveTo>
                  <a:lnTo>
                    <a:pt x="48382" y="0"/>
                  </a:lnTo>
                  <a:lnTo>
                    <a:pt x="2204829" y="3090"/>
                  </a:lnTo>
                  <a:lnTo>
                    <a:pt x="2204829" y="1513570"/>
                  </a:lnTo>
                  <a:lnTo>
                    <a:pt x="0" y="151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965700" y="4797425"/>
              <a:ext cx="1511300" cy="15113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86994" y="5638800"/>
            <a:ext cx="1424425" cy="1046781"/>
            <a:chOff x="4965700" y="4797425"/>
            <a:chExt cx="2810883" cy="2065661"/>
          </a:xfrm>
        </p:grpSpPr>
        <p:sp>
          <p:nvSpPr>
            <p:cNvPr id="28" name="矩形 18"/>
            <p:cNvSpPr/>
            <p:nvPr/>
          </p:nvSpPr>
          <p:spPr>
            <a:xfrm rot="1800000">
              <a:off x="5571754" y="5346686"/>
              <a:ext cx="2204829" cy="1516400"/>
            </a:xfrm>
            <a:custGeom>
              <a:avLst/>
              <a:gdLst>
                <a:gd name="connsiteX0" fmla="*/ 0 w 3144894"/>
                <a:gd name="connsiteY0" fmla="*/ 0 h 1510480"/>
                <a:gd name="connsiteX1" fmla="*/ 3144894 w 3144894"/>
                <a:gd name="connsiteY1" fmla="*/ 0 h 1510480"/>
                <a:gd name="connsiteX2" fmla="*/ 3144894 w 3144894"/>
                <a:gd name="connsiteY2" fmla="*/ 1510480 h 1510480"/>
                <a:gd name="connsiteX3" fmla="*/ 0 w 3144894"/>
                <a:gd name="connsiteY3" fmla="*/ 1510480 h 1510480"/>
                <a:gd name="connsiteX4" fmla="*/ 0 w 3144894"/>
                <a:gd name="connsiteY4" fmla="*/ 0 h 1510480"/>
                <a:gd name="connsiteX0" fmla="*/ 0 w 3144894"/>
                <a:gd name="connsiteY0" fmla="*/ 3090 h 1513570"/>
                <a:gd name="connsiteX1" fmla="*/ 988447 w 3144894"/>
                <a:gd name="connsiteY1" fmla="*/ 0 h 1513570"/>
                <a:gd name="connsiteX2" fmla="*/ 3144894 w 3144894"/>
                <a:gd name="connsiteY2" fmla="*/ 3090 h 1513570"/>
                <a:gd name="connsiteX3" fmla="*/ 3144894 w 3144894"/>
                <a:gd name="connsiteY3" fmla="*/ 1513570 h 1513570"/>
                <a:gd name="connsiteX4" fmla="*/ 0 w 3144894"/>
                <a:gd name="connsiteY4" fmla="*/ 1513570 h 1513570"/>
                <a:gd name="connsiteX5" fmla="*/ 0 w 3144894"/>
                <a:gd name="connsiteY5" fmla="*/ 3090 h 151357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1513570 h 1516400"/>
                <a:gd name="connsiteX6" fmla="*/ 0 w 3144894"/>
                <a:gd name="connsiteY6" fmla="*/ 3090 h 151640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3090 h 1516400"/>
                <a:gd name="connsiteX0" fmla="*/ 0 w 2204829"/>
                <a:gd name="connsiteY0" fmla="*/ 1516400 h 1516400"/>
                <a:gd name="connsiteX1" fmla="*/ 48382 w 2204829"/>
                <a:gd name="connsiteY1" fmla="*/ 0 h 1516400"/>
                <a:gd name="connsiteX2" fmla="*/ 2204829 w 2204829"/>
                <a:gd name="connsiteY2" fmla="*/ 3090 h 1516400"/>
                <a:gd name="connsiteX3" fmla="*/ 2204829 w 2204829"/>
                <a:gd name="connsiteY3" fmla="*/ 1513570 h 1516400"/>
                <a:gd name="connsiteX4" fmla="*/ 0 w 2204829"/>
                <a:gd name="connsiteY4" fmla="*/ 1516400 h 151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4829" h="1516400">
                  <a:moveTo>
                    <a:pt x="0" y="1516400"/>
                  </a:moveTo>
                  <a:lnTo>
                    <a:pt x="48382" y="0"/>
                  </a:lnTo>
                  <a:lnTo>
                    <a:pt x="2204829" y="3090"/>
                  </a:lnTo>
                  <a:lnTo>
                    <a:pt x="2204829" y="1513570"/>
                  </a:lnTo>
                  <a:lnTo>
                    <a:pt x="0" y="151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965700" y="4797425"/>
              <a:ext cx="1511300" cy="15113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274300" y="4207751"/>
            <a:ext cx="2584292" cy="1899144"/>
            <a:chOff x="4965700" y="4797425"/>
            <a:chExt cx="2810883" cy="2065661"/>
          </a:xfrm>
        </p:grpSpPr>
        <p:sp>
          <p:nvSpPr>
            <p:cNvPr id="31" name="矩形 18"/>
            <p:cNvSpPr/>
            <p:nvPr/>
          </p:nvSpPr>
          <p:spPr>
            <a:xfrm rot="1800000">
              <a:off x="5571754" y="5346686"/>
              <a:ext cx="2204829" cy="1516400"/>
            </a:xfrm>
            <a:custGeom>
              <a:avLst/>
              <a:gdLst>
                <a:gd name="connsiteX0" fmla="*/ 0 w 3144894"/>
                <a:gd name="connsiteY0" fmla="*/ 0 h 1510480"/>
                <a:gd name="connsiteX1" fmla="*/ 3144894 w 3144894"/>
                <a:gd name="connsiteY1" fmla="*/ 0 h 1510480"/>
                <a:gd name="connsiteX2" fmla="*/ 3144894 w 3144894"/>
                <a:gd name="connsiteY2" fmla="*/ 1510480 h 1510480"/>
                <a:gd name="connsiteX3" fmla="*/ 0 w 3144894"/>
                <a:gd name="connsiteY3" fmla="*/ 1510480 h 1510480"/>
                <a:gd name="connsiteX4" fmla="*/ 0 w 3144894"/>
                <a:gd name="connsiteY4" fmla="*/ 0 h 1510480"/>
                <a:gd name="connsiteX0" fmla="*/ 0 w 3144894"/>
                <a:gd name="connsiteY0" fmla="*/ 3090 h 1513570"/>
                <a:gd name="connsiteX1" fmla="*/ 988447 w 3144894"/>
                <a:gd name="connsiteY1" fmla="*/ 0 h 1513570"/>
                <a:gd name="connsiteX2" fmla="*/ 3144894 w 3144894"/>
                <a:gd name="connsiteY2" fmla="*/ 3090 h 1513570"/>
                <a:gd name="connsiteX3" fmla="*/ 3144894 w 3144894"/>
                <a:gd name="connsiteY3" fmla="*/ 1513570 h 1513570"/>
                <a:gd name="connsiteX4" fmla="*/ 0 w 3144894"/>
                <a:gd name="connsiteY4" fmla="*/ 1513570 h 1513570"/>
                <a:gd name="connsiteX5" fmla="*/ 0 w 3144894"/>
                <a:gd name="connsiteY5" fmla="*/ 3090 h 151357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1513570 h 1516400"/>
                <a:gd name="connsiteX6" fmla="*/ 0 w 3144894"/>
                <a:gd name="connsiteY6" fmla="*/ 3090 h 1516400"/>
                <a:gd name="connsiteX0" fmla="*/ 0 w 3144894"/>
                <a:gd name="connsiteY0" fmla="*/ 3090 h 1516400"/>
                <a:gd name="connsiteX1" fmla="*/ 988447 w 3144894"/>
                <a:gd name="connsiteY1" fmla="*/ 0 h 1516400"/>
                <a:gd name="connsiteX2" fmla="*/ 3144894 w 3144894"/>
                <a:gd name="connsiteY2" fmla="*/ 3090 h 1516400"/>
                <a:gd name="connsiteX3" fmla="*/ 3144894 w 3144894"/>
                <a:gd name="connsiteY3" fmla="*/ 1513570 h 1516400"/>
                <a:gd name="connsiteX4" fmla="*/ 940065 w 3144894"/>
                <a:gd name="connsiteY4" fmla="*/ 1516400 h 1516400"/>
                <a:gd name="connsiteX5" fmla="*/ 0 w 3144894"/>
                <a:gd name="connsiteY5" fmla="*/ 3090 h 1516400"/>
                <a:gd name="connsiteX0" fmla="*/ 0 w 2204829"/>
                <a:gd name="connsiteY0" fmla="*/ 1516400 h 1516400"/>
                <a:gd name="connsiteX1" fmla="*/ 48382 w 2204829"/>
                <a:gd name="connsiteY1" fmla="*/ 0 h 1516400"/>
                <a:gd name="connsiteX2" fmla="*/ 2204829 w 2204829"/>
                <a:gd name="connsiteY2" fmla="*/ 3090 h 1516400"/>
                <a:gd name="connsiteX3" fmla="*/ 2204829 w 2204829"/>
                <a:gd name="connsiteY3" fmla="*/ 1513570 h 1516400"/>
                <a:gd name="connsiteX4" fmla="*/ 0 w 2204829"/>
                <a:gd name="connsiteY4" fmla="*/ 1516400 h 151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4829" h="1516400">
                  <a:moveTo>
                    <a:pt x="0" y="1516400"/>
                  </a:moveTo>
                  <a:lnTo>
                    <a:pt x="48382" y="0"/>
                  </a:lnTo>
                  <a:lnTo>
                    <a:pt x="2204829" y="3090"/>
                  </a:lnTo>
                  <a:lnTo>
                    <a:pt x="2204829" y="1513570"/>
                  </a:lnTo>
                  <a:lnTo>
                    <a:pt x="0" y="151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965700" y="4797425"/>
              <a:ext cx="1511300" cy="15113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387271" y="3033187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 rtl="1">
              <a:defRPr/>
            </a:pPr>
            <a:r>
              <a:rPr lang="fa-IR" altLang="zh-CN" sz="4400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فهرست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085854" y="2001689"/>
            <a:ext cx="3489876" cy="521055"/>
            <a:chOff x="6085854" y="2001689"/>
            <a:chExt cx="3489876" cy="521055"/>
          </a:xfrm>
        </p:grpSpPr>
        <p:sp>
          <p:nvSpPr>
            <p:cNvPr id="2" name="圆角矩形 1"/>
            <p:cNvSpPr/>
            <p:nvPr/>
          </p:nvSpPr>
          <p:spPr>
            <a:xfrm>
              <a:off x="6085854" y="2001689"/>
              <a:ext cx="3489876" cy="5210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07672" y="2071319"/>
              <a:ext cx="1935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fa-IR" altLang="zh-CN" sz="2000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01. افزودن متن عنوان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85854" y="2852040"/>
            <a:ext cx="3489876" cy="521055"/>
            <a:chOff x="6085854" y="2852040"/>
            <a:chExt cx="3489876" cy="521055"/>
          </a:xfrm>
        </p:grpSpPr>
        <p:sp>
          <p:nvSpPr>
            <p:cNvPr id="33" name="圆角矩形 32"/>
            <p:cNvSpPr/>
            <p:nvPr/>
          </p:nvSpPr>
          <p:spPr>
            <a:xfrm>
              <a:off x="6085854" y="2852040"/>
              <a:ext cx="3489876" cy="5210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807673" y="2912512"/>
              <a:ext cx="1935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rtl="1">
                <a:defRPr/>
              </a:pPr>
              <a:r>
                <a:rPr lang="fa-IR" altLang="zh-CN" sz="2000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02. افزودن متن عنوان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85854" y="3702391"/>
            <a:ext cx="3489876" cy="521055"/>
            <a:chOff x="6085854" y="3702391"/>
            <a:chExt cx="3489876" cy="521055"/>
          </a:xfrm>
        </p:grpSpPr>
        <p:sp>
          <p:nvSpPr>
            <p:cNvPr id="34" name="圆角矩形 33"/>
            <p:cNvSpPr/>
            <p:nvPr/>
          </p:nvSpPr>
          <p:spPr>
            <a:xfrm>
              <a:off x="6085854" y="3702391"/>
              <a:ext cx="3489876" cy="5210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07673" y="3762863"/>
              <a:ext cx="1935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rtl="1">
                <a:defRPr/>
              </a:pPr>
              <a:r>
                <a:rPr lang="fa-IR" altLang="zh-CN" sz="2000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03. افزودن متن عنوان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85854" y="4552742"/>
            <a:ext cx="3489876" cy="521055"/>
            <a:chOff x="6085854" y="4552742"/>
            <a:chExt cx="3489876" cy="521055"/>
          </a:xfrm>
        </p:grpSpPr>
        <p:sp>
          <p:nvSpPr>
            <p:cNvPr id="35" name="圆角矩形 34"/>
            <p:cNvSpPr/>
            <p:nvPr/>
          </p:nvSpPr>
          <p:spPr>
            <a:xfrm>
              <a:off x="6085854" y="4552742"/>
              <a:ext cx="3489876" cy="5210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807673" y="4613214"/>
              <a:ext cx="1935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rtl="1">
                <a:defRPr/>
              </a:pPr>
              <a:r>
                <a:rPr lang="fa-IR" altLang="zh-CN" sz="2000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04. افزودن متن عنوان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566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00000">
            <a:off x="297403" y="2961672"/>
            <a:ext cx="4806817" cy="2401396"/>
          </a:xfrm>
          <a:custGeom>
            <a:avLst/>
            <a:gdLst>
              <a:gd name="connsiteX0" fmla="*/ 0 w 9266664"/>
              <a:gd name="connsiteY0" fmla="*/ 0 h 2369924"/>
              <a:gd name="connsiteX1" fmla="*/ 9266664 w 9266664"/>
              <a:gd name="connsiteY1" fmla="*/ 0 h 2369924"/>
              <a:gd name="connsiteX2" fmla="*/ 9266664 w 9266664"/>
              <a:gd name="connsiteY2" fmla="*/ 2369924 h 2369924"/>
              <a:gd name="connsiteX3" fmla="*/ 0 w 9266664"/>
              <a:gd name="connsiteY3" fmla="*/ 2369924 h 2369924"/>
              <a:gd name="connsiteX4" fmla="*/ 0 w 9266664"/>
              <a:gd name="connsiteY4" fmla="*/ 0 h 2369924"/>
              <a:gd name="connsiteX0" fmla="*/ 0 w 9266664"/>
              <a:gd name="connsiteY0" fmla="*/ 0 h 2369924"/>
              <a:gd name="connsiteX1" fmla="*/ 4198570 w 9266664"/>
              <a:gd name="connsiteY1" fmla="*/ 3826 h 2369924"/>
              <a:gd name="connsiteX2" fmla="*/ 9266664 w 9266664"/>
              <a:gd name="connsiteY2" fmla="*/ 0 h 2369924"/>
              <a:gd name="connsiteX3" fmla="*/ 9266664 w 9266664"/>
              <a:gd name="connsiteY3" fmla="*/ 2369924 h 2369924"/>
              <a:gd name="connsiteX4" fmla="*/ 0 w 9266664"/>
              <a:gd name="connsiteY4" fmla="*/ 2369924 h 2369924"/>
              <a:gd name="connsiteX5" fmla="*/ 0 w 9266664"/>
              <a:gd name="connsiteY5" fmla="*/ 0 h 2369924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2369924 h 2377462"/>
              <a:gd name="connsiteX6" fmla="*/ 0 w 9266664"/>
              <a:gd name="connsiteY6" fmla="*/ 0 h 2377462"/>
              <a:gd name="connsiteX0" fmla="*/ 0 w 9266664"/>
              <a:gd name="connsiteY0" fmla="*/ 0 h 2377462"/>
              <a:gd name="connsiteX1" fmla="*/ 4198570 w 9266664"/>
              <a:gd name="connsiteY1" fmla="*/ 3826 h 2377462"/>
              <a:gd name="connsiteX2" fmla="*/ 9266664 w 9266664"/>
              <a:gd name="connsiteY2" fmla="*/ 0 h 2377462"/>
              <a:gd name="connsiteX3" fmla="*/ 9266664 w 9266664"/>
              <a:gd name="connsiteY3" fmla="*/ 2369924 h 2377462"/>
              <a:gd name="connsiteX4" fmla="*/ 2049462 w 9266664"/>
              <a:gd name="connsiteY4" fmla="*/ 2377462 h 2377462"/>
              <a:gd name="connsiteX5" fmla="*/ 0 w 9266664"/>
              <a:gd name="connsiteY5" fmla="*/ 0 h 2377462"/>
              <a:gd name="connsiteX0" fmla="*/ 0 w 7217202"/>
              <a:gd name="connsiteY0" fmla="*/ 2377462 h 2377462"/>
              <a:gd name="connsiteX1" fmla="*/ 2149108 w 7217202"/>
              <a:gd name="connsiteY1" fmla="*/ 3826 h 2377462"/>
              <a:gd name="connsiteX2" fmla="*/ 7217202 w 7217202"/>
              <a:gd name="connsiteY2" fmla="*/ 0 h 2377462"/>
              <a:gd name="connsiteX3" fmla="*/ 7217202 w 7217202"/>
              <a:gd name="connsiteY3" fmla="*/ 2369924 h 2377462"/>
              <a:gd name="connsiteX4" fmla="*/ 0 w 7217202"/>
              <a:gd name="connsiteY4" fmla="*/ 2377462 h 2377462"/>
              <a:gd name="connsiteX0" fmla="*/ 0 w 7217202"/>
              <a:gd name="connsiteY0" fmla="*/ 2401396 h 2401396"/>
              <a:gd name="connsiteX1" fmla="*/ 2149108 w 7217202"/>
              <a:gd name="connsiteY1" fmla="*/ 27760 h 2401396"/>
              <a:gd name="connsiteX2" fmla="*/ 3184170 w 7217202"/>
              <a:gd name="connsiteY2" fmla="*/ 0 h 2401396"/>
              <a:gd name="connsiteX3" fmla="*/ 7217202 w 7217202"/>
              <a:gd name="connsiteY3" fmla="*/ 23934 h 2401396"/>
              <a:gd name="connsiteX4" fmla="*/ 7217202 w 7217202"/>
              <a:gd name="connsiteY4" fmla="*/ 2393858 h 2401396"/>
              <a:gd name="connsiteX5" fmla="*/ 0 w 7217202"/>
              <a:gd name="connsiteY5" fmla="*/ 2401396 h 2401396"/>
              <a:gd name="connsiteX0" fmla="*/ 0 w 7217202"/>
              <a:gd name="connsiteY0" fmla="*/ 2401396 h 2401396"/>
              <a:gd name="connsiteX1" fmla="*/ 3184170 w 7217202"/>
              <a:gd name="connsiteY1" fmla="*/ 0 h 2401396"/>
              <a:gd name="connsiteX2" fmla="*/ 7217202 w 7217202"/>
              <a:gd name="connsiteY2" fmla="*/ 23934 h 2401396"/>
              <a:gd name="connsiteX3" fmla="*/ 7217202 w 7217202"/>
              <a:gd name="connsiteY3" fmla="*/ 2393858 h 2401396"/>
              <a:gd name="connsiteX4" fmla="*/ 0 w 7217202"/>
              <a:gd name="connsiteY4" fmla="*/ 2401396 h 24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202" h="2401396">
                <a:moveTo>
                  <a:pt x="0" y="2401396"/>
                </a:moveTo>
                <a:lnTo>
                  <a:pt x="3184170" y="0"/>
                </a:lnTo>
                <a:lnTo>
                  <a:pt x="7217202" y="23934"/>
                </a:lnTo>
                <a:lnTo>
                  <a:pt x="7217202" y="2393858"/>
                </a:lnTo>
                <a:lnTo>
                  <a:pt x="0" y="240139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1800000">
            <a:off x="9495150" y="2885470"/>
            <a:ext cx="4808965" cy="2388362"/>
          </a:xfrm>
          <a:custGeom>
            <a:avLst/>
            <a:gdLst>
              <a:gd name="connsiteX0" fmla="*/ 0 w 9266664"/>
              <a:gd name="connsiteY0" fmla="*/ 0 h 2382833"/>
              <a:gd name="connsiteX1" fmla="*/ 9266664 w 9266664"/>
              <a:gd name="connsiteY1" fmla="*/ 0 h 2382833"/>
              <a:gd name="connsiteX2" fmla="*/ 9266664 w 9266664"/>
              <a:gd name="connsiteY2" fmla="*/ 2382833 h 2382833"/>
              <a:gd name="connsiteX3" fmla="*/ 0 w 9266664"/>
              <a:gd name="connsiteY3" fmla="*/ 2382833 h 2382833"/>
              <a:gd name="connsiteX4" fmla="*/ 0 w 9266664"/>
              <a:gd name="connsiteY4" fmla="*/ 0 h 2382833"/>
              <a:gd name="connsiteX0" fmla="*/ 0 w 9266664"/>
              <a:gd name="connsiteY0" fmla="*/ 0 h 2382833"/>
              <a:gd name="connsiteX1" fmla="*/ 6466659 w 9266664"/>
              <a:gd name="connsiteY1" fmla="*/ 25983 h 2382833"/>
              <a:gd name="connsiteX2" fmla="*/ 9266664 w 9266664"/>
              <a:gd name="connsiteY2" fmla="*/ 0 h 2382833"/>
              <a:gd name="connsiteX3" fmla="*/ 9266664 w 9266664"/>
              <a:gd name="connsiteY3" fmla="*/ 2382833 h 2382833"/>
              <a:gd name="connsiteX4" fmla="*/ 0 w 9266664"/>
              <a:gd name="connsiteY4" fmla="*/ 2382833 h 2382833"/>
              <a:gd name="connsiteX5" fmla="*/ 0 w 9266664"/>
              <a:gd name="connsiteY5" fmla="*/ 0 h 2382833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2382833 h 2388362"/>
              <a:gd name="connsiteX6" fmla="*/ 0 w 9266664"/>
              <a:gd name="connsiteY6" fmla="*/ 0 h 2388362"/>
              <a:gd name="connsiteX0" fmla="*/ 0 w 9266664"/>
              <a:gd name="connsiteY0" fmla="*/ 0 h 2388362"/>
              <a:gd name="connsiteX1" fmla="*/ 6466659 w 9266664"/>
              <a:gd name="connsiteY1" fmla="*/ 25983 h 2388362"/>
              <a:gd name="connsiteX2" fmla="*/ 9266664 w 9266664"/>
              <a:gd name="connsiteY2" fmla="*/ 0 h 2388362"/>
              <a:gd name="connsiteX3" fmla="*/ 9266664 w 9266664"/>
              <a:gd name="connsiteY3" fmla="*/ 2382833 h 2388362"/>
              <a:gd name="connsiteX4" fmla="*/ 4457699 w 9266664"/>
              <a:gd name="connsiteY4" fmla="*/ 2388362 h 2388362"/>
              <a:gd name="connsiteX5" fmla="*/ 0 w 9266664"/>
              <a:gd name="connsiteY5" fmla="*/ 0 h 2388362"/>
              <a:gd name="connsiteX0" fmla="*/ 0 w 4808965"/>
              <a:gd name="connsiteY0" fmla="*/ 2388362 h 2388362"/>
              <a:gd name="connsiteX1" fmla="*/ 2008960 w 4808965"/>
              <a:gd name="connsiteY1" fmla="*/ 25983 h 2388362"/>
              <a:gd name="connsiteX2" fmla="*/ 4808965 w 4808965"/>
              <a:gd name="connsiteY2" fmla="*/ 0 h 2388362"/>
              <a:gd name="connsiteX3" fmla="*/ 4808965 w 4808965"/>
              <a:gd name="connsiteY3" fmla="*/ 2382833 h 2388362"/>
              <a:gd name="connsiteX4" fmla="*/ 0 w 4808965"/>
              <a:gd name="connsiteY4" fmla="*/ 2388362 h 238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8965" h="2388362">
                <a:moveTo>
                  <a:pt x="0" y="2388362"/>
                </a:moveTo>
                <a:lnTo>
                  <a:pt x="2008960" y="25983"/>
                </a:lnTo>
                <a:lnTo>
                  <a:pt x="4808965" y="0"/>
                </a:lnTo>
                <a:lnTo>
                  <a:pt x="4808965" y="2382833"/>
                </a:lnTo>
                <a:lnTo>
                  <a:pt x="0" y="238836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" y="2850131"/>
            <a:ext cx="3247725" cy="1157738"/>
          </a:xfrm>
          <a:custGeom>
            <a:avLst/>
            <a:gdLst>
              <a:gd name="connsiteX0" fmla="*/ 0 w 3247725"/>
              <a:gd name="connsiteY0" fmla="*/ 0 h 1157738"/>
              <a:gd name="connsiteX1" fmla="*/ 2668856 w 3247725"/>
              <a:gd name="connsiteY1" fmla="*/ 0 h 1157738"/>
              <a:gd name="connsiteX2" fmla="*/ 3247725 w 3247725"/>
              <a:gd name="connsiteY2" fmla="*/ 578869 h 1157738"/>
              <a:gd name="connsiteX3" fmla="*/ 2668856 w 3247725"/>
              <a:gd name="connsiteY3" fmla="*/ 1157738 h 1157738"/>
              <a:gd name="connsiteX4" fmla="*/ 0 w 3247725"/>
              <a:gd name="connsiteY4" fmla="*/ 1157738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25" h="1157738">
                <a:moveTo>
                  <a:pt x="0" y="0"/>
                </a:moveTo>
                <a:lnTo>
                  <a:pt x="2668856" y="0"/>
                </a:lnTo>
                <a:cubicBezTo>
                  <a:pt x="2988557" y="0"/>
                  <a:pt x="3247725" y="259168"/>
                  <a:pt x="3247725" y="578869"/>
                </a:cubicBezTo>
                <a:cubicBezTo>
                  <a:pt x="3247725" y="898570"/>
                  <a:pt x="2988557" y="1157738"/>
                  <a:pt x="2668856" y="1157738"/>
                </a:cubicBezTo>
                <a:lnTo>
                  <a:pt x="0" y="115773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932496" y="2850131"/>
            <a:ext cx="3259501" cy="1157738"/>
          </a:xfrm>
          <a:custGeom>
            <a:avLst/>
            <a:gdLst>
              <a:gd name="connsiteX0" fmla="*/ 578869 w 3259501"/>
              <a:gd name="connsiteY0" fmla="*/ 0 h 1157738"/>
              <a:gd name="connsiteX1" fmla="*/ 3259501 w 3259501"/>
              <a:gd name="connsiteY1" fmla="*/ 0 h 1157738"/>
              <a:gd name="connsiteX2" fmla="*/ 3259501 w 3259501"/>
              <a:gd name="connsiteY2" fmla="*/ 1157738 h 1157738"/>
              <a:gd name="connsiteX3" fmla="*/ 578869 w 3259501"/>
              <a:gd name="connsiteY3" fmla="*/ 1157738 h 1157738"/>
              <a:gd name="connsiteX4" fmla="*/ 0 w 3259501"/>
              <a:gd name="connsiteY4" fmla="*/ 578869 h 1157738"/>
              <a:gd name="connsiteX5" fmla="*/ 578869 w 3259501"/>
              <a:gd name="connsiteY5" fmla="*/ 0 h 115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501" h="1157738">
                <a:moveTo>
                  <a:pt x="578869" y="0"/>
                </a:moveTo>
                <a:lnTo>
                  <a:pt x="3259501" y="0"/>
                </a:lnTo>
                <a:lnTo>
                  <a:pt x="3259501" y="1157738"/>
                </a:lnTo>
                <a:lnTo>
                  <a:pt x="578869" y="1157738"/>
                </a:lnTo>
                <a:cubicBezTo>
                  <a:pt x="259168" y="1157738"/>
                  <a:pt x="0" y="898570"/>
                  <a:pt x="0" y="578869"/>
                </a:cubicBezTo>
                <a:cubicBezTo>
                  <a:pt x="0" y="259168"/>
                  <a:pt x="259168" y="0"/>
                  <a:pt x="57886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73652" y="3119321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fa-IR" altLang="zh-CN" sz="3600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27787" y="3760063"/>
            <a:ext cx="4936424" cy="6924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fa-IR" altLang="zh-CN" sz="1600" dirty="0">
                <a:solidFill>
                  <a:prstClr val="white">
                    <a:lumMod val="50000"/>
                  </a:prstClr>
                </a:solidFill>
                <a:cs typeface="B Nazanin" panose="00000400000000000000" pitchFamily="2" charset="-78"/>
                <a:sym typeface="+mn-lt"/>
              </a:rPr>
              <a:t>کاربر می تواند در یک پروژکتور یا کامپیوتر نمایش دهد، یا ارائه را چاپ کند و آن را به یک فیلم تبدیل کند تا در زمینه وسیع تری استفاده شود.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49028" y="1962681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rPr>
              <a:t>01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B Nazanin" panose="000004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3636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28" grpId="0" animBg="1"/>
      <p:bldP spid="27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4079867" y="1550097"/>
            <a:ext cx="6836433" cy="6195769"/>
          </a:xfrm>
          <a:custGeom>
            <a:avLst/>
            <a:gdLst>
              <a:gd name="connsiteX0" fmla="*/ 0 w 8889643"/>
              <a:gd name="connsiteY0" fmla="*/ 0 h 6150728"/>
              <a:gd name="connsiteX1" fmla="*/ 8889643 w 8889643"/>
              <a:gd name="connsiteY1" fmla="*/ 0 h 6150728"/>
              <a:gd name="connsiteX2" fmla="*/ 8889643 w 8889643"/>
              <a:gd name="connsiteY2" fmla="*/ 6150728 h 6150728"/>
              <a:gd name="connsiteX3" fmla="*/ 0 w 8889643"/>
              <a:gd name="connsiteY3" fmla="*/ 6150728 h 6150728"/>
              <a:gd name="connsiteX4" fmla="*/ 0 w 8889643"/>
              <a:gd name="connsiteY4" fmla="*/ 0 h 6150728"/>
              <a:gd name="connsiteX0" fmla="*/ 0 w 8889643"/>
              <a:gd name="connsiteY0" fmla="*/ 14010 h 6164738"/>
              <a:gd name="connsiteX1" fmla="*/ 5935354 w 8889643"/>
              <a:gd name="connsiteY1" fmla="*/ 0 h 6164738"/>
              <a:gd name="connsiteX2" fmla="*/ 8889643 w 8889643"/>
              <a:gd name="connsiteY2" fmla="*/ 14010 h 6164738"/>
              <a:gd name="connsiteX3" fmla="*/ 8889643 w 8889643"/>
              <a:gd name="connsiteY3" fmla="*/ 6164738 h 6164738"/>
              <a:gd name="connsiteX4" fmla="*/ 0 w 8889643"/>
              <a:gd name="connsiteY4" fmla="*/ 6164738 h 6164738"/>
              <a:gd name="connsiteX5" fmla="*/ 0 w 8889643"/>
              <a:gd name="connsiteY5" fmla="*/ 14010 h 6164738"/>
              <a:gd name="connsiteX0" fmla="*/ 0 w 8889643"/>
              <a:gd name="connsiteY0" fmla="*/ 14010 h 6167054"/>
              <a:gd name="connsiteX1" fmla="*/ 5935354 w 8889643"/>
              <a:gd name="connsiteY1" fmla="*/ 0 h 6167054"/>
              <a:gd name="connsiteX2" fmla="*/ 8889643 w 8889643"/>
              <a:gd name="connsiteY2" fmla="*/ 14010 h 6167054"/>
              <a:gd name="connsiteX3" fmla="*/ 8889643 w 8889643"/>
              <a:gd name="connsiteY3" fmla="*/ 6164738 h 6167054"/>
              <a:gd name="connsiteX4" fmla="*/ 2060904 w 8889643"/>
              <a:gd name="connsiteY4" fmla="*/ 6167054 h 6167054"/>
              <a:gd name="connsiteX5" fmla="*/ 0 w 8889643"/>
              <a:gd name="connsiteY5" fmla="*/ 6164738 h 6167054"/>
              <a:gd name="connsiteX6" fmla="*/ 0 w 8889643"/>
              <a:gd name="connsiteY6" fmla="*/ 14010 h 6167054"/>
              <a:gd name="connsiteX0" fmla="*/ 0 w 8889643"/>
              <a:gd name="connsiteY0" fmla="*/ 14010 h 6167054"/>
              <a:gd name="connsiteX1" fmla="*/ 5935354 w 8889643"/>
              <a:gd name="connsiteY1" fmla="*/ 0 h 6167054"/>
              <a:gd name="connsiteX2" fmla="*/ 8889643 w 8889643"/>
              <a:gd name="connsiteY2" fmla="*/ 14010 h 6167054"/>
              <a:gd name="connsiteX3" fmla="*/ 8889643 w 8889643"/>
              <a:gd name="connsiteY3" fmla="*/ 6164738 h 6167054"/>
              <a:gd name="connsiteX4" fmla="*/ 2060904 w 8889643"/>
              <a:gd name="connsiteY4" fmla="*/ 6167054 h 6167054"/>
              <a:gd name="connsiteX5" fmla="*/ 0 w 8889643"/>
              <a:gd name="connsiteY5" fmla="*/ 14010 h 6167054"/>
              <a:gd name="connsiteX0" fmla="*/ 0 w 6828739"/>
              <a:gd name="connsiteY0" fmla="*/ 6167054 h 6167054"/>
              <a:gd name="connsiteX1" fmla="*/ 3874450 w 6828739"/>
              <a:gd name="connsiteY1" fmla="*/ 0 h 6167054"/>
              <a:gd name="connsiteX2" fmla="*/ 6828739 w 6828739"/>
              <a:gd name="connsiteY2" fmla="*/ 14010 h 6167054"/>
              <a:gd name="connsiteX3" fmla="*/ 6828739 w 6828739"/>
              <a:gd name="connsiteY3" fmla="*/ 6164738 h 6167054"/>
              <a:gd name="connsiteX4" fmla="*/ 0 w 6828739"/>
              <a:gd name="connsiteY4" fmla="*/ 6167054 h 6167054"/>
              <a:gd name="connsiteX0" fmla="*/ 0 w 6828739"/>
              <a:gd name="connsiteY0" fmla="*/ 6167054 h 6167054"/>
              <a:gd name="connsiteX1" fmla="*/ 775302 w 6828739"/>
              <a:gd name="connsiteY1" fmla="*/ 4106317 h 6167054"/>
              <a:gd name="connsiteX2" fmla="*/ 3874450 w 6828739"/>
              <a:gd name="connsiteY2" fmla="*/ 0 h 6167054"/>
              <a:gd name="connsiteX3" fmla="*/ 6828739 w 6828739"/>
              <a:gd name="connsiteY3" fmla="*/ 14010 h 6167054"/>
              <a:gd name="connsiteX4" fmla="*/ 6828739 w 6828739"/>
              <a:gd name="connsiteY4" fmla="*/ 6164738 h 6167054"/>
              <a:gd name="connsiteX5" fmla="*/ 0 w 6828739"/>
              <a:gd name="connsiteY5" fmla="*/ 6167054 h 6167054"/>
              <a:gd name="connsiteX0" fmla="*/ 0 w 6828739"/>
              <a:gd name="connsiteY0" fmla="*/ 6167054 h 6167054"/>
              <a:gd name="connsiteX1" fmla="*/ 775302 w 6828739"/>
              <a:gd name="connsiteY1" fmla="*/ 4106317 h 6167054"/>
              <a:gd name="connsiteX2" fmla="*/ 2211794 w 6828739"/>
              <a:gd name="connsiteY2" fmla="*/ 3012993 h 6167054"/>
              <a:gd name="connsiteX3" fmla="*/ 3874450 w 6828739"/>
              <a:gd name="connsiteY3" fmla="*/ 0 h 6167054"/>
              <a:gd name="connsiteX4" fmla="*/ 6828739 w 6828739"/>
              <a:gd name="connsiteY4" fmla="*/ 14010 h 6167054"/>
              <a:gd name="connsiteX5" fmla="*/ 6828739 w 6828739"/>
              <a:gd name="connsiteY5" fmla="*/ 6164738 h 6167054"/>
              <a:gd name="connsiteX6" fmla="*/ 0 w 6828739"/>
              <a:gd name="connsiteY6" fmla="*/ 6167054 h 6167054"/>
              <a:gd name="connsiteX0" fmla="*/ 0 w 6828739"/>
              <a:gd name="connsiteY0" fmla="*/ 6167054 h 6167054"/>
              <a:gd name="connsiteX1" fmla="*/ 775302 w 6828739"/>
              <a:gd name="connsiteY1" fmla="*/ 4106317 h 6167054"/>
              <a:gd name="connsiteX2" fmla="*/ 2211794 w 6828739"/>
              <a:gd name="connsiteY2" fmla="*/ 3012993 h 6167054"/>
              <a:gd name="connsiteX3" fmla="*/ 3874450 w 6828739"/>
              <a:gd name="connsiteY3" fmla="*/ 0 h 6167054"/>
              <a:gd name="connsiteX4" fmla="*/ 6828739 w 6828739"/>
              <a:gd name="connsiteY4" fmla="*/ 14010 h 6167054"/>
              <a:gd name="connsiteX5" fmla="*/ 6828739 w 6828739"/>
              <a:gd name="connsiteY5" fmla="*/ 6164738 h 6167054"/>
              <a:gd name="connsiteX6" fmla="*/ 0 w 6828739"/>
              <a:gd name="connsiteY6" fmla="*/ 6167054 h 6167054"/>
              <a:gd name="connsiteX0" fmla="*/ 0 w 6836433"/>
              <a:gd name="connsiteY0" fmla="*/ 6195769 h 6195769"/>
              <a:gd name="connsiteX1" fmla="*/ 782996 w 6836433"/>
              <a:gd name="connsiteY1" fmla="*/ 4106317 h 6195769"/>
              <a:gd name="connsiteX2" fmla="*/ 2219488 w 6836433"/>
              <a:gd name="connsiteY2" fmla="*/ 3012993 h 6195769"/>
              <a:gd name="connsiteX3" fmla="*/ 3882144 w 6836433"/>
              <a:gd name="connsiteY3" fmla="*/ 0 h 6195769"/>
              <a:gd name="connsiteX4" fmla="*/ 6836433 w 6836433"/>
              <a:gd name="connsiteY4" fmla="*/ 14010 h 6195769"/>
              <a:gd name="connsiteX5" fmla="*/ 6836433 w 6836433"/>
              <a:gd name="connsiteY5" fmla="*/ 6164738 h 6195769"/>
              <a:gd name="connsiteX6" fmla="*/ 0 w 6836433"/>
              <a:gd name="connsiteY6" fmla="*/ 6195769 h 619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6433" h="6195769">
                <a:moveTo>
                  <a:pt x="0" y="6195769"/>
                </a:moveTo>
                <a:cubicBezTo>
                  <a:pt x="408788" y="5549144"/>
                  <a:pt x="374208" y="4752942"/>
                  <a:pt x="782996" y="4106317"/>
                </a:cubicBezTo>
                <a:cubicBezTo>
                  <a:pt x="1230866" y="3510451"/>
                  <a:pt x="754861" y="3447984"/>
                  <a:pt x="2219488" y="3012993"/>
                </a:cubicBezTo>
                <a:lnTo>
                  <a:pt x="3882144" y="0"/>
                </a:lnTo>
                <a:lnTo>
                  <a:pt x="6836433" y="14010"/>
                </a:lnTo>
                <a:lnTo>
                  <a:pt x="6836433" y="6164738"/>
                </a:lnTo>
                <a:lnTo>
                  <a:pt x="0" y="619576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7" name="Freeform: Shape 22"/>
          <p:cNvSpPr>
            <a:spLocks/>
          </p:cNvSpPr>
          <p:nvPr/>
        </p:nvSpPr>
        <p:spPr bwMode="auto">
          <a:xfrm>
            <a:off x="2474173" y="2178050"/>
            <a:ext cx="7002354" cy="3489326"/>
          </a:xfrm>
          <a:custGeom>
            <a:avLst/>
            <a:gdLst>
              <a:gd name="T0" fmla="*/ 0 w 2659"/>
              <a:gd name="T1" fmla="*/ 1064 h 1325"/>
              <a:gd name="T2" fmla="*/ 995 w 2659"/>
              <a:gd name="T3" fmla="*/ 456 h 1325"/>
              <a:gd name="T4" fmla="*/ 1482 w 2659"/>
              <a:gd name="T5" fmla="*/ 651 h 1325"/>
              <a:gd name="T6" fmla="*/ 2287 w 2659"/>
              <a:gd name="T7" fmla="*/ 147 h 1325"/>
              <a:gd name="T8" fmla="*/ 2226 w 2659"/>
              <a:gd name="T9" fmla="*/ 23 h 1325"/>
              <a:gd name="T10" fmla="*/ 2659 w 2659"/>
              <a:gd name="T11" fmla="*/ 0 h 1325"/>
              <a:gd name="T12" fmla="*/ 2439 w 2659"/>
              <a:gd name="T13" fmla="*/ 366 h 1325"/>
              <a:gd name="T14" fmla="*/ 2373 w 2659"/>
              <a:gd name="T15" fmla="*/ 261 h 1325"/>
              <a:gd name="T16" fmla="*/ 1506 w 2659"/>
              <a:gd name="T17" fmla="*/ 826 h 1325"/>
              <a:gd name="T18" fmla="*/ 1073 w 2659"/>
              <a:gd name="T19" fmla="*/ 674 h 1325"/>
              <a:gd name="T20" fmla="*/ 199 w 2659"/>
              <a:gd name="T21" fmla="*/ 1325 h 1325"/>
              <a:gd name="T22" fmla="*/ 0 w 2659"/>
              <a:gd name="T23" fmla="*/ 1064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9" h="1325">
                <a:moveTo>
                  <a:pt x="0" y="1064"/>
                </a:moveTo>
                <a:lnTo>
                  <a:pt x="995" y="456"/>
                </a:lnTo>
                <a:lnTo>
                  <a:pt x="1482" y="651"/>
                </a:lnTo>
                <a:lnTo>
                  <a:pt x="2287" y="147"/>
                </a:lnTo>
                <a:lnTo>
                  <a:pt x="2226" y="23"/>
                </a:lnTo>
                <a:lnTo>
                  <a:pt x="2659" y="0"/>
                </a:lnTo>
                <a:lnTo>
                  <a:pt x="2439" y="366"/>
                </a:lnTo>
                <a:lnTo>
                  <a:pt x="2373" y="261"/>
                </a:lnTo>
                <a:lnTo>
                  <a:pt x="1506" y="826"/>
                </a:lnTo>
                <a:lnTo>
                  <a:pt x="1073" y="674"/>
                </a:lnTo>
                <a:lnTo>
                  <a:pt x="199" y="1325"/>
                </a:lnTo>
                <a:lnTo>
                  <a:pt x="0" y="1064"/>
                </a:ln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23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26" name="文本框 25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86038" y="3922713"/>
            <a:ext cx="3772562" cy="666556"/>
            <a:chOff x="937750" y="5016378"/>
            <a:chExt cx="3772562" cy="666556"/>
          </a:xfrm>
        </p:grpSpPr>
        <p:sp>
          <p:nvSpPr>
            <p:cNvPr id="32" name="矩形 31"/>
            <p:cNvSpPr/>
            <p:nvPr/>
          </p:nvSpPr>
          <p:spPr>
            <a:xfrm>
              <a:off x="937750" y="5369002"/>
              <a:ext cx="3772562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66588" y="5113752"/>
            <a:ext cx="3772562" cy="666556"/>
            <a:chOff x="937750" y="5016378"/>
            <a:chExt cx="3772562" cy="666556"/>
          </a:xfrm>
        </p:grpSpPr>
        <p:sp>
          <p:nvSpPr>
            <p:cNvPr id="35" name="矩形 34"/>
            <p:cNvSpPr/>
            <p:nvPr/>
          </p:nvSpPr>
          <p:spPr>
            <a:xfrm>
              <a:off x="937750" y="5369002"/>
              <a:ext cx="3772562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26263" y="2584570"/>
            <a:ext cx="3772562" cy="666556"/>
            <a:chOff x="937750" y="5016378"/>
            <a:chExt cx="3772562" cy="666556"/>
          </a:xfrm>
        </p:grpSpPr>
        <p:sp>
          <p:nvSpPr>
            <p:cNvPr id="38" name="矩形 37"/>
            <p:cNvSpPr/>
            <p:nvPr/>
          </p:nvSpPr>
          <p:spPr>
            <a:xfrm>
              <a:off x="937750" y="5369002"/>
              <a:ext cx="3772562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468338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22281" y="1662039"/>
            <a:ext cx="3772562" cy="666556"/>
            <a:chOff x="937750" y="5016378"/>
            <a:chExt cx="3772562" cy="666556"/>
          </a:xfrm>
        </p:grpSpPr>
        <p:sp>
          <p:nvSpPr>
            <p:cNvPr id="41" name="矩形 40"/>
            <p:cNvSpPr/>
            <p:nvPr/>
          </p:nvSpPr>
          <p:spPr>
            <a:xfrm>
              <a:off x="937750" y="5369002"/>
              <a:ext cx="3772562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468338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47" name="矩形 72"/>
          <p:cNvSpPr/>
          <p:nvPr/>
        </p:nvSpPr>
        <p:spPr>
          <a:xfrm rot="1800000">
            <a:off x="2967285" y="5120804"/>
            <a:ext cx="772735" cy="359458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8" name="矩形 72"/>
          <p:cNvSpPr/>
          <p:nvPr/>
        </p:nvSpPr>
        <p:spPr>
          <a:xfrm rot="1800000">
            <a:off x="5119967" y="3703158"/>
            <a:ext cx="772735" cy="359458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9" name="矩形 72"/>
          <p:cNvSpPr/>
          <p:nvPr/>
        </p:nvSpPr>
        <p:spPr>
          <a:xfrm rot="1800000">
            <a:off x="6308421" y="4098591"/>
            <a:ext cx="772735" cy="359458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0" name="矩形 72"/>
          <p:cNvSpPr/>
          <p:nvPr/>
        </p:nvSpPr>
        <p:spPr>
          <a:xfrm rot="1800000">
            <a:off x="8808777" y="2536832"/>
            <a:ext cx="772735" cy="359458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8" name="Oval 7"/>
          <p:cNvSpPr/>
          <p:nvPr/>
        </p:nvSpPr>
        <p:spPr>
          <a:xfrm>
            <a:off x="2845792" y="4930349"/>
            <a:ext cx="366806" cy="36680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200" b="1" dirty="0">
                <a:cs typeface="B Nazanin" panose="00000400000000000000" pitchFamily="2" charset="-78"/>
                <a:sym typeface="+mn-lt"/>
              </a:rPr>
              <a:t>1</a:t>
            </a:r>
          </a:p>
        </p:txBody>
      </p:sp>
      <p:sp>
        <p:nvSpPr>
          <p:cNvPr id="19" name="Oval 8"/>
          <p:cNvSpPr/>
          <p:nvPr/>
        </p:nvSpPr>
        <p:spPr>
          <a:xfrm>
            <a:off x="4998825" y="3511319"/>
            <a:ext cx="366806" cy="36680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200" b="1" dirty="0">
                <a:cs typeface="B Nazanin" panose="00000400000000000000" pitchFamily="2" charset="-78"/>
                <a:sym typeface="+mn-lt"/>
              </a:rPr>
              <a:t>2</a:t>
            </a:r>
          </a:p>
        </p:txBody>
      </p:sp>
      <p:sp>
        <p:nvSpPr>
          <p:cNvPr id="20" name="Oval 9"/>
          <p:cNvSpPr/>
          <p:nvPr/>
        </p:nvSpPr>
        <p:spPr>
          <a:xfrm>
            <a:off x="6209674" y="3923585"/>
            <a:ext cx="366806" cy="36680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200" b="1" dirty="0">
                <a:cs typeface="B Nazanin" panose="00000400000000000000" pitchFamily="2" charset="-78"/>
                <a:sym typeface="+mn-lt"/>
              </a:rPr>
              <a:t>3</a:t>
            </a:r>
          </a:p>
        </p:txBody>
      </p:sp>
      <p:sp>
        <p:nvSpPr>
          <p:cNvPr id="21" name="Oval 10"/>
          <p:cNvSpPr/>
          <p:nvPr/>
        </p:nvSpPr>
        <p:spPr>
          <a:xfrm>
            <a:off x="8705513" y="2354517"/>
            <a:ext cx="366806" cy="36680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/>
            <a:r>
              <a:rPr lang="en-US" sz="1200" b="1" dirty="0">
                <a:cs typeface="B Nazanin" panose="00000400000000000000" pitchFamily="2" charset="-78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5353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47" grpId="0" animBg="1"/>
      <p:bldP spid="48" grpId="0" animBg="1"/>
      <p:bldP spid="49" grpId="0" animBg="1"/>
      <p:bldP spid="5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 rot="1800000">
            <a:off x="7600318" y="5146369"/>
            <a:ext cx="1468250" cy="682995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4" name="矩形 72"/>
          <p:cNvSpPr/>
          <p:nvPr/>
        </p:nvSpPr>
        <p:spPr>
          <a:xfrm rot="1800000">
            <a:off x="8134534" y="3428958"/>
            <a:ext cx="1468250" cy="682995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5" name="矩形 72"/>
          <p:cNvSpPr/>
          <p:nvPr/>
        </p:nvSpPr>
        <p:spPr>
          <a:xfrm rot="1800000">
            <a:off x="6033101" y="2783615"/>
            <a:ext cx="1468250" cy="682995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76" name="矩形 72"/>
          <p:cNvSpPr/>
          <p:nvPr/>
        </p:nvSpPr>
        <p:spPr>
          <a:xfrm rot="1800000">
            <a:off x="3802754" y="4917822"/>
            <a:ext cx="1468250" cy="682995"/>
          </a:xfrm>
          <a:custGeom>
            <a:avLst/>
            <a:gdLst>
              <a:gd name="connsiteX0" fmla="*/ 0 w 1500658"/>
              <a:gd name="connsiteY0" fmla="*/ 0 h 673189"/>
              <a:gd name="connsiteX1" fmla="*/ 1500658 w 1500658"/>
              <a:gd name="connsiteY1" fmla="*/ 0 h 673189"/>
              <a:gd name="connsiteX2" fmla="*/ 1500658 w 1500658"/>
              <a:gd name="connsiteY2" fmla="*/ 673189 h 673189"/>
              <a:gd name="connsiteX3" fmla="*/ 0 w 1500658"/>
              <a:gd name="connsiteY3" fmla="*/ 673189 h 673189"/>
              <a:gd name="connsiteX4" fmla="*/ 0 w 1500658"/>
              <a:gd name="connsiteY4" fmla="*/ 0 h 673189"/>
              <a:gd name="connsiteX0" fmla="*/ 0 w 1500658"/>
              <a:gd name="connsiteY0" fmla="*/ 9272 h 682461"/>
              <a:gd name="connsiteX1" fmla="*/ 418783 w 1500658"/>
              <a:gd name="connsiteY1" fmla="*/ 0 h 682461"/>
              <a:gd name="connsiteX2" fmla="*/ 1500658 w 1500658"/>
              <a:gd name="connsiteY2" fmla="*/ 9272 h 682461"/>
              <a:gd name="connsiteX3" fmla="*/ 1500658 w 1500658"/>
              <a:gd name="connsiteY3" fmla="*/ 682461 h 682461"/>
              <a:gd name="connsiteX4" fmla="*/ 0 w 1500658"/>
              <a:gd name="connsiteY4" fmla="*/ 682461 h 682461"/>
              <a:gd name="connsiteX5" fmla="*/ 0 w 1500658"/>
              <a:gd name="connsiteY5" fmla="*/ 9272 h 682461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682461 h 682995"/>
              <a:gd name="connsiteX6" fmla="*/ 0 w 1500658"/>
              <a:gd name="connsiteY6" fmla="*/ 9272 h 682995"/>
              <a:gd name="connsiteX0" fmla="*/ 0 w 1500658"/>
              <a:gd name="connsiteY0" fmla="*/ 9272 h 682995"/>
              <a:gd name="connsiteX1" fmla="*/ 418783 w 1500658"/>
              <a:gd name="connsiteY1" fmla="*/ 0 h 682995"/>
              <a:gd name="connsiteX2" fmla="*/ 1500658 w 1500658"/>
              <a:gd name="connsiteY2" fmla="*/ 9272 h 682995"/>
              <a:gd name="connsiteX3" fmla="*/ 1500658 w 1500658"/>
              <a:gd name="connsiteY3" fmla="*/ 682461 h 682995"/>
              <a:gd name="connsiteX4" fmla="*/ 391500 w 1500658"/>
              <a:gd name="connsiteY4" fmla="*/ 682995 h 682995"/>
              <a:gd name="connsiteX5" fmla="*/ 0 w 1500658"/>
              <a:gd name="connsiteY5" fmla="*/ 9272 h 682995"/>
              <a:gd name="connsiteX0" fmla="*/ 0 w 1109158"/>
              <a:gd name="connsiteY0" fmla="*/ 682995 h 682995"/>
              <a:gd name="connsiteX1" fmla="*/ 27283 w 1109158"/>
              <a:gd name="connsiteY1" fmla="*/ 0 h 682995"/>
              <a:gd name="connsiteX2" fmla="*/ 1109158 w 1109158"/>
              <a:gd name="connsiteY2" fmla="*/ 9272 h 682995"/>
              <a:gd name="connsiteX3" fmla="*/ 1109158 w 1109158"/>
              <a:gd name="connsiteY3" fmla="*/ 682461 h 682995"/>
              <a:gd name="connsiteX4" fmla="*/ 0 w 1109158"/>
              <a:gd name="connsiteY4" fmla="*/ 682995 h 68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58" h="682995">
                <a:moveTo>
                  <a:pt x="0" y="682995"/>
                </a:moveTo>
                <a:lnTo>
                  <a:pt x="27283" y="0"/>
                </a:lnTo>
                <a:lnTo>
                  <a:pt x="1109158" y="9272"/>
                </a:lnTo>
                <a:lnTo>
                  <a:pt x="1109158" y="682461"/>
                </a:lnTo>
                <a:lnTo>
                  <a:pt x="0" y="68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" name="89e2e263-95e0-49c1-a236-94fa42389eff"/>
          <p:cNvGrpSpPr>
            <a:grpSpLocks noChangeAspect="1"/>
          </p:cNvGrpSpPr>
          <p:nvPr/>
        </p:nvGrpSpPr>
        <p:grpSpPr>
          <a:xfrm>
            <a:off x="3610235" y="2438194"/>
            <a:ext cx="5009098" cy="3022074"/>
            <a:chOff x="3263207" y="2076423"/>
            <a:chExt cx="5703154" cy="3440809"/>
          </a:xfrm>
        </p:grpSpPr>
        <p:sp>
          <p:nvSpPr>
            <p:cNvPr id="4" name="Isosceles Triangle 3"/>
            <p:cNvSpPr/>
            <p:nvPr/>
          </p:nvSpPr>
          <p:spPr>
            <a:xfrm rot="13674748">
              <a:off x="5323936" y="2451821"/>
              <a:ext cx="82792" cy="15020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8943721" flipH="1">
              <a:off x="6551363" y="2378491"/>
              <a:ext cx="82792" cy="155369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6358749" flipH="1">
              <a:off x="6986255" y="2074415"/>
              <a:ext cx="82792" cy="119527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" name="Isosceles Triangle 7"/>
            <p:cNvSpPr/>
            <p:nvPr/>
          </p:nvSpPr>
          <p:spPr>
            <a:xfrm rot="16200000" flipH="1">
              <a:off x="6539055" y="4049501"/>
              <a:ext cx="82792" cy="198002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19652835" flipH="1">
              <a:off x="7308295" y="3599985"/>
              <a:ext cx="82792" cy="155369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9" name="Isosceles Triangle 9"/>
            <p:cNvSpPr/>
            <p:nvPr/>
          </p:nvSpPr>
          <p:spPr>
            <a:xfrm rot="1004593" flipH="1">
              <a:off x="8098767" y="4139492"/>
              <a:ext cx="82792" cy="9073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0" name="Isosceles Triangle 11"/>
            <p:cNvSpPr/>
            <p:nvPr/>
          </p:nvSpPr>
          <p:spPr>
            <a:xfrm rot="15057229" flipH="1">
              <a:off x="7186819" y="2499876"/>
              <a:ext cx="82792" cy="237698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1" name="Isosceles Triangle 12"/>
            <p:cNvSpPr/>
            <p:nvPr/>
          </p:nvSpPr>
          <p:spPr>
            <a:xfrm rot="11627016" flipH="1">
              <a:off x="8323753" y="3313148"/>
              <a:ext cx="82792" cy="9073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2" name="Isosceles Triangle 13"/>
            <p:cNvSpPr/>
            <p:nvPr/>
          </p:nvSpPr>
          <p:spPr>
            <a:xfrm rot="17067092" flipH="1">
              <a:off x="7966379" y="2486222"/>
              <a:ext cx="82792" cy="9073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3" name="Isosceles Triangle 15"/>
            <p:cNvSpPr/>
            <p:nvPr/>
          </p:nvSpPr>
          <p:spPr>
            <a:xfrm rot="2810845">
              <a:off x="4246279" y="3441714"/>
              <a:ext cx="82792" cy="15020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4" name="Isosceles Triangle 16"/>
            <p:cNvSpPr/>
            <p:nvPr/>
          </p:nvSpPr>
          <p:spPr>
            <a:xfrm rot="5400000">
              <a:off x="4707609" y="4123689"/>
              <a:ext cx="82792" cy="1831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5" name="Isosceles Triangle 17"/>
            <p:cNvSpPr/>
            <p:nvPr/>
          </p:nvSpPr>
          <p:spPr>
            <a:xfrm rot="4263180">
              <a:off x="4998007" y="3253832"/>
              <a:ext cx="82792" cy="237698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grpSp>
          <p:nvGrpSpPr>
            <p:cNvPr id="16" name="Group 2"/>
            <p:cNvGrpSpPr/>
            <p:nvPr/>
          </p:nvGrpSpPr>
          <p:grpSpPr>
            <a:xfrm>
              <a:off x="7511473" y="4736621"/>
              <a:ext cx="780609" cy="780611"/>
              <a:chOff x="7511472" y="4736622"/>
              <a:chExt cx="780609" cy="780610"/>
            </a:xfrm>
          </p:grpSpPr>
          <p:sp>
            <p:nvSpPr>
              <p:cNvPr id="53" name="Oval 10"/>
              <p:cNvSpPr/>
              <p:nvPr/>
            </p:nvSpPr>
            <p:spPr>
              <a:xfrm>
                <a:off x="7511472" y="4736622"/>
                <a:ext cx="780609" cy="78061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54" name="Freeform: Shape 21"/>
              <p:cNvSpPr>
                <a:spLocks/>
              </p:cNvSpPr>
              <p:nvPr/>
            </p:nvSpPr>
            <p:spPr bwMode="auto">
              <a:xfrm>
                <a:off x="7669973" y="4902196"/>
                <a:ext cx="463601" cy="449469"/>
              </a:xfrm>
              <a:custGeom>
                <a:avLst/>
                <a:gdLst/>
                <a:ahLst/>
                <a:cxnLst>
                  <a:cxn ang="0">
                    <a:pos x="376" y="450"/>
                  </a:cxn>
                  <a:cxn ang="0">
                    <a:pos x="448" y="300"/>
                  </a:cxn>
                  <a:cxn ang="0">
                    <a:pos x="465" y="155"/>
                  </a:cxn>
                  <a:cxn ang="0">
                    <a:pos x="503" y="384"/>
                  </a:cxn>
                  <a:cxn ang="0">
                    <a:pos x="465" y="155"/>
                  </a:cxn>
                  <a:cxn ang="0">
                    <a:pos x="576" y="390"/>
                  </a:cxn>
                  <a:cxn ang="0">
                    <a:pos x="395" y="456"/>
                  </a:cxn>
                  <a:cxn ang="0">
                    <a:pos x="364" y="456"/>
                  </a:cxn>
                  <a:cxn ang="0">
                    <a:pos x="215" y="179"/>
                  </a:cxn>
                  <a:cxn ang="0">
                    <a:pos x="128" y="155"/>
                  </a:cxn>
                  <a:cxn ang="0">
                    <a:pos x="85" y="100"/>
                  </a:cxn>
                  <a:cxn ang="0">
                    <a:pos x="42" y="267"/>
                  </a:cxn>
                  <a:cxn ang="0">
                    <a:pos x="42" y="294"/>
                  </a:cxn>
                  <a:cxn ang="0">
                    <a:pos x="53" y="321"/>
                  </a:cxn>
                  <a:cxn ang="0">
                    <a:pos x="9" y="503"/>
                  </a:cxn>
                  <a:cxn ang="0">
                    <a:pos x="127" y="369"/>
                  </a:cxn>
                  <a:cxn ang="0">
                    <a:pos x="190" y="506"/>
                  </a:cxn>
                  <a:cxn ang="0">
                    <a:pos x="131" y="289"/>
                  </a:cxn>
                  <a:cxn ang="0">
                    <a:pos x="130" y="277"/>
                  </a:cxn>
                  <a:cxn ang="0">
                    <a:pos x="204" y="236"/>
                  </a:cxn>
                  <a:cxn ang="0">
                    <a:pos x="227" y="235"/>
                  </a:cxn>
                  <a:cxn ang="0">
                    <a:pos x="349" y="465"/>
                  </a:cxn>
                  <a:cxn ang="0">
                    <a:pos x="392" y="551"/>
                  </a:cxn>
                  <a:cxn ang="0">
                    <a:pos x="413" y="466"/>
                  </a:cxn>
                  <a:cxn ang="0">
                    <a:pos x="364" y="507"/>
                  </a:cxn>
                  <a:cxn ang="0">
                    <a:pos x="396" y="499"/>
                  </a:cxn>
                  <a:cxn ang="0">
                    <a:pos x="396" y="193"/>
                  </a:cxn>
                  <a:cxn ang="0">
                    <a:pos x="324" y="343"/>
                  </a:cxn>
                  <a:cxn ang="0">
                    <a:pos x="396" y="193"/>
                  </a:cxn>
                  <a:cxn ang="0">
                    <a:pos x="128" y="43"/>
                  </a:cxn>
                  <a:cxn ang="0">
                    <a:pos x="41" y="43"/>
                  </a:cxn>
                  <a:cxn ang="0">
                    <a:pos x="84" y="0"/>
                  </a:cxn>
                </a:cxnLst>
                <a:rect l="0" t="0" r="r" b="b"/>
                <a:pathLst>
                  <a:path w="576" h="557">
                    <a:moveTo>
                      <a:pt x="493" y="393"/>
                    </a:moveTo>
                    <a:cubicBezTo>
                      <a:pt x="376" y="450"/>
                      <a:pt x="376" y="450"/>
                      <a:pt x="376" y="450"/>
                    </a:cubicBezTo>
                    <a:cubicBezTo>
                      <a:pt x="330" y="356"/>
                      <a:pt x="330" y="356"/>
                      <a:pt x="330" y="356"/>
                    </a:cubicBezTo>
                    <a:cubicBezTo>
                      <a:pt x="448" y="300"/>
                      <a:pt x="448" y="300"/>
                      <a:pt x="448" y="300"/>
                    </a:cubicBezTo>
                    <a:lnTo>
                      <a:pt x="493" y="393"/>
                    </a:lnTo>
                    <a:close/>
                    <a:moveTo>
                      <a:pt x="465" y="155"/>
                    </a:moveTo>
                    <a:cubicBezTo>
                      <a:pt x="562" y="355"/>
                      <a:pt x="562" y="355"/>
                      <a:pt x="562" y="355"/>
                    </a:cubicBezTo>
                    <a:cubicBezTo>
                      <a:pt x="503" y="384"/>
                      <a:pt x="503" y="384"/>
                      <a:pt x="503" y="384"/>
                    </a:cubicBezTo>
                    <a:cubicBezTo>
                      <a:pt x="406" y="183"/>
                      <a:pt x="406" y="183"/>
                      <a:pt x="406" y="183"/>
                    </a:cubicBezTo>
                    <a:lnTo>
                      <a:pt x="465" y="155"/>
                    </a:lnTo>
                    <a:close/>
                    <a:moveTo>
                      <a:pt x="413" y="466"/>
                    </a:moveTo>
                    <a:cubicBezTo>
                      <a:pt x="576" y="390"/>
                      <a:pt x="576" y="390"/>
                      <a:pt x="576" y="390"/>
                    </a:cubicBezTo>
                    <a:cubicBezTo>
                      <a:pt x="572" y="374"/>
                      <a:pt x="572" y="374"/>
                      <a:pt x="572" y="374"/>
                    </a:cubicBezTo>
                    <a:cubicBezTo>
                      <a:pt x="395" y="456"/>
                      <a:pt x="395" y="456"/>
                      <a:pt x="395" y="456"/>
                    </a:cubicBezTo>
                    <a:cubicBezTo>
                      <a:pt x="387" y="453"/>
                      <a:pt x="378" y="453"/>
                      <a:pt x="369" y="455"/>
                    </a:cubicBezTo>
                    <a:cubicBezTo>
                      <a:pt x="367" y="455"/>
                      <a:pt x="366" y="456"/>
                      <a:pt x="364" y="456"/>
                    </a:cubicBezTo>
                    <a:cubicBezTo>
                      <a:pt x="243" y="227"/>
                      <a:pt x="243" y="227"/>
                      <a:pt x="243" y="227"/>
                    </a:cubicBezTo>
                    <a:cubicBezTo>
                      <a:pt x="258" y="211"/>
                      <a:pt x="244" y="175"/>
                      <a:pt x="215" y="179"/>
                    </a:cubicBezTo>
                    <a:cubicBezTo>
                      <a:pt x="212" y="179"/>
                      <a:pt x="211" y="180"/>
                      <a:pt x="209" y="180"/>
                    </a:cubicBezTo>
                    <a:cubicBezTo>
                      <a:pt x="181" y="178"/>
                      <a:pt x="153" y="169"/>
                      <a:pt x="128" y="155"/>
                    </a:cubicBezTo>
                    <a:cubicBezTo>
                      <a:pt x="127" y="152"/>
                      <a:pt x="127" y="150"/>
                      <a:pt x="127" y="147"/>
                    </a:cubicBezTo>
                    <a:cubicBezTo>
                      <a:pt x="126" y="122"/>
                      <a:pt x="112" y="101"/>
                      <a:pt x="85" y="100"/>
                    </a:cubicBezTo>
                    <a:cubicBezTo>
                      <a:pt x="63" y="98"/>
                      <a:pt x="37" y="117"/>
                      <a:pt x="38" y="141"/>
                    </a:cubicBezTo>
                    <a:cubicBezTo>
                      <a:pt x="42" y="199"/>
                      <a:pt x="42" y="213"/>
                      <a:pt x="42" y="267"/>
                    </a:cubicBezTo>
                    <a:cubicBezTo>
                      <a:pt x="41" y="267"/>
                      <a:pt x="41" y="267"/>
                      <a:pt x="41" y="267"/>
                    </a:cubicBezTo>
                    <a:cubicBezTo>
                      <a:pt x="42" y="275"/>
                      <a:pt x="42" y="287"/>
                      <a:pt x="42" y="294"/>
                    </a:cubicBezTo>
                    <a:cubicBezTo>
                      <a:pt x="43" y="305"/>
                      <a:pt x="47" y="314"/>
                      <a:pt x="53" y="321"/>
                    </a:cubicBezTo>
                    <a:cubicBezTo>
                      <a:pt x="53" y="321"/>
                      <a:pt x="53" y="321"/>
                      <a:pt x="53" y="321"/>
                    </a:cubicBezTo>
                    <a:cubicBezTo>
                      <a:pt x="60" y="332"/>
                      <a:pt x="59" y="344"/>
                      <a:pt x="65" y="355"/>
                    </a:cubicBezTo>
                    <a:cubicBezTo>
                      <a:pt x="55" y="405"/>
                      <a:pt x="22" y="454"/>
                      <a:pt x="9" y="503"/>
                    </a:cubicBezTo>
                    <a:cubicBezTo>
                      <a:pt x="0" y="539"/>
                      <a:pt x="55" y="554"/>
                      <a:pt x="64" y="518"/>
                    </a:cubicBezTo>
                    <a:cubicBezTo>
                      <a:pt x="77" y="469"/>
                      <a:pt x="116" y="419"/>
                      <a:pt x="127" y="369"/>
                    </a:cubicBezTo>
                    <a:cubicBezTo>
                      <a:pt x="127" y="367"/>
                      <a:pt x="128" y="365"/>
                      <a:pt x="128" y="362"/>
                    </a:cubicBezTo>
                    <a:cubicBezTo>
                      <a:pt x="162" y="398"/>
                      <a:pt x="185" y="456"/>
                      <a:pt x="190" y="506"/>
                    </a:cubicBezTo>
                    <a:cubicBezTo>
                      <a:pt x="193" y="543"/>
                      <a:pt x="250" y="543"/>
                      <a:pt x="247" y="506"/>
                    </a:cubicBezTo>
                    <a:cubicBezTo>
                      <a:pt x="240" y="422"/>
                      <a:pt x="197" y="340"/>
                      <a:pt x="131" y="289"/>
                    </a:cubicBezTo>
                    <a:cubicBezTo>
                      <a:pt x="131" y="285"/>
                      <a:pt x="130" y="281"/>
                      <a:pt x="130" y="277"/>
                    </a:cubicBezTo>
                    <a:cubicBezTo>
                      <a:pt x="130" y="277"/>
                      <a:pt x="130" y="277"/>
                      <a:pt x="130" y="277"/>
                    </a:cubicBezTo>
                    <a:cubicBezTo>
                      <a:pt x="130" y="242"/>
                      <a:pt x="131" y="254"/>
                      <a:pt x="130" y="219"/>
                    </a:cubicBezTo>
                    <a:cubicBezTo>
                      <a:pt x="154" y="229"/>
                      <a:pt x="179" y="234"/>
                      <a:pt x="204" y="236"/>
                    </a:cubicBezTo>
                    <a:cubicBezTo>
                      <a:pt x="204" y="237"/>
                      <a:pt x="204" y="237"/>
                      <a:pt x="204" y="237"/>
                    </a:cubicBezTo>
                    <a:cubicBezTo>
                      <a:pt x="213" y="237"/>
                      <a:pt x="218" y="236"/>
                      <a:pt x="227" y="235"/>
                    </a:cubicBezTo>
                    <a:cubicBezTo>
                      <a:pt x="229" y="235"/>
                      <a:pt x="230" y="234"/>
                      <a:pt x="232" y="234"/>
                    </a:cubicBezTo>
                    <a:cubicBezTo>
                      <a:pt x="349" y="465"/>
                      <a:pt x="349" y="465"/>
                      <a:pt x="349" y="465"/>
                    </a:cubicBezTo>
                    <a:cubicBezTo>
                      <a:pt x="335" y="476"/>
                      <a:pt x="328" y="496"/>
                      <a:pt x="332" y="515"/>
                    </a:cubicBezTo>
                    <a:cubicBezTo>
                      <a:pt x="338" y="541"/>
                      <a:pt x="365" y="557"/>
                      <a:pt x="392" y="551"/>
                    </a:cubicBezTo>
                    <a:cubicBezTo>
                      <a:pt x="418" y="545"/>
                      <a:pt x="435" y="518"/>
                      <a:pt x="428" y="492"/>
                    </a:cubicBezTo>
                    <a:cubicBezTo>
                      <a:pt x="426" y="481"/>
                      <a:pt x="420" y="473"/>
                      <a:pt x="413" y="466"/>
                    </a:cubicBezTo>
                    <a:close/>
                    <a:moveTo>
                      <a:pt x="384" y="519"/>
                    </a:moveTo>
                    <a:cubicBezTo>
                      <a:pt x="375" y="521"/>
                      <a:pt x="366" y="516"/>
                      <a:pt x="364" y="507"/>
                    </a:cubicBezTo>
                    <a:cubicBezTo>
                      <a:pt x="362" y="498"/>
                      <a:pt x="367" y="489"/>
                      <a:pt x="376" y="487"/>
                    </a:cubicBezTo>
                    <a:cubicBezTo>
                      <a:pt x="385" y="485"/>
                      <a:pt x="394" y="490"/>
                      <a:pt x="396" y="499"/>
                    </a:cubicBezTo>
                    <a:cubicBezTo>
                      <a:pt x="399" y="508"/>
                      <a:pt x="393" y="517"/>
                      <a:pt x="384" y="519"/>
                    </a:cubicBezTo>
                    <a:close/>
                    <a:moveTo>
                      <a:pt x="396" y="193"/>
                    </a:moveTo>
                    <a:cubicBezTo>
                      <a:pt x="441" y="287"/>
                      <a:pt x="441" y="287"/>
                      <a:pt x="441" y="287"/>
                    </a:cubicBezTo>
                    <a:cubicBezTo>
                      <a:pt x="324" y="343"/>
                      <a:pt x="324" y="343"/>
                      <a:pt x="324" y="343"/>
                    </a:cubicBezTo>
                    <a:cubicBezTo>
                      <a:pt x="279" y="250"/>
                      <a:pt x="279" y="250"/>
                      <a:pt x="279" y="250"/>
                    </a:cubicBezTo>
                    <a:lnTo>
                      <a:pt x="396" y="193"/>
                    </a:lnTo>
                    <a:close/>
                    <a:moveTo>
                      <a:pt x="84" y="0"/>
                    </a:moveTo>
                    <a:cubicBezTo>
                      <a:pt x="108" y="0"/>
                      <a:pt x="128" y="19"/>
                      <a:pt x="128" y="43"/>
                    </a:cubicBezTo>
                    <a:cubicBezTo>
                      <a:pt x="128" y="67"/>
                      <a:pt x="108" y="86"/>
                      <a:pt x="84" y="86"/>
                    </a:cubicBezTo>
                    <a:cubicBezTo>
                      <a:pt x="61" y="86"/>
                      <a:pt x="41" y="67"/>
                      <a:pt x="41" y="43"/>
                    </a:cubicBezTo>
                    <a:cubicBezTo>
                      <a:pt x="41" y="19"/>
                      <a:pt x="61" y="0"/>
                      <a:pt x="84" y="0"/>
                    </a:cubicBezTo>
                    <a:close/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</p:grpSp>
        <p:grpSp>
          <p:nvGrpSpPr>
            <p:cNvPr id="17" name="Group 40"/>
            <p:cNvGrpSpPr/>
            <p:nvPr/>
          </p:nvGrpSpPr>
          <p:grpSpPr>
            <a:xfrm>
              <a:off x="5786274" y="2076423"/>
              <a:ext cx="782255" cy="782255"/>
              <a:chOff x="5786273" y="2076422"/>
              <a:chExt cx="782254" cy="782255"/>
            </a:xfrm>
          </p:grpSpPr>
          <p:sp>
            <p:nvSpPr>
              <p:cNvPr id="45" name="Oval 6"/>
              <p:cNvSpPr/>
              <p:nvPr/>
            </p:nvSpPr>
            <p:spPr>
              <a:xfrm>
                <a:off x="5786273" y="2076422"/>
                <a:ext cx="782254" cy="782255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grpSp>
            <p:nvGrpSpPr>
              <p:cNvPr id="46" name="Group 22"/>
              <p:cNvGrpSpPr/>
              <p:nvPr/>
            </p:nvGrpSpPr>
            <p:grpSpPr>
              <a:xfrm>
                <a:off x="5961028" y="2250741"/>
                <a:ext cx="432748" cy="433617"/>
                <a:chOff x="2436813" y="361950"/>
                <a:chExt cx="790575" cy="792163"/>
              </a:xfrm>
              <a:solidFill>
                <a:schemeClr val="bg1"/>
              </a:solidFill>
            </p:grpSpPr>
            <p:sp>
              <p:nvSpPr>
                <p:cNvPr id="47" name="Freeform: Shape 23"/>
                <p:cNvSpPr>
                  <a:spLocks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close/>
                      <a:moveTo>
                        <a:pt x="436" y="281"/>
                      </a:moveTo>
                      <a:lnTo>
                        <a:pt x="436" y="2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48" name="Freeform: Shape 24"/>
                <p:cNvSpPr>
                  <a:spLocks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moveTo>
                        <a:pt x="436" y="281"/>
                      </a:moveTo>
                      <a:lnTo>
                        <a:pt x="436" y="281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49" name="Freeform: Shape 25"/>
                <p:cNvSpPr>
                  <a:spLocks/>
                </p:cNvSpPr>
                <p:nvPr/>
              </p:nvSpPr>
              <p:spPr bwMode="auto">
                <a:xfrm>
                  <a:off x="273367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50" name="Freeform: Shape 26"/>
                <p:cNvSpPr>
                  <a:spLocks/>
                </p:cNvSpPr>
                <p:nvPr/>
              </p:nvSpPr>
              <p:spPr bwMode="auto">
                <a:xfrm>
                  <a:off x="298132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51" name="Freeform: Shape 27"/>
                <p:cNvSpPr>
                  <a:spLocks/>
                </p:cNvSpPr>
                <p:nvPr/>
              </p:nvSpPr>
              <p:spPr bwMode="auto">
                <a:xfrm>
                  <a:off x="2684463" y="609600"/>
                  <a:ext cx="501650" cy="247650"/>
                </a:xfrm>
                <a:custGeom>
                  <a:avLst/>
                  <a:gdLst/>
                  <a:ahLst/>
                  <a:cxnLst>
                    <a:cxn ang="0">
                      <a:pos x="273" y="109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73" y="182"/>
                    </a:cxn>
                    <a:cxn ang="0">
                      <a:pos x="328" y="182"/>
                    </a:cxn>
                    <a:cxn ang="0">
                      <a:pos x="370" y="77"/>
                    </a:cxn>
                    <a:cxn ang="0">
                      <a:pos x="273" y="109"/>
                    </a:cxn>
                    <a:cxn ang="0">
                      <a:pos x="273" y="109"/>
                    </a:cxn>
                    <a:cxn ang="0">
                      <a:pos x="273" y="109"/>
                    </a:cxn>
                  </a:cxnLst>
                  <a:rect l="0" t="0" r="r" b="b"/>
                  <a:pathLst>
                    <a:path w="370" h="182">
                      <a:moveTo>
                        <a:pt x="273" y="109"/>
                      </a:moveTo>
                      <a:cubicBezTo>
                        <a:pt x="202" y="109"/>
                        <a:pt x="142" y="63"/>
                        <a:pt x="1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3" y="182"/>
                        <a:pt x="73" y="182"/>
                        <a:pt x="73" y="182"/>
                      </a:cubicBezTo>
                      <a:cubicBezTo>
                        <a:pt x="328" y="182"/>
                        <a:pt x="328" y="182"/>
                        <a:pt x="328" y="182"/>
                      </a:cubicBezTo>
                      <a:cubicBezTo>
                        <a:pt x="370" y="77"/>
                        <a:pt x="370" y="77"/>
                        <a:pt x="370" y="77"/>
                      </a:cubicBezTo>
                      <a:cubicBezTo>
                        <a:pt x="343" y="97"/>
                        <a:pt x="309" y="109"/>
                        <a:pt x="273" y="109"/>
                      </a:cubicBezTo>
                      <a:close/>
                      <a:moveTo>
                        <a:pt x="273" y="109"/>
                      </a:moveTo>
                      <a:cubicBezTo>
                        <a:pt x="273" y="109"/>
                        <a:pt x="273" y="109"/>
                        <a:pt x="273" y="10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52" name="Freeform: Shape 28"/>
                <p:cNvSpPr>
                  <a:spLocks/>
                </p:cNvSpPr>
                <p:nvPr/>
              </p:nvSpPr>
              <p:spPr bwMode="auto">
                <a:xfrm>
                  <a:off x="2881313" y="361950"/>
                  <a:ext cx="346075" cy="346075"/>
                </a:xfrm>
                <a:custGeom>
                  <a:avLst/>
                  <a:gdLst/>
                  <a:ahLst/>
                  <a:cxnLst>
                    <a:cxn ang="0">
                      <a:pos x="127" y="0"/>
                    </a:cxn>
                    <a:cxn ang="0">
                      <a:pos x="0" y="127"/>
                    </a:cxn>
                    <a:cxn ang="0">
                      <a:pos x="127" y="254"/>
                    </a:cxn>
                    <a:cxn ang="0">
                      <a:pos x="255" y="127"/>
                    </a:cxn>
                    <a:cxn ang="0">
                      <a:pos x="127" y="0"/>
                    </a:cxn>
                    <a:cxn ang="0">
                      <a:pos x="108" y="191"/>
                    </a:cxn>
                    <a:cxn ang="0">
                      <a:pos x="44" y="127"/>
                    </a:cxn>
                    <a:cxn ang="0">
                      <a:pos x="69" y="101"/>
                    </a:cxn>
                    <a:cxn ang="0">
                      <a:pos x="108" y="140"/>
                    </a:cxn>
                    <a:cxn ang="0">
                      <a:pos x="185" y="63"/>
                    </a:cxn>
                    <a:cxn ang="0">
                      <a:pos x="211" y="89"/>
                    </a:cxn>
                    <a:cxn ang="0">
                      <a:pos x="108" y="191"/>
                    </a:cxn>
                    <a:cxn ang="0">
                      <a:pos x="108" y="191"/>
                    </a:cxn>
                    <a:cxn ang="0">
                      <a:pos x="108" y="191"/>
                    </a:cxn>
                  </a:cxnLst>
                  <a:rect l="0" t="0" r="r" b="b"/>
                  <a:pathLst>
                    <a:path w="255" h="254">
                      <a:moveTo>
                        <a:pt x="127" y="0"/>
                      </a:moveTo>
                      <a:cubicBezTo>
                        <a:pt x="57" y="0"/>
                        <a:pt x="0" y="57"/>
                        <a:pt x="0" y="127"/>
                      </a:cubicBezTo>
                      <a:cubicBezTo>
                        <a:pt x="0" y="197"/>
                        <a:pt x="57" y="254"/>
                        <a:pt x="127" y="254"/>
                      </a:cubicBezTo>
                      <a:cubicBezTo>
                        <a:pt x="198" y="254"/>
                        <a:pt x="255" y="197"/>
                        <a:pt x="255" y="127"/>
                      </a:cubicBezTo>
                      <a:cubicBezTo>
                        <a:pt x="255" y="57"/>
                        <a:pt x="198" y="0"/>
                        <a:pt x="127" y="0"/>
                      </a:cubicBezTo>
                      <a:close/>
                      <a:moveTo>
                        <a:pt x="108" y="191"/>
                      </a:moveTo>
                      <a:cubicBezTo>
                        <a:pt x="44" y="127"/>
                        <a:pt x="44" y="127"/>
                        <a:pt x="44" y="127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108" y="140"/>
                        <a:pt x="108" y="140"/>
                        <a:pt x="108" y="140"/>
                      </a:cubicBezTo>
                      <a:cubicBezTo>
                        <a:pt x="185" y="63"/>
                        <a:pt x="185" y="63"/>
                        <a:pt x="185" y="63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lnTo>
                        <a:pt x="108" y="191"/>
                      </a:lnTo>
                      <a:close/>
                      <a:moveTo>
                        <a:pt x="108" y="191"/>
                      </a:moveTo>
                      <a:cubicBezTo>
                        <a:pt x="108" y="191"/>
                        <a:pt x="108" y="191"/>
                        <a:pt x="108" y="19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</p:grpSp>
        </p:grpSp>
        <p:grpSp>
          <p:nvGrpSpPr>
            <p:cNvPr id="18" name="Group 1"/>
            <p:cNvGrpSpPr/>
            <p:nvPr/>
          </p:nvGrpSpPr>
          <p:grpSpPr>
            <a:xfrm>
              <a:off x="8184106" y="2813079"/>
              <a:ext cx="782255" cy="782255"/>
              <a:chOff x="8184105" y="2813078"/>
              <a:chExt cx="782254" cy="782255"/>
            </a:xfrm>
          </p:grpSpPr>
          <p:sp>
            <p:nvSpPr>
              <p:cNvPr id="38" name="Oval 14"/>
              <p:cNvSpPr/>
              <p:nvPr/>
            </p:nvSpPr>
            <p:spPr>
              <a:xfrm>
                <a:off x="8184105" y="2813078"/>
                <a:ext cx="782254" cy="78225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grpSp>
            <p:nvGrpSpPr>
              <p:cNvPr id="39" name="Group 29"/>
              <p:cNvGrpSpPr/>
              <p:nvPr/>
            </p:nvGrpSpPr>
            <p:grpSpPr>
              <a:xfrm>
                <a:off x="8379679" y="2977920"/>
                <a:ext cx="391083" cy="452570"/>
                <a:chOff x="3605213" y="379413"/>
                <a:chExt cx="615950" cy="712787"/>
              </a:xfrm>
              <a:solidFill>
                <a:schemeClr val="bg1"/>
              </a:solidFill>
            </p:grpSpPr>
            <p:sp>
              <p:nvSpPr>
                <p:cNvPr id="40" name="Freeform: Shape 30"/>
                <p:cNvSpPr>
                  <a:spLocks/>
                </p:cNvSpPr>
                <p:nvPr/>
              </p:nvSpPr>
              <p:spPr bwMode="auto">
                <a:xfrm>
                  <a:off x="3916363" y="996950"/>
                  <a:ext cx="96838" cy="95250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36"/>
                    </a:cxn>
                    <a:cxn ang="0">
                      <a:pos x="35" y="71"/>
                    </a:cxn>
                    <a:cxn ang="0">
                      <a:pos x="71" y="36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1" h="71">
                      <a:moveTo>
                        <a:pt x="35" y="0"/>
                      </a:move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55"/>
                        <a:pt x="16" y="71"/>
                        <a:pt x="35" y="71"/>
                      </a:cubicBezTo>
                      <a:cubicBezTo>
                        <a:pt x="55" y="71"/>
                        <a:pt x="71" y="55"/>
                        <a:pt x="71" y="36"/>
                      </a:cubicBezTo>
                      <a:cubicBezTo>
                        <a:pt x="71" y="16"/>
                        <a:pt x="55" y="0"/>
                        <a:pt x="35" y="0"/>
                      </a:cubicBezTo>
                      <a:close/>
                      <a:moveTo>
                        <a:pt x="35" y="0"/>
                      </a:moveTo>
                      <a:cubicBezTo>
                        <a:pt x="35" y="0"/>
                        <a:pt x="35" y="0"/>
                        <a:pt x="35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41" name="Freeform: Shape 31"/>
                <p:cNvSpPr>
                  <a:spLocks/>
                </p:cNvSpPr>
                <p:nvPr/>
              </p:nvSpPr>
              <p:spPr bwMode="auto">
                <a:xfrm>
                  <a:off x="3652838" y="996950"/>
                  <a:ext cx="96838" cy="9525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36"/>
                    </a:cxn>
                    <a:cxn ang="0">
                      <a:pos x="36" y="71"/>
                    </a:cxn>
                    <a:cxn ang="0">
                      <a:pos x="71" y="36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71" h="71">
                      <a:moveTo>
                        <a:pt x="36" y="0"/>
                      </a:move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55"/>
                        <a:pt x="16" y="71"/>
                        <a:pt x="36" y="71"/>
                      </a:cubicBezTo>
                      <a:cubicBezTo>
                        <a:pt x="55" y="71"/>
                        <a:pt x="71" y="55"/>
                        <a:pt x="71" y="36"/>
                      </a:cubicBezTo>
                      <a:cubicBezTo>
                        <a:pt x="71" y="16"/>
                        <a:pt x="55" y="0"/>
                        <a:pt x="36" y="0"/>
                      </a:cubicBezTo>
                      <a:close/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42" name="Freeform: Shape 32"/>
                <p:cNvSpPr>
                  <a:spLocks/>
                </p:cNvSpPr>
                <p:nvPr/>
              </p:nvSpPr>
              <p:spPr bwMode="auto">
                <a:xfrm>
                  <a:off x="3605213" y="504825"/>
                  <a:ext cx="615950" cy="477838"/>
                </a:xfrm>
                <a:custGeom>
                  <a:avLst/>
                  <a:gdLst/>
                  <a:ahLst/>
                  <a:cxnLst>
                    <a:cxn ang="0">
                      <a:pos x="453" y="13"/>
                    </a:cxn>
                    <a:cxn ang="0">
                      <a:pos x="432" y="3"/>
                    </a:cxn>
                    <a:cxn ang="0">
                      <a:pos x="348" y="35"/>
                    </a:cxn>
                    <a:cxn ang="0">
                      <a:pos x="338" y="45"/>
                    </a:cxn>
                    <a:cxn ang="0">
                      <a:pos x="326" y="86"/>
                    </a:cxn>
                    <a:cxn ang="0">
                      <a:pos x="28" y="86"/>
                    </a:cxn>
                    <a:cxn ang="0">
                      <a:pos x="13" y="82"/>
                    </a:cxn>
                    <a:cxn ang="0">
                      <a:pos x="2" y="102"/>
                    </a:cxn>
                    <a:cxn ang="0">
                      <a:pos x="49" y="263"/>
                    </a:cxn>
                    <a:cxn ang="0">
                      <a:pos x="64" y="274"/>
                    </a:cxn>
                    <a:cxn ang="0">
                      <a:pos x="268" y="274"/>
                    </a:cxn>
                    <a:cxn ang="0">
                      <a:pos x="255" y="318"/>
                    </a:cxn>
                    <a:cxn ang="0">
                      <a:pos x="62" y="318"/>
                    </a:cxn>
                    <a:cxn ang="0">
                      <a:pos x="46" y="335"/>
                    </a:cxn>
                    <a:cxn ang="0">
                      <a:pos x="62" y="351"/>
                    </a:cxn>
                    <a:cxn ang="0">
                      <a:pos x="267" y="351"/>
                    </a:cxn>
                    <a:cxn ang="0">
                      <a:pos x="282" y="339"/>
                    </a:cxn>
                    <a:cxn ang="0">
                      <a:pos x="304" y="263"/>
                    </a:cxn>
                    <a:cxn ang="0">
                      <a:pos x="367" y="62"/>
                    </a:cxn>
                    <a:cxn ang="0">
                      <a:pos x="444" y="33"/>
                    </a:cxn>
                    <a:cxn ang="0">
                      <a:pos x="454" y="18"/>
                    </a:cxn>
                    <a:cxn ang="0">
                      <a:pos x="453" y="13"/>
                    </a:cxn>
                    <a:cxn ang="0">
                      <a:pos x="277" y="242"/>
                    </a:cxn>
                    <a:cxn ang="0">
                      <a:pos x="76" y="242"/>
                    </a:cxn>
                    <a:cxn ang="0">
                      <a:pos x="68" y="214"/>
                    </a:cxn>
                    <a:cxn ang="0">
                      <a:pos x="286" y="214"/>
                    </a:cxn>
                    <a:cxn ang="0">
                      <a:pos x="277" y="242"/>
                    </a:cxn>
                    <a:cxn ang="0">
                      <a:pos x="294" y="188"/>
                    </a:cxn>
                    <a:cxn ang="0">
                      <a:pos x="61" y="188"/>
                    </a:cxn>
                    <a:cxn ang="0">
                      <a:pos x="53" y="163"/>
                    </a:cxn>
                    <a:cxn ang="0">
                      <a:pos x="302" y="163"/>
                    </a:cxn>
                    <a:cxn ang="0">
                      <a:pos x="294" y="188"/>
                    </a:cxn>
                    <a:cxn ang="0">
                      <a:pos x="310" y="137"/>
                    </a:cxn>
                    <a:cxn ang="0">
                      <a:pos x="46" y="137"/>
                    </a:cxn>
                    <a:cxn ang="0">
                      <a:pos x="39" y="112"/>
                    </a:cxn>
                    <a:cxn ang="0">
                      <a:pos x="318" y="112"/>
                    </a:cxn>
                    <a:cxn ang="0">
                      <a:pos x="310" y="137"/>
                    </a:cxn>
                    <a:cxn ang="0">
                      <a:pos x="310" y="137"/>
                    </a:cxn>
                    <a:cxn ang="0">
                      <a:pos x="310" y="137"/>
                    </a:cxn>
                  </a:cxnLst>
                  <a:rect l="0" t="0" r="r" b="b"/>
                  <a:pathLst>
                    <a:path w="454" h="351">
                      <a:moveTo>
                        <a:pt x="453" y="13"/>
                      </a:moveTo>
                      <a:cubicBezTo>
                        <a:pt x="450" y="4"/>
                        <a:pt x="441" y="0"/>
                        <a:pt x="432" y="3"/>
                      </a:cubicBezTo>
                      <a:cubicBezTo>
                        <a:pt x="348" y="35"/>
                        <a:pt x="348" y="35"/>
                        <a:pt x="348" y="35"/>
                      </a:cubicBezTo>
                      <a:cubicBezTo>
                        <a:pt x="344" y="37"/>
                        <a:pt x="340" y="41"/>
                        <a:pt x="338" y="45"/>
                      </a:cubicBezTo>
                      <a:cubicBezTo>
                        <a:pt x="326" y="86"/>
                        <a:pt x="326" y="86"/>
                        <a:pt x="326" y="86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4" y="82"/>
                        <a:pt x="19" y="81"/>
                        <a:pt x="13" y="82"/>
                      </a:cubicBezTo>
                      <a:cubicBezTo>
                        <a:pt x="5" y="85"/>
                        <a:pt x="0" y="93"/>
                        <a:pt x="2" y="102"/>
                      </a:cubicBezTo>
                      <a:cubicBezTo>
                        <a:pt x="49" y="263"/>
                        <a:pt x="49" y="263"/>
                        <a:pt x="49" y="263"/>
                      </a:cubicBezTo>
                      <a:cubicBezTo>
                        <a:pt x="51" y="270"/>
                        <a:pt x="57" y="274"/>
                        <a:pt x="64" y="274"/>
                      </a:cubicBezTo>
                      <a:cubicBezTo>
                        <a:pt x="268" y="274"/>
                        <a:pt x="268" y="274"/>
                        <a:pt x="268" y="274"/>
                      </a:cubicBezTo>
                      <a:cubicBezTo>
                        <a:pt x="263" y="289"/>
                        <a:pt x="258" y="309"/>
                        <a:pt x="255" y="318"/>
                      </a:cubicBezTo>
                      <a:cubicBezTo>
                        <a:pt x="62" y="318"/>
                        <a:pt x="62" y="318"/>
                        <a:pt x="62" y="318"/>
                      </a:cubicBezTo>
                      <a:cubicBezTo>
                        <a:pt x="53" y="318"/>
                        <a:pt x="46" y="326"/>
                        <a:pt x="46" y="335"/>
                      </a:cubicBezTo>
                      <a:cubicBezTo>
                        <a:pt x="46" y="343"/>
                        <a:pt x="53" y="351"/>
                        <a:pt x="62" y="351"/>
                      </a:cubicBezTo>
                      <a:cubicBezTo>
                        <a:pt x="267" y="351"/>
                        <a:pt x="267" y="351"/>
                        <a:pt x="267" y="351"/>
                      </a:cubicBezTo>
                      <a:cubicBezTo>
                        <a:pt x="274" y="351"/>
                        <a:pt x="280" y="346"/>
                        <a:pt x="282" y="339"/>
                      </a:cubicBezTo>
                      <a:cubicBezTo>
                        <a:pt x="304" y="263"/>
                        <a:pt x="304" y="263"/>
                        <a:pt x="304" y="263"/>
                      </a:cubicBezTo>
                      <a:cubicBezTo>
                        <a:pt x="306" y="259"/>
                        <a:pt x="363" y="76"/>
                        <a:pt x="367" y="62"/>
                      </a:cubicBezTo>
                      <a:cubicBezTo>
                        <a:pt x="379" y="58"/>
                        <a:pt x="444" y="33"/>
                        <a:pt x="444" y="33"/>
                      </a:cubicBezTo>
                      <a:cubicBezTo>
                        <a:pt x="450" y="31"/>
                        <a:pt x="454" y="25"/>
                        <a:pt x="454" y="18"/>
                      </a:cubicBezTo>
                      <a:cubicBezTo>
                        <a:pt x="454" y="16"/>
                        <a:pt x="454" y="15"/>
                        <a:pt x="453" y="13"/>
                      </a:cubicBezTo>
                      <a:close/>
                      <a:moveTo>
                        <a:pt x="277" y="242"/>
                      </a:moveTo>
                      <a:cubicBezTo>
                        <a:pt x="76" y="242"/>
                        <a:pt x="76" y="242"/>
                        <a:pt x="76" y="242"/>
                      </a:cubicBezTo>
                      <a:cubicBezTo>
                        <a:pt x="75" y="238"/>
                        <a:pt x="72" y="227"/>
                        <a:pt x="68" y="214"/>
                      </a:cubicBezTo>
                      <a:cubicBezTo>
                        <a:pt x="286" y="214"/>
                        <a:pt x="286" y="214"/>
                        <a:pt x="286" y="214"/>
                      </a:cubicBezTo>
                      <a:lnTo>
                        <a:pt x="277" y="242"/>
                      </a:lnTo>
                      <a:close/>
                      <a:moveTo>
                        <a:pt x="294" y="188"/>
                      </a:moveTo>
                      <a:cubicBezTo>
                        <a:pt x="61" y="188"/>
                        <a:pt x="61" y="188"/>
                        <a:pt x="61" y="188"/>
                      </a:cubicBezTo>
                      <a:cubicBezTo>
                        <a:pt x="58" y="180"/>
                        <a:pt x="56" y="171"/>
                        <a:pt x="53" y="163"/>
                      </a:cubicBezTo>
                      <a:cubicBezTo>
                        <a:pt x="302" y="163"/>
                        <a:pt x="302" y="163"/>
                        <a:pt x="302" y="163"/>
                      </a:cubicBezTo>
                      <a:lnTo>
                        <a:pt x="294" y="188"/>
                      </a:lnTo>
                      <a:close/>
                      <a:moveTo>
                        <a:pt x="310" y="137"/>
                      </a:moveTo>
                      <a:cubicBezTo>
                        <a:pt x="46" y="137"/>
                        <a:pt x="46" y="137"/>
                        <a:pt x="46" y="137"/>
                      </a:cubicBezTo>
                      <a:cubicBezTo>
                        <a:pt x="43" y="127"/>
                        <a:pt x="41" y="119"/>
                        <a:pt x="39" y="112"/>
                      </a:cubicBezTo>
                      <a:cubicBezTo>
                        <a:pt x="318" y="112"/>
                        <a:pt x="318" y="112"/>
                        <a:pt x="318" y="112"/>
                      </a:cubicBezTo>
                      <a:lnTo>
                        <a:pt x="310" y="137"/>
                      </a:lnTo>
                      <a:close/>
                      <a:moveTo>
                        <a:pt x="310" y="137"/>
                      </a:moveTo>
                      <a:cubicBezTo>
                        <a:pt x="310" y="137"/>
                        <a:pt x="310" y="137"/>
                        <a:pt x="310" y="13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43" name="Freeform: Shape 33"/>
                <p:cNvSpPr>
                  <a:spLocks/>
                </p:cNvSpPr>
                <p:nvPr/>
              </p:nvSpPr>
              <p:spPr bwMode="auto">
                <a:xfrm>
                  <a:off x="3732213" y="379413"/>
                  <a:ext cx="247650" cy="223838"/>
                </a:xfrm>
                <a:custGeom>
                  <a:avLst/>
                  <a:gdLst/>
                  <a:ahLst/>
                  <a:cxnLst>
                    <a:cxn ang="0">
                      <a:pos x="156" y="63"/>
                    </a:cxn>
                    <a:cxn ang="0">
                      <a:pos x="112" y="63"/>
                    </a:cxn>
                    <a:cxn ang="0">
                      <a:pos x="112" y="0"/>
                    </a:cxn>
                    <a:cxn ang="0">
                      <a:pos x="43" y="0"/>
                    </a:cxn>
                    <a:cxn ang="0">
                      <a:pos x="43" y="63"/>
                    </a:cxn>
                    <a:cxn ang="0">
                      <a:pos x="0" y="63"/>
                    </a:cxn>
                    <a:cxn ang="0">
                      <a:pos x="78" y="141"/>
                    </a:cxn>
                    <a:cxn ang="0">
                      <a:pos x="156" y="63"/>
                    </a:cxn>
                    <a:cxn ang="0">
                      <a:pos x="156" y="63"/>
                    </a:cxn>
                    <a:cxn ang="0">
                      <a:pos x="156" y="63"/>
                    </a:cxn>
                  </a:cxnLst>
                  <a:rect l="0" t="0" r="r" b="b"/>
                  <a:pathLst>
                    <a:path w="156" h="141">
                      <a:moveTo>
                        <a:pt x="156" y="63"/>
                      </a:moveTo>
                      <a:lnTo>
                        <a:pt x="112" y="63"/>
                      </a:lnTo>
                      <a:lnTo>
                        <a:pt x="112" y="0"/>
                      </a:lnTo>
                      <a:lnTo>
                        <a:pt x="43" y="0"/>
                      </a:lnTo>
                      <a:lnTo>
                        <a:pt x="43" y="63"/>
                      </a:lnTo>
                      <a:lnTo>
                        <a:pt x="0" y="63"/>
                      </a:lnTo>
                      <a:lnTo>
                        <a:pt x="78" y="141"/>
                      </a:lnTo>
                      <a:lnTo>
                        <a:pt x="156" y="63"/>
                      </a:lnTo>
                      <a:close/>
                      <a:moveTo>
                        <a:pt x="156" y="63"/>
                      </a:moveTo>
                      <a:lnTo>
                        <a:pt x="156" y="6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44" name="Freeform: Shape 34"/>
                <p:cNvSpPr>
                  <a:spLocks/>
                </p:cNvSpPr>
                <p:nvPr/>
              </p:nvSpPr>
              <p:spPr bwMode="auto">
                <a:xfrm>
                  <a:off x="3732213" y="379413"/>
                  <a:ext cx="247650" cy="223838"/>
                </a:xfrm>
                <a:custGeom>
                  <a:avLst/>
                  <a:gdLst/>
                  <a:ahLst/>
                  <a:cxnLst>
                    <a:cxn ang="0">
                      <a:pos x="156" y="63"/>
                    </a:cxn>
                    <a:cxn ang="0">
                      <a:pos x="112" y="63"/>
                    </a:cxn>
                    <a:cxn ang="0">
                      <a:pos x="112" y="0"/>
                    </a:cxn>
                    <a:cxn ang="0">
                      <a:pos x="43" y="0"/>
                    </a:cxn>
                    <a:cxn ang="0">
                      <a:pos x="43" y="63"/>
                    </a:cxn>
                    <a:cxn ang="0">
                      <a:pos x="0" y="63"/>
                    </a:cxn>
                    <a:cxn ang="0">
                      <a:pos x="78" y="141"/>
                    </a:cxn>
                    <a:cxn ang="0">
                      <a:pos x="156" y="63"/>
                    </a:cxn>
                    <a:cxn ang="0">
                      <a:pos x="156" y="63"/>
                    </a:cxn>
                    <a:cxn ang="0">
                      <a:pos x="156" y="63"/>
                    </a:cxn>
                  </a:cxnLst>
                  <a:rect l="0" t="0" r="r" b="b"/>
                  <a:pathLst>
                    <a:path w="156" h="141">
                      <a:moveTo>
                        <a:pt x="156" y="63"/>
                      </a:moveTo>
                      <a:lnTo>
                        <a:pt x="112" y="63"/>
                      </a:lnTo>
                      <a:lnTo>
                        <a:pt x="112" y="0"/>
                      </a:lnTo>
                      <a:lnTo>
                        <a:pt x="43" y="0"/>
                      </a:lnTo>
                      <a:lnTo>
                        <a:pt x="43" y="63"/>
                      </a:lnTo>
                      <a:lnTo>
                        <a:pt x="0" y="63"/>
                      </a:lnTo>
                      <a:lnTo>
                        <a:pt x="78" y="141"/>
                      </a:lnTo>
                      <a:lnTo>
                        <a:pt x="156" y="63"/>
                      </a:lnTo>
                      <a:moveTo>
                        <a:pt x="156" y="63"/>
                      </a:moveTo>
                      <a:lnTo>
                        <a:pt x="156" y="63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</p:grpSp>
        </p:grpSp>
        <p:grpSp>
          <p:nvGrpSpPr>
            <p:cNvPr id="19" name="Group 41"/>
            <p:cNvGrpSpPr/>
            <p:nvPr/>
          </p:nvGrpSpPr>
          <p:grpSpPr>
            <a:xfrm>
              <a:off x="3263207" y="4515473"/>
              <a:ext cx="782255" cy="782255"/>
              <a:chOff x="3263207" y="4515471"/>
              <a:chExt cx="782254" cy="782255"/>
            </a:xfrm>
          </p:grpSpPr>
          <p:sp>
            <p:nvSpPr>
              <p:cNvPr id="32" name="Oval 18"/>
              <p:cNvSpPr/>
              <p:nvPr/>
            </p:nvSpPr>
            <p:spPr>
              <a:xfrm>
                <a:off x="3263207" y="4515471"/>
                <a:ext cx="782254" cy="78225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grpSp>
            <p:nvGrpSpPr>
              <p:cNvPr id="33" name="Group 35"/>
              <p:cNvGrpSpPr/>
              <p:nvPr/>
            </p:nvGrpSpPr>
            <p:grpSpPr>
              <a:xfrm>
                <a:off x="3445777" y="4700977"/>
                <a:ext cx="417108" cy="411251"/>
                <a:chOff x="3838575" y="1847850"/>
                <a:chExt cx="1470025" cy="1449388"/>
              </a:xfrm>
              <a:solidFill>
                <a:schemeClr val="bg1"/>
              </a:solidFill>
            </p:grpSpPr>
            <p:sp>
              <p:nvSpPr>
                <p:cNvPr id="34" name="Freeform: Shape 36"/>
                <p:cNvSpPr>
                  <a:spLocks/>
                </p:cNvSpPr>
                <p:nvPr/>
              </p:nvSpPr>
              <p:spPr bwMode="auto">
                <a:xfrm>
                  <a:off x="3838575" y="1847850"/>
                  <a:ext cx="1289050" cy="1289050"/>
                </a:xfrm>
                <a:custGeom>
                  <a:avLst/>
                  <a:gdLst/>
                  <a:ahLst/>
                  <a:cxnLst>
                    <a:cxn ang="0">
                      <a:pos x="199" y="339"/>
                    </a:cxn>
                    <a:cxn ang="0">
                      <a:pos x="193" y="318"/>
                    </a:cxn>
                    <a:cxn ang="0">
                      <a:pos x="181" y="316"/>
                    </a:cxn>
                    <a:cxn ang="0">
                      <a:pos x="166" y="232"/>
                    </a:cxn>
                    <a:cxn ang="0">
                      <a:pos x="131" y="219"/>
                    </a:cxn>
                    <a:cxn ang="0">
                      <a:pos x="99" y="211"/>
                    </a:cxn>
                    <a:cxn ang="0">
                      <a:pos x="99" y="130"/>
                    </a:cxn>
                    <a:cxn ang="0">
                      <a:pos x="160" y="169"/>
                    </a:cxn>
                    <a:cxn ang="0">
                      <a:pos x="181" y="169"/>
                    </a:cxn>
                    <a:cxn ang="0">
                      <a:pos x="242" y="130"/>
                    </a:cxn>
                    <a:cxn ang="0">
                      <a:pos x="244" y="192"/>
                    </a:cxn>
                    <a:cxn ang="0">
                      <a:pos x="266" y="171"/>
                    </a:cxn>
                    <a:cxn ang="0">
                      <a:pos x="314" y="130"/>
                    </a:cxn>
                    <a:cxn ang="0">
                      <a:pos x="318" y="192"/>
                    </a:cxn>
                    <a:cxn ang="0">
                      <a:pos x="341" y="171"/>
                    </a:cxn>
                    <a:cxn ang="0">
                      <a:pos x="0" y="171"/>
                    </a:cxn>
                    <a:cxn ang="0">
                      <a:pos x="160" y="232"/>
                    </a:cxn>
                    <a:cxn ang="0">
                      <a:pos x="103" y="232"/>
                    </a:cxn>
                    <a:cxn ang="0">
                      <a:pos x="78" y="211"/>
                    </a:cxn>
                    <a:cxn ang="0">
                      <a:pos x="21" y="171"/>
                    </a:cxn>
                    <a:cxn ang="0">
                      <a:pos x="78" y="130"/>
                    </a:cxn>
                    <a:cxn ang="0">
                      <a:pos x="78" y="211"/>
                    </a:cxn>
                    <a:cxn ang="0">
                      <a:pos x="160" y="25"/>
                    </a:cxn>
                    <a:cxn ang="0">
                      <a:pos x="103" y="109"/>
                    </a:cxn>
                    <a:cxn ang="0">
                      <a:pos x="181" y="25"/>
                    </a:cxn>
                    <a:cxn ang="0">
                      <a:pos x="181" y="109"/>
                    </a:cxn>
                    <a:cxn ang="0">
                      <a:pos x="260" y="109"/>
                    </a:cxn>
                    <a:cxn ang="0">
                      <a:pos x="307" y="109"/>
                    </a:cxn>
                    <a:cxn ang="0">
                      <a:pos x="81" y="109"/>
                    </a:cxn>
                    <a:cxn ang="0">
                      <a:pos x="116" y="32"/>
                    </a:cxn>
                    <a:cxn ang="0">
                      <a:pos x="116" y="310"/>
                    </a:cxn>
                    <a:cxn ang="0">
                      <a:pos x="81" y="232"/>
                    </a:cxn>
                    <a:cxn ang="0">
                      <a:pos x="81" y="232"/>
                    </a:cxn>
                  </a:cxnLst>
                  <a:rect l="0" t="0" r="r" b="b"/>
                  <a:pathLst>
                    <a:path w="341" h="341">
                      <a:moveTo>
                        <a:pt x="171" y="341"/>
                      </a:moveTo>
                      <a:cubicBezTo>
                        <a:pt x="180" y="341"/>
                        <a:pt x="190" y="340"/>
                        <a:pt x="199" y="339"/>
                      </a:cubicBezTo>
                      <a:cubicBezTo>
                        <a:pt x="197" y="333"/>
                        <a:pt x="197" y="333"/>
                        <a:pt x="197" y="333"/>
                      </a:cubicBezTo>
                      <a:cubicBezTo>
                        <a:pt x="193" y="318"/>
                        <a:pt x="193" y="318"/>
                        <a:pt x="193" y="318"/>
                      </a:cubicBezTo>
                      <a:cubicBezTo>
                        <a:pt x="191" y="312"/>
                        <a:pt x="191" y="312"/>
                        <a:pt x="191" y="312"/>
                      </a:cubicBezTo>
                      <a:cubicBezTo>
                        <a:pt x="188" y="314"/>
                        <a:pt x="184" y="315"/>
                        <a:pt x="181" y="316"/>
                      </a:cubicBezTo>
                      <a:cubicBezTo>
                        <a:pt x="181" y="281"/>
                        <a:pt x="181" y="281"/>
                        <a:pt x="181" y="281"/>
                      </a:cubicBezTo>
                      <a:cubicBezTo>
                        <a:pt x="166" y="232"/>
                        <a:pt x="166" y="232"/>
                        <a:pt x="166" y="232"/>
                      </a:cubicBezTo>
                      <a:cubicBezTo>
                        <a:pt x="161" y="219"/>
                        <a:pt x="161" y="219"/>
                        <a:pt x="161" y="219"/>
                      </a:cubicBezTo>
                      <a:cubicBezTo>
                        <a:pt x="131" y="219"/>
                        <a:pt x="131" y="219"/>
                        <a:pt x="131" y="219"/>
                      </a:cubicBezTo>
                      <a:cubicBezTo>
                        <a:pt x="124" y="219"/>
                        <a:pt x="118" y="216"/>
                        <a:pt x="113" y="211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97" y="198"/>
                        <a:pt x="96" y="184"/>
                        <a:pt x="96" y="171"/>
                      </a:cubicBezTo>
                      <a:cubicBezTo>
                        <a:pt x="96" y="157"/>
                        <a:pt x="97" y="143"/>
                        <a:pt x="99" y="130"/>
                      </a:cubicBezTo>
                      <a:cubicBezTo>
                        <a:pt x="160" y="130"/>
                        <a:pt x="160" y="130"/>
                        <a:pt x="160" y="130"/>
                      </a:cubicBezTo>
                      <a:cubicBezTo>
                        <a:pt x="160" y="169"/>
                        <a:pt x="160" y="169"/>
                        <a:pt x="160" y="169"/>
                      </a:cubicBezTo>
                      <a:cubicBezTo>
                        <a:pt x="180" y="169"/>
                        <a:pt x="180" y="169"/>
                        <a:pt x="180" y="169"/>
                      </a:cubicBezTo>
                      <a:cubicBezTo>
                        <a:pt x="180" y="169"/>
                        <a:pt x="181" y="169"/>
                        <a:pt x="181" y="169"/>
                      </a:cubicBezTo>
                      <a:cubicBezTo>
                        <a:pt x="181" y="130"/>
                        <a:pt x="181" y="130"/>
                        <a:pt x="181" y="130"/>
                      </a:cubicBezTo>
                      <a:cubicBezTo>
                        <a:pt x="242" y="130"/>
                        <a:pt x="242" y="130"/>
                        <a:pt x="242" y="130"/>
                      </a:cubicBezTo>
                      <a:cubicBezTo>
                        <a:pt x="244" y="143"/>
                        <a:pt x="245" y="157"/>
                        <a:pt x="245" y="171"/>
                      </a:cubicBezTo>
                      <a:cubicBezTo>
                        <a:pt x="245" y="178"/>
                        <a:pt x="245" y="185"/>
                        <a:pt x="244" y="192"/>
                      </a:cubicBezTo>
                      <a:cubicBezTo>
                        <a:pt x="265" y="192"/>
                        <a:pt x="265" y="192"/>
                        <a:pt x="265" y="192"/>
                      </a:cubicBezTo>
                      <a:cubicBezTo>
                        <a:pt x="266" y="185"/>
                        <a:pt x="266" y="178"/>
                        <a:pt x="266" y="171"/>
                      </a:cubicBezTo>
                      <a:cubicBezTo>
                        <a:pt x="266" y="157"/>
                        <a:pt x="265" y="143"/>
                        <a:pt x="264" y="130"/>
                      </a:cubicBezTo>
                      <a:cubicBezTo>
                        <a:pt x="314" y="130"/>
                        <a:pt x="314" y="130"/>
                        <a:pt x="314" y="130"/>
                      </a:cubicBezTo>
                      <a:cubicBezTo>
                        <a:pt x="318" y="143"/>
                        <a:pt x="320" y="157"/>
                        <a:pt x="320" y="171"/>
                      </a:cubicBezTo>
                      <a:cubicBezTo>
                        <a:pt x="320" y="178"/>
                        <a:pt x="319" y="185"/>
                        <a:pt x="318" y="192"/>
                      </a:cubicBezTo>
                      <a:cubicBezTo>
                        <a:pt x="340" y="192"/>
                        <a:pt x="340" y="192"/>
                        <a:pt x="340" y="192"/>
                      </a:cubicBezTo>
                      <a:cubicBezTo>
                        <a:pt x="341" y="185"/>
                        <a:pt x="341" y="178"/>
                        <a:pt x="341" y="171"/>
                      </a:cubicBezTo>
                      <a:cubicBezTo>
                        <a:pt x="341" y="76"/>
                        <a:pt x="265" y="0"/>
                        <a:pt x="171" y="0"/>
                      </a:cubicBezTo>
                      <a:cubicBezTo>
                        <a:pt x="76" y="0"/>
                        <a:pt x="0" y="76"/>
                        <a:pt x="0" y="171"/>
                      </a:cubicBezTo>
                      <a:cubicBezTo>
                        <a:pt x="0" y="265"/>
                        <a:pt x="76" y="341"/>
                        <a:pt x="171" y="341"/>
                      </a:cubicBezTo>
                      <a:close/>
                      <a:moveTo>
                        <a:pt x="160" y="232"/>
                      </a:moveTo>
                      <a:cubicBezTo>
                        <a:pt x="160" y="316"/>
                        <a:pt x="160" y="316"/>
                        <a:pt x="160" y="316"/>
                      </a:cubicBezTo>
                      <a:cubicBezTo>
                        <a:pt x="135" y="309"/>
                        <a:pt x="114" y="276"/>
                        <a:pt x="103" y="232"/>
                      </a:cubicBezTo>
                      <a:lnTo>
                        <a:pt x="160" y="232"/>
                      </a:lnTo>
                      <a:close/>
                      <a:moveTo>
                        <a:pt x="78" y="211"/>
                      </a:moveTo>
                      <a:cubicBezTo>
                        <a:pt x="27" y="211"/>
                        <a:pt x="27" y="211"/>
                        <a:pt x="27" y="211"/>
                      </a:cubicBezTo>
                      <a:cubicBezTo>
                        <a:pt x="23" y="198"/>
                        <a:pt x="21" y="185"/>
                        <a:pt x="21" y="171"/>
                      </a:cubicBezTo>
                      <a:cubicBezTo>
                        <a:pt x="21" y="157"/>
                        <a:pt x="23" y="143"/>
                        <a:pt x="27" y="130"/>
                      </a:cubicBezTo>
                      <a:cubicBezTo>
                        <a:pt x="78" y="130"/>
                        <a:pt x="78" y="130"/>
                        <a:pt x="78" y="130"/>
                      </a:cubicBezTo>
                      <a:cubicBezTo>
                        <a:pt x="76" y="143"/>
                        <a:pt x="75" y="157"/>
                        <a:pt x="75" y="171"/>
                      </a:cubicBezTo>
                      <a:cubicBezTo>
                        <a:pt x="75" y="184"/>
                        <a:pt x="76" y="198"/>
                        <a:pt x="78" y="211"/>
                      </a:cubicBezTo>
                      <a:close/>
                      <a:moveTo>
                        <a:pt x="103" y="109"/>
                      </a:moveTo>
                      <a:cubicBezTo>
                        <a:pt x="114" y="65"/>
                        <a:pt x="135" y="32"/>
                        <a:pt x="160" y="25"/>
                      </a:cubicBezTo>
                      <a:cubicBezTo>
                        <a:pt x="160" y="109"/>
                        <a:pt x="160" y="109"/>
                        <a:pt x="160" y="109"/>
                      </a:cubicBezTo>
                      <a:lnTo>
                        <a:pt x="103" y="109"/>
                      </a:lnTo>
                      <a:close/>
                      <a:moveTo>
                        <a:pt x="181" y="109"/>
                      </a:moveTo>
                      <a:cubicBezTo>
                        <a:pt x="181" y="25"/>
                        <a:pt x="181" y="25"/>
                        <a:pt x="181" y="25"/>
                      </a:cubicBezTo>
                      <a:cubicBezTo>
                        <a:pt x="206" y="32"/>
                        <a:pt x="227" y="65"/>
                        <a:pt x="238" y="109"/>
                      </a:cubicBezTo>
                      <a:lnTo>
                        <a:pt x="181" y="109"/>
                      </a:lnTo>
                      <a:close/>
                      <a:moveTo>
                        <a:pt x="307" y="109"/>
                      </a:moveTo>
                      <a:cubicBezTo>
                        <a:pt x="260" y="109"/>
                        <a:pt x="260" y="109"/>
                        <a:pt x="260" y="109"/>
                      </a:cubicBezTo>
                      <a:cubicBezTo>
                        <a:pt x="253" y="77"/>
                        <a:pt x="241" y="51"/>
                        <a:pt x="225" y="32"/>
                      </a:cubicBezTo>
                      <a:cubicBezTo>
                        <a:pt x="262" y="46"/>
                        <a:pt x="291" y="74"/>
                        <a:pt x="307" y="109"/>
                      </a:cubicBezTo>
                      <a:close/>
                      <a:moveTo>
                        <a:pt x="116" y="32"/>
                      </a:moveTo>
                      <a:cubicBezTo>
                        <a:pt x="100" y="51"/>
                        <a:pt x="88" y="77"/>
                        <a:pt x="81" y="109"/>
                      </a:cubicBezTo>
                      <a:cubicBezTo>
                        <a:pt x="34" y="109"/>
                        <a:pt x="34" y="109"/>
                        <a:pt x="34" y="109"/>
                      </a:cubicBezTo>
                      <a:cubicBezTo>
                        <a:pt x="50" y="74"/>
                        <a:pt x="80" y="46"/>
                        <a:pt x="116" y="32"/>
                      </a:cubicBezTo>
                      <a:close/>
                      <a:moveTo>
                        <a:pt x="81" y="232"/>
                      </a:moveTo>
                      <a:cubicBezTo>
                        <a:pt x="88" y="264"/>
                        <a:pt x="100" y="291"/>
                        <a:pt x="116" y="310"/>
                      </a:cubicBezTo>
                      <a:cubicBezTo>
                        <a:pt x="80" y="295"/>
                        <a:pt x="50" y="267"/>
                        <a:pt x="34" y="232"/>
                      </a:cubicBezTo>
                      <a:lnTo>
                        <a:pt x="81" y="232"/>
                      </a:lnTo>
                      <a:close/>
                      <a:moveTo>
                        <a:pt x="81" y="232"/>
                      </a:moveTo>
                      <a:cubicBezTo>
                        <a:pt x="81" y="232"/>
                        <a:pt x="81" y="232"/>
                        <a:pt x="81" y="23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35" name="Freeform: Shape 37"/>
                <p:cNvSpPr>
                  <a:spLocks/>
                </p:cNvSpPr>
                <p:nvPr/>
              </p:nvSpPr>
              <p:spPr bwMode="auto">
                <a:xfrm>
                  <a:off x="4295775" y="2540000"/>
                  <a:ext cx="1012825" cy="604838"/>
                </a:xfrm>
                <a:custGeom>
                  <a:avLst/>
                  <a:gdLst/>
                  <a:ahLst/>
                  <a:cxnLst>
                    <a:cxn ang="0">
                      <a:pos x="195" y="24"/>
                    </a:cxn>
                    <a:cxn ang="0">
                      <a:pos x="74" y="24"/>
                    </a:cxn>
                    <a:cxn ang="0">
                      <a:pos x="74" y="24"/>
                    </a:cxn>
                    <a:cxn ang="0">
                      <a:pos x="69" y="8"/>
                    </a:cxn>
                    <a:cxn ang="0">
                      <a:pos x="60" y="1"/>
                    </a:cxn>
                    <a:cxn ang="0">
                      <a:pos x="59" y="0"/>
                    </a:cxn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10" y="21"/>
                    </a:cxn>
                    <a:cxn ang="0">
                      <a:pos x="51" y="21"/>
                    </a:cxn>
                    <a:cxn ang="0">
                      <a:pos x="53" y="28"/>
                    </a:cxn>
                    <a:cxn ang="0">
                      <a:pos x="59" y="49"/>
                    </a:cxn>
                    <a:cxn ang="0">
                      <a:pos x="60" y="51"/>
                    </a:cxn>
                    <a:cxn ang="0">
                      <a:pos x="82" y="120"/>
                    </a:cxn>
                    <a:cxn ang="0">
                      <a:pos x="86" y="132"/>
                    </a:cxn>
                    <a:cxn ang="0">
                      <a:pos x="89" y="142"/>
                    </a:cxn>
                    <a:cxn ang="0">
                      <a:pos x="92" y="153"/>
                    </a:cxn>
                    <a:cxn ang="0">
                      <a:pos x="92" y="153"/>
                    </a:cxn>
                    <a:cxn ang="0">
                      <a:pos x="101" y="160"/>
                    </a:cxn>
                    <a:cxn ang="0">
                      <a:pos x="116" y="156"/>
                    </a:cxn>
                    <a:cxn ang="0">
                      <a:pos x="131" y="160"/>
                    </a:cxn>
                    <a:cxn ang="0">
                      <a:pos x="194" y="160"/>
                    </a:cxn>
                    <a:cxn ang="0">
                      <a:pos x="209" y="156"/>
                    </a:cxn>
                    <a:cxn ang="0">
                      <a:pos x="224" y="160"/>
                    </a:cxn>
                    <a:cxn ang="0">
                      <a:pos x="231" y="160"/>
                    </a:cxn>
                    <a:cxn ang="0">
                      <a:pos x="241" y="150"/>
                    </a:cxn>
                    <a:cxn ang="0">
                      <a:pos x="231" y="139"/>
                    </a:cxn>
                    <a:cxn ang="0">
                      <a:pos x="110" y="139"/>
                    </a:cxn>
                    <a:cxn ang="0">
                      <a:pos x="106" y="126"/>
                    </a:cxn>
                    <a:cxn ang="0">
                      <a:pos x="105" y="125"/>
                    </a:cxn>
                    <a:cxn ang="0">
                      <a:pos x="102" y="115"/>
                    </a:cxn>
                    <a:cxn ang="0">
                      <a:pos x="235" y="115"/>
                    </a:cxn>
                    <a:cxn ang="0">
                      <a:pos x="255" y="99"/>
                    </a:cxn>
                    <a:cxn ang="0">
                      <a:pos x="267" y="44"/>
                    </a:cxn>
                    <a:cxn ang="0">
                      <a:pos x="264" y="30"/>
                    </a:cxn>
                    <a:cxn ang="0">
                      <a:pos x="251" y="24"/>
                    </a:cxn>
                    <a:cxn ang="0">
                      <a:pos x="195" y="24"/>
                    </a:cxn>
                    <a:cxn ang="0">
                      <a:pos x="235" y="94"/>
                    </a:cxn>
                    <a:cxn ang="0">
                      <a:pos x="183" y="94"/>
                    </a:cxn>
                    <a:cxn ang="0">
                      <a:pos x="154" y="94"/>
                    </a:cxn>
                    <a:cxn ang="0">
                      <a:pos x="97" y="94"/>
                    </a:cxn>
                    <a:cxn ang="0">
                      <a:pos x="97" y="94"/>
                    </a:cxn>
                    <a:cxn ang="0">
                      <a:pos x="97" y="94"/>
                    </a:cxn>
                    <a:cxn ang="0">
                      <a:pos x="92" y="80"/>
                    </a:cxn>
                    <a:cxn ang="0">
                      <a:pos x="238" y="80"/>
                    </a:cxn>
                    <a:cxn ang="0">
                      <a:pos x="235" y="94"/>
                    </a:cxn>
                    <a:cxn ang="0">
                      <a:pos x="245" y="45"/>
                    </a:cxn>
                    <a:cxn ang="0">
                      <a:pos x="242" y="59"/>
                    </a:cxn>
                    <a:cxn ang="0">
                      <a:pos x="85" y="59"/>
                    </a:cxn>
                    <a:cxn ang="0">
                      <a:pos x="82" y="49"/>
                    </a:cxn>
                    <a:cxn ang="0">
                      <a:pos x="81" y="45"/>
                    </a:cxn>
                    <a:cxn ang="0">
                      <a:pos x="245" y="45"/>
                    </a:cxn>
                    <a:cxn ang="0">
                      <a:pos x="245" y="45"/>
                    </a:cxn>
                    <a:cxn ang="0">
                      <a:pos x="245" y="45"/>
                    </a:cxn>
                  </a:cxnLst>
                  <a:rect l="0" t="0" r="r" b="b"/>
                  <a:pathLst>
                    <a:path w="268" h="160">
                      <a:moveTo>
                        <a:pt x="195" y="24"/>
                      </a:move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7" y="4"/>
                        <a:pt x="64" y="1"/>
                        <a:pt x="60" y="1"/>
                      </a:cubicBezTo>
                      <a:cubicBezTo>
                        <a:pt x="60" y="0"/>
                        <a:pt x="59" y="0"/>
                        <a:pt x="5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1"/>
                      </a:cubicBezTo>
                      <a:cubicBezTo>
                        <a:pt x="0" y="17"/>
                        <a:pt x="4" y="21"/>
                        <a:pt x="10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82" y="120"/>
                        <a:pt x="82" y="120"/>
                        <a:pt x="82" y="120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9" y="142"/>
                        <a:pt x="89" y="142"/>
                        <a:pt x="89" y="142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3" y="157"/>
                        <a:pt x="97" y="160"/>
                        <a:pt x="101" y="160"/>
                      </a:cubicBezTo>
                      <a:cubicBezTo>
                        <a:pt x="106" y="157"/>
                        <a:pt x="111" y="156"/>
                        <a:pt x="116" y="156"/>
                      </a:cubicBezTo>
                      <a:cubicBezTo>
                        <a:pt x="122" y="156"/>
                        <a:pt x="127" y="157"/>
                        <a:pt x="131" y="160"/>
                      </a:cubicBezTo>
                      <a:cubicBezTo>
                        <a:pt x="194" y="160"/>
                        <a:pt x="194" y="160"/>
                        <a:pt x="194" y="160"/>
                      </a:cubicBezTo>
                      <a:cubicBezTo>
                        <a:pt x="198" y="157"/>
                        <a:pt x="203" y="156"/>
                        <a:pt x="209" y="156"/>
                      </a:cubicBezTo>
                      <a:cubicBezTo>
                        <a:pt x="214" y="156"/>
                        <a:pt x="220" y="157"/>
                        <a:pt x="224" y="160"/>
                      </a:cubicBezTo>
                      <a:cubicBezTo>
                        <a:pt x="231" y="160"/>
                        <a:pt x="231" y="160"/>
                        <a:pt x="231" y="160"/>
                      </a:cubicBezTo>
                      <a:cubicBezTo>
                        <a:pt x="237" y="160"/>
                        <a:pt x="241" y="155"/>
                        <a:pt x="241" y="150"/>
                      </a:cubicBezTo>
                      <a:cubicBezTo>
                        <a:pt x="241" y="144"/>
                        <a:pt x="237" y="139"/>
                        <a:pt x="231" y="139"/>
                      </a:cubicBezTo>
                      <a:cubicBezTo>
                        <a:pt x="110" y="139"/>
                        <a:pt x="110" y="139"/>
                        <a:pt x="110" y="139"/>
                      </a:cubicBezTo>
                      <a:cubicBezTo>
                        <a:pt x="106" y="126"/>
                        <a:pt x="106" y="126"/>
                        <a:pt x="106" y="126"/>
                      </a:cubicBezTo>
                      <a:cubicBezTo>
                        <a:pt x="105" y="125"/>
                        <a:pt x="105" y="125"/>
                        <a:pt x="105" y="125"/>
                      </a:cubicBezTo>
                      <a:cubicBezTo>
                        <a:pt x="102" y="115"/>
                        <a:pt x="102" y="115"/>
                        <a:pt x="102" y="115"/>
                      </a:cubicBezTo>
                      <a:cubicBezTo>
                        <a:pt x="235" y="115"/>
                        <a:pt x="235" y="115"/>
                        <a:pt x="235" y="115"/>
                      </a:cubicBezTo>
                      <a:cubicBezTo>
                        <a:pt x="245" y="115"/>
                        <a:pt x="253" y="108"/>
                        <a:pt x="255" y="99"/>
                      </a:cubicBezTo>
                      <a:cubicBezTo>
                        <a:pt x="267" y="44"/>
                        <a:pt x="267" y="44"/>
                        <a:pt x="267" y="44"/>
                      </a:cubicBezTo>
                      <a:cubicBezTo>
                        <a:pt x="268" y="39"/>
                        <a:pt x="267" y="34"/>
                        <a:pt x="264" y="30"/>
                      </a:cubicBezTo>
                      <a:cubicBezTo>
                        <a:pt x="261" y="26"/>
                        <a:pt x="256" y="24"/>
                        <a:pt x="251" y="24"/>
                      </a:cubicBezTo>
                      <a:lnTo>
                        <a:pt x="195" y="24"/>
                      </a:lnTo>
                      <a:close/>
                      <a:moveTo>
                        <a:pt x="235" y="94"/>
                      </a:moveTo>
                      <a:cubicBezTo>
                        <a:pt x="183" y="94"/>
                        <a:pt x="183" y="94"/>
                        <a:pt x="183" y="94"/>
                      </a:cubicBezTo>
                      <a:cubicBezTo>
                        <a:pt x="154" y="94"/>
                        <a:pt x="154" y="94"/>
                        <a:pt x="154" y="94"/>
                      </a:cubicBezTo>
                      <a:cubicBezTo>
                        <a:pt x="97" y="94"/>
                        <a:pt x="97" y="94"/>
                        <a:pt x="97" y="94"/>
                      </a:cubicBezTo>
                      <a:cubicBezTo>
                        <a:pt x="97" y="94"/>
                        <a:pt x="97" y="94"/>
                        <a:pt x="97" y="94"/>
                      </a:cubicBezTo>
                      <a:cubicBezTo>
                        <a:pt x="97" y="94"/>
                        <a:pt x="97" y="94"/>
                        <a:pt x="97" y="94"/>
                      </a:cubicBezTo>
                      <a:cubicBezTo>
                        <a:pt x="92" y="80"/>
                        <a:pt x="92" y="80"/>
                        <a:pt x="92" y="80"/>
                      </a:cubicBezTo>
                      <a:cubicBezTo>
                        <a:pt x="238" y="80"/>
                        <a:pt x="238" y="80"/>
                        <a:pt x="238" y="80"/>
                      </a:cubicBezTo>
                      <a:lnTo>
                        <a:pt x="235" y="94"/>
                      </a:lnTo>
                      <a:close/>
                      <a:moveTo>
                        <a:pt x="245" y="45"/>
                      </a:moveTo>
                      <a:cubicBezTo>
                        <a:pt x="242" y="59"/>
                        <a:pt x="242" y="59"/>
                        <a:pt x="242" y="59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2" y="49"/>
                        <a:pt x="82" y="49"/>
                        <a:pt x="82" y="49"/>
                      </a:cubicBezTo>
                      <a:cubicBezTo>
                        <a:pt x="81" y="45"/>
                        <a:pt x="81" y="45"/>
                        <a:pt x="81" y="45"/>
                      </a:cubicBezTo>
                      <a:lnTo>
                        <a:pt x="245" y="45"/>
                      </a:lnTo>
                      <a:close/>
                      <a:moveTo>
                        <a:pt x="245" y="45"/>
                      </a:moveTo>
                      <a:cubicBezTo>
                        <a:pt x="245" y="45"/>
                        <a:pt x="245" y="45"/>
                        <a:pt x="245" y="45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36" name="Freeform: Shape 38"/>
                <p:cNvSpPr>
                  <a:spLocks/>
                </p:cNvSpPr>
                <p:nvPr/>
              </p:nvSpPr>
              <p:spPr bwMode="auto">
                <a:xfrm>
                  <a:off x="4678363" y="3182938"/>
                  <a:ext cx="112713" cy="114300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0" y="15"/>
                    </a:cxn>
                    <a:cxn ang="0">
                      <a:pos x="15" y="30"/>
                    </a:cxn>
                    <a:cxn ang="0">
                      <a:pos x="30" y="15"/>
                    </a:cxn>
                    <a:cxn ang="0">
                      <a:pos x="26" y="4"/>
                    </a:cxn>
                    <a:cxn ang="0">
                      <a:pos x="15" y="0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30" h="30">
                      <a:moveTo>
                        <a:pt x="5" y="4"/>
                      </a:moveTo>
                      <a:cubicBezTo>
                        <a:pt x="2" y="7"/>
                        <a:pt x="0" y="11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11"/>
                        <a:pt x="28" y="7"/>
                        <a:pt x="26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11" y="0"/>
                        <a:pt x="7" y="1"/>
                        <a:pt x="5" y="4"/>
                      </a:cubicBezTo>
                      <a:close/>
                      <a:moveTo>
                        <a:pt x="5" y="4"/>
                      </a:moveTo>
                      <a:cubicBezTo>
                        <a:pt x="5" y="4"/>
                        <a:pt x="5" y="4"/>
                        <a:pt x="5" y="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  <p:sp>
              <p:nvSpPr>
                <p:cNvPr id="37" name="Freeform: Shape 39"/>
                <p:cNvSpPr>
                  <a:spLocks/>
                </p:cNvSpPr>
                <p:nvPr/>
              </p:nvSpPr>
              <p:spPr bwMode="auto">
                <a:xfrm>
                  <a:off x="5029200" y="3182938"/>
                  <a:ext cx="112713" cy="114300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0" y="15"/>
                    </a:cxn>
                    <a:cxn ang="0">
                      <a:pos x="15" y="30"/>
                    </a:cxn>
                    <a:cxn ang="0">
                      <a:pos x="30" y="15"/>
                    </a:cxn>
                    <a:cxn ang="0">
                      <a:pos x="25" y="4"/>
                    </a:cxn>
                    <a:cxn ang="0">
                      <a:pos x="15" y="0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</a:cxnLst>
                  <a:rect l="0" t="0" r="r" b="b"/>
                  <a:pathLst>
                    <a:path w="30" h="30">
                      <a:moveTo>
                        <a:pt x="4" y="4"/>
                      </a:moveTo>
                      <a:cubicBezTo>
                        <a:pt x="2" y="7"/>
                        <a:pt x="0" y="11"/>
                        <a:pt x="0" y="15"/>
                      </a:cubicBezTo>
                      <a:cubicBezTo>
                        <a:pt x="0" y="23"/>
                        <a:pt x="7" y="30"/>
                        <a:pt x="15" y="30"/>
                      </a:cubicBezTo>
                      <a:cubicBezTo>
                        <a:pt x="23" y="30"/>
                        <a:pt x="30" y="23"/>
                        <a:pt x="30" y="15"/>
                      </a:cubicBezTo>
                      <a:cubicBezTo>
                        <a:pt x="30" y="11"/>
                        <a:pt x="28" y="7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11" y="0"/>
                        <a:pt x="7" y="1"/>
                        <a:pt x="4" y="4"/>
                      </a:cubicBezTo>
                      <a:close/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rtl="1"/>
                  <a:endParaRPr dirty="0">
                    <a:cs typeface="B Nazanin" panose="00000400000000000000" pitchFamily="2" charset="-78"/>
                    <a:sym typeface="+mn-lt"/>
                  </a:endParaRPr>
                </a:p>
              </p:txBody>
            </p:sp>
          </p:grpSp>
        </p:grpSp>
      </p:grpSp>
      <p:grpSp>
        <p:nvGrpSpPr>
          <p:cNvPr id="55" name="组合 54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56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59" name="文本框 58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72841" y="3229982"/>
            <a:ext cx="3248027" cy="703489"/>
            <a:chOff x="937749" y="5016378"/>
            <a:chExt cx="3248027" cy="703489"/>
          </a:xfrm>
        </p:grpSpPr>
        <p:sp>
          <p:nvSpPr>
            <p:cNvPr id="62" name="矩形 61"/>
            <p:cNvSpPr/>
            <p:nvPr/>
          </p:nvSpPr>
          <p:spPr>
            <a:xfrm>
              <a:off x="937749" y="5369002"/>
              <a:ext cx="3248027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221531" y="4943105"/>
            <a:ext cx="2710228" cy="962022"/>
            <a:chOff x="937750" y="5016378"/>
            <a:chExt cx="2710228" cy="962022"/>
          </a:xfrm>
        </p:grpSpPr>
        <p:sp>
          <p:nvSpPr>
            <p:cNvPr id="65" name="矩形 64"/>
            <p:cNvSpPr/>
            <p:nvPr/>
          </p:nvSpPr>
          <p:spPr>
            <a:xfrm>
              <a:off x="937750" y="5369002"/>
              <a:ext cx="271022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447539" y="2137525"/>
            <a:ext cx="2710228" cy="962022"/>
            <a:chOff x="937750" y="5016378"/>
            <a:chExt cx="2710228" cy="962022"/>
          </a:xfrm>
        </p:grpSpPr>
        <p:sp>
          <p:nvSpPr>
            <p:cNvPr id="68" name="矩形 67"/>
            <p:cNvSpPr/>
            <p:nvPr/>
          </p:nvSpPr>
          <p:spPr>
            <a:xfrm>
              <a:off x="937750" y="5369002"/>
              <a:ext cx="271022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085918" y="1742614"/>
            <a:ext cx="2710228" cy="962022"/>
            <a:chOff x="937750" y="5016378"/>
            <a:chExt cx="2710228" cy="962022"/>
          </a:xfrm>
        </p:grpSpPr>
        <p:sp>
          <p:nvSpPr>
            <p:cNvPr id="71" name="矩形 70"/>
            <p:cNvSpPr/>
            <p:nvPr/>
          </p:nvSpPr>
          <p:spPr>
            <a:xfrm>
              <a:off x="937750" y="5369002"/>
              <a:ext cx="271022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4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37750" y="501637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55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 rot="1800000">
            <a:off x="1987844" y="2326010"/>
            <a:ext cx="1935197" cy="659411"/>
          </a:xfrm>
          <a:custGeom>
            <a:avLst/>
            <a:gdLst>
              <a:gd name="connsiteX0" fmla="*/ 0 w 2513509"/>
              <a:gd name="connsiteY0" fmla="*/ 0 h 651312"/>
              <a:gd name="connsiteX1" fmla="*/ 2513509 w 2513509"/>
              <a:gd name="connsiteY1" fmla="*/ 0 h 651312"/>
              <a:gd name="connsiteX2" fmla="*/ 2513509 w 2513509"/>
              <a:gd name="connsiteY2" fmla="*/ 651312 h 651312"/>
              <a:gd name="connsiteX3" fmla="*/ 0 w 2513509"/>
              <a:gd name="connsiteY3" fmla="*/ 651312 h 651312"/>
              <a:gd name="connsiteX4" fmla="*/ 0 w 2513509"/>
              <a:gd name="connsiteY4" fmla="*/ 0 h 651312"/>
              <a:gd name="connsiteX0" fmla="*/ 0 w 2513509"/>
              <a:gd name="connsiteY0" fmla="*/ 3450 h 654762"/>
              <a:gd name="connsiteX1" fmla="*/ 615545 w 2513509"/>
              <a:gd name="connsiteY1" fmla="*/ 0 h 654762"/>
              <a:gd name="connsiteX2" fmla="*/ 2513509 w 2513509"/>
              <a:gd name="connsiteY2" fmla="*/ 3450 h 654762"/>
              <a:gd name="connsiteX3" fmla="*/ 2513509 w 2513509"/>
              <a:gd name="connsiteY3" fmla="*/ 654762 h 654762"/>
              <a:gd name="connsiteX4" fmla="*/ 0 w 2513509"/>
              <a:gd name="connsiteY4" fmla="*/ 654762 h 654762"/>
              <a:gd name="connsiteX5" fmla="*/ 0 w 2513509"/>
              <a:gd name="connsiteY5" fmla="*/ 3450 h 654762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654762 h 659411"/>
              <a:gd name="connsiteX6" fmla="*/ 0 w 2513509"/>
              <a:gd name="connsiteY6" fmla="*/ 3450 h 659411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3450 h 659411"/>
              <a:gd name="connsiteX0" fmla="*/ 0 w 1935197"/>
              <a:gd name="connsiteY0" fmla="*/ 659411 h 659411"/>
              <a:gd name="connsiteX1" fmla="*/ 37233 w 1935197"/>
              <a:gd name="connsiteY1" fmla="*/ 0 h 659411"/>
              <a:gd name="connsiteX2" fmla="*/ 1935197 w 1935197"/>
              <a:gd name="connsiteY2" fmla="*/ 3450 h 659411"/>
              <a:gd name="connsiteX3" fmla="*/ 1935197 w 1935197"/>
              <a:gd name="connsiteY3" fmla="*/ 654762 h 659411"/>
              <a:gd name="connsiteX4" fmla="*/ 0 w 1935197"/>
              <a:gd name="connsiteY4" fmla="*/ 659411 h 65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197" h="659411">
                <a:moveTo>
                  <a:pt x="0" y="659411"/>
                </a:moveTo>
                <a:lnTo>
                  <a:pt x="37233" y="0"/>
                </a:lnTo>
                <a:lnTo>
                  <a:pt x="1935197" y="3450"/>
                </a:lnTo>
                <a:lnTo>
                  <a:pt x="1935197" y="654762"/>
                </a:lnTo>
                <a:lnTo>
                  <a:pt x="0" y="659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0" name="矩形 48"/>
          <p:cNvSpPr/>
          <p:nvPr/>
        </p:nvSpPr>
        <p:spPr>
          <a:xfrm rot="1800000">
            <a:off x="1987843" y="3416729"/>
            <a:ext cx="1935197" cy="659411"/>
          </a:xfrm>
          <a:custGeom>
            <a:avLst/>
            <a:gdLst>
              <a:gd name="connsiteX0" fmla="*/ 0 w 2513509"/>
              <a:gd name="connsiteY0" fmla="*/ 0 h 651312"/>
              <a:gd name="connsiteX1" fmla="*/ 2513509 w 2513509"/>
              <a:gd name="connsiteY1" fmla="*/ 0 h 651312"/>
              <a:gd name="connsiteX2" fmla="*/ 2513509 w 2513509"/>
              <a:gd name="connsiteY2" fmla="*/ 651312 h 651312"/>
              <a:gd name="connsiteX3" fmla="*/ 0 w 2513509"/>
              <a:gd name="connsiteY3" fmla="*/ 651312 h 651312"/>
              <a:gd name="connsiteX4" fmla="*/ 0 w 2513509"/>
              <a:gd name="connsiteY4" fmla="*/ 0 h 651312"/>
              <a:gd name="connsiteX0" fmla="*/ 0 w 2513509"/>
              <a:gd name="connsiteY0" fmla="*/ 3450 h 654762"/>
              <a:gd name="connsiteX1" fmla="*/ 615545 w 2513509"/>
              <a:gd name="connsiteY1" fmla="*/ 0 h 654762"/>
              <a:gd name="connsiteX2" fmla="*/ 2513509 w 2513509"/>
              <a:gd name="connsiteY2" fmla="*/ 3450 h 654762"/>
              <a:gd name="connsiteX3" fmla="*/ 2513509 w 2513509"/>
              <a:gd name="connsiteY3" fmla="*/ 654762 h 654762"/>
              <a:gd name="connsiteX4" fmla="*/ 0 w 2513509"/>
              <a:gd name="connsiteY4" fmla="*/ 654762 h 654762"/>
              <a:gd name="connsiteX5" fmla="*/ 0 w 2513509"/>
              <a:gd name="connsiteY5" fmla="*/ 3450 h 654762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654762 h 659411"/>
              <a:gd name="connsiteX6" fmla="*/ 0 w 2513509"/>
              <a:gd name="connsiteY6" fmla="*/ 3450 h 659411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3450 h 659411"/>
              <a:gd name="connsiteX0" fmla="*/ 0 w 1935197"/>
              <a:gd name="connsiteY0" fmla="*/ 659411 h 659411"/>
              <a:gd name="connsiteX1" fmla="*/ 37233 w 1935197"/>
              <a:gd name="connsiteY1" fmla="*/ 0 h 659411"/>
              <a:gd name="connsiteX2" fmla="*/ 1935197 w 1935197"/>
              <a:gd name="connsiteY2" fmla="*/ 3450 h 659411"/>
              <a:gd name="connsiteX3" fmla="*/ 1935197 w 1935197"/>
              <a:gd name="connsiteY3" fmla="*/ 654762 h 659411"/>
              <a:gd name="connsiteX4" fmla="*/ 0 w 1935197"/>
              <a:gd name="connsiteY4" fmla="*/ 659411 h 65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197" h="659411">
                <a:moveTo>
                  <a:pt x="0" y="659411"/>
                </a:moveTo>
                <a:lnTo>
                  <a:pt x="37233" y="0"/>
                </a:lnTo>
                <a:lnTo>
                  <a:pt x="1935197" y="3450"/>
                </a:lnTo>
                <a:lnTo>
                  <a:pt x="1935197" y="654762"/>
                </a:lnTo>
                <a:lnTo>
                  <a:pt x="0" y="659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1" name="矩形 48"/>
          <p:cNvSpPr/>
          <p:nvPr/>
        </p:nvSpPr>
        <p:spPr>
          <a:xfrm rot="1800000">
            <a:off x="1987843" y="4497295"/>
            <a:ext cx="1935197" cy="659411"/>
          </a:xfrm>
          <a:custGeom>
            <a:avLst/>
            <a:gdLst>
              <a:gd name="connsiteX0" fmla="*/ 0 w 2513509"/>
              <a:gd name="connsiteY0" fmla="*/ 0 h 651312"/>
              <a:gd name="connsiteX1" fmla="*/ 2513509 w 2513509"/>
              <a:gd name="connsiteY1" fmla="*/ 0 h 651312"/>
              <a:gd name="connsiteX2" fmla="*/ 2513509 w 2513509"/>
              <a:gd name="connsiteY2" fmla="*/ 651312 h 651312"/>
              <a:gd name="connsiteX3" fmla="*/ 0 w 2513509"/>
              <a:gd name="connsiteY3" fmla="*/ 651312 h 651312"/>
              <a:gd name="connsiteX4" fmla="*/ 0 w 2513509"/>
              <a:gd name="connsiteY4" fmla="*/ 0 h 651312"/>
              <a:gd name="connsiteX0" fmla="*/ 0 w 2513509"/>
              <a:gd name="connsiteY0" fmla="*/ 3450 h 654762"/>
              <a:gd name="connsiteX1" fmla="*/ 615545 w 2513509"/>
              <a:gd name="connsiteY1" fmla="*/ 0 h 654762"/>
              <a:gd name="connsiteX2" fmla="*/ 2513509 w 2513509"/>
              <a:gd name="connsiteY2" fmla="*/ 3450 h 654762"/>
              <a:gd name="connsiteX3" fmla="*/ 2513509 w 2513509"/>
              <a:gd name="connsiteY3" fmla="*/ 654762 h 654762"/>
              <a:gd name="connsiteX4" fmla="*/ 0 w 2513509"/>
              <a:gd name="connsiteY4" fmla="*/ 654762 h 654762"/>
              <a:gd name="connsiteX5" fmla="*/ 0 w 2513509"/>
              <a:gd name="connsiteY5" fmla="*/ 3450 h 654762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654762 h 659411"/>
              <a:gd name="connsiteX6" fmla="*/ 0 w 2513509"/>
              <a:gd name="connsiteY6" fmla="*/ 3450 h 659411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3450 h 659411"/>
              <a:gd name="connsiteX0" fmla="*/ 0 w 1935197"/>
              <a:gd name="connsiteY0" fmla="*/ 659411 h 659411"/>
              <a:gd name="connsiteX1" fmla="*/ 37233 w 1935197"/>
              <a:gd name="connsiteY1" fmla="*/ 0 h 659411"/>
              <a:gd name="connsiteX2" fmla="*/ 1935197 w 1935197"/>
              <a:gd name="connsiteY2" fmla="*/ 3450 h 659411"/>
              <a:gd name="connsiteX3" fmla="*/ 1935197 w 1935197"/>
              <a:gd name="connsiteY3" fmla="*/ 654762 h 659411"/>
              <a:gd name="connsiteX4" fmla="*/ 0 w 1935197"/>
              <a:gd name="connsiteY4" fmla="*/ 659411 h 65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197" h="659411">
                <a:moveTo>
                  <a:pt x="0" y="659411"/>
                </a:moveTo>
                <a:lnTo>
                  <a:pt x="37233" y="0"/>
                </a:lnTo>
                <a:lnTo>
                  <a:pt x="1935197" y="3450"/>
                </a:lnTo>
                <a:lnTo>
                  <a:pt x="1935197" y="654762"/>
                </a:lnTo>
                <a:lnTo>
                  <a:pt x="0" y="659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2" name="矩形 48"/>
          <p:cNvSpPr/>
          <p:nvPr/>
        </p:nvSpPr>
        <p:spPr>
          <a:xfrm rot="1800000">
            <a:off x="1987843" y="5582601"/>
            <a:ext cx="1935197" cy="659411"/>
          </a:xfrm>
          <a:custGeom>
            <a:avLst/>
            <a:gdLst>
              <a:gd name="connsiteX0" fmla="*/ 0 w 2513509"/>
              <a:gd name="connsiteY0" fmla="*/ 0 h 651312"/>
              <a:gd name="connsiteX1" fmla="*/ 2513509 w 2513509"/>
              <a:gd name="connsiteY1" fmla="*/ 0 h 651312"/>
              <a:gd name="connsiteX2" fmla="*/ 2513509 w 2513509"/>
              <a:gd name="connsiteY2" fmla="*/ 651312 h 651312"/>
              <a:gd name="connsiteX3" fmla="*/ 0 w 2513509"/>
              <a:gd name="connsiteY3" fmla="*/ 651312 h 651312"/>
              <a:gd name="connsiteX4" fmla="*/ 0 w 2513509"/>
              <a:gd name="connsiteY4" fmla="*/ 0 h 651312"/>
              <a:gd name="connsiteX0" fmla="*/ 0 w 2513509"/>
              <a:gd name="connsiteY0" fmla="*/ 3450 h 654762"/>
              <a:gd name="connsiteX1" fmla="*/ 615545 w 2513509"/>
              <a:gd name="connsiteY1" fmla="*/ 0 h 654762"/>
              <a:gd name="connsiteX2" fmla="*/ 2513509 w 2513509"/>
              <a:gd name="connsiteY2" fmla="*/ 3450 h 654762"/>
              <a:gd name="connsiteX3" fmla="*/ 2513509 w 2513509"/>
              <a:gd name="connsiteY3" fmla="*/ 654762 h 654762"/>
              <a:gd name="connsiteX4" fmla="*/ 0 w 2513509"/>
              <a:gd name="connsiteY4" fmla="*/ 654762 h 654762"/>
              <a:gd name="connsiteX5" fmla="*/ 0 w 2513509"/>
              <a:gd name="connsiteY5" fmla="*/ 3450 h 654762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654762 h 659411"/>
              <a:gd name="connsiteX6" fmla="*/ 0 w 2513509"/>
              <a:gd name="connsiteY6" fmla="*/ 3450 h 659411"/>
              <a:gd name="connsiteX0" fmla="*/ 0 w 2513509"/>
              <a:gd name="connsiteY0" fmla="*/ 3450 h 659411"/>
              <a:gd name="connsiteX1" fmla="*/ 615545 w 2513509"/>
              <a:gd name="connsiteY1" fmla="*/ 0 h 659411"/>
              <a:gd name="connsiteX2" fmla="*/ 2513509 w 2513509"/>
              <a:gd name="connsiteY2" fmla="*/ 3450 h 659411"/>
              <a:gd name="connsiteX3" fmla="*/ 2513509 w 2513509"/>
              <a:gd name="connsiteY3" fmla="*/ 654762 h 659411"/>
              <a:gd name="connsiteX4" fmla="*/ 578312 w 2513509"/>
              <a:gd name="connsiteY4" fmla="*/ 659411 h 659411"/>
              <a:gd name="connsiteX5" fmla="*/ 0 w 2513509"/>
              <a:gd name="connsiteY5" fmla="*/ 3450 h 659411"/>
              <a:gd name="connsiteX0" fmla="*/ 0 w 1935197"/>
              <a:gd name="connsiteY0" fmla="*/ 659411 h 659411"/>
              <a:gd name="connsiteX1" fmla="*/ 37233 w 1935197"/>
              <a:gd name="connsiteY1" fmla="*/ 0 h 659411"/>
              <a:gd name="connsiteX2" fmla="*/ 1935197 w 1935197"/>
              <a:gd name="connsiteY2" fmla="*/ 3450 h 659411"/>
              <a:gd name="connsiteX3" fmla="*/ 1935197 w 1935197"/>
              <a:gd name="connsiteY3" fmla="*/ 654762 h 659411"/>
              <a:gd name="connsiteX4" fmla="*/ 0 w 1935197"/>
              <a:gd name="connsiteY4" fmla="*/ 659411 h 65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197" h="659411">
                <a:moveTo>
                  <a:pt x="0" y="659411"/>
                </a:moveTo>
                <a:lnTo>
                  <a:pt x="37233" y="0"/>
                </a:lnTo>
                <a:lnTo>
                  <a:pt x="1935197" y="3450"/>
                </a:lnTo>
                <a:lnTo>
                  <a:pt x="1935197" y="654762"/>
                </a:lnTo>
                <a:lnTo>
                  <a:pt x="0" y="65941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775990" y="1832257"/>
            <a:ext cx="658292" cy="658290"/>
            <a:chOff x="1673680" y="1729947"/>
            <a:chExt cx="862911" cy="862910"/>
          </a:xfrm>
        </p:grpSpPr>
        <p:sp>
          <p:nvSpPr>
            <p:cNvPr id="23" name="Oval 1"/>
            <p:cNvSpPr/>
            <p:nvPr/>
          </p:nvSpPr>
          <p:spPr>
            <a:xfrm>
              <a:off x="1673680" y="1729947"/>
              <a:ext cx="862911" cy="86291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6" name="Freeform: Shape 40"/>
            <p:cNvSpPr>
              <a:spLocks/>
            </p:cNvSpPr>
            <p:nvPr/>
          </p:nvSpPr>
          <p:spPr bwMode="auto">
            <a:xfrm>
              <a:off x="1934642" y="1990909"/>
              <a:ext cx="340987" cy="34098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775990" y="2917565"/>
            <a:ext cx="658292" cy="658290"/>
            <a:chOff x="1673680" y="2815255"/>
            <a:chExt cx="862911" cy="862910"/>
          </a:xfrm>
        </p:grpSpPr>
        <p:sp>
          <p:nvSpPr>
            <p:cNvPr id="18" name="Oval 5"/>
            <p:cNvSpPr/>
            <p:nvPr/>
          </p:nvSpPr>
          <p:spPr>
            <a:xfrm>
              <a:off x="1673680" y="2815255"/>
              <a:ext cx="862911" cy="86291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1" name="Freeform: Shape 41"/>
            <p:cNvSpPr>
              <a:spLocks/>
            </p:cNvSpPr>
            <p:nvPr/>
          </p:nvSpPr>
          <p:spPr bwMode="auto">
            <a:xfrm>
              <a:off x="1934642" y="3076217"/>
              <a:ext cx="340987" cy="340985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75990" y="4002872"/>
            <a:ext cx="658292" cy="658290"/>
            <a:chOff x="1673680" y="3900562"/>
            <a:chExt cx="862911" cy="862910"/>
          </a:xfrm>
        </p:grpSpPr>
        <p:sp>
          <p:nvSpPr>
            <p:cNvPr id="13" name="Oval 9"/>
            <p:cNvSpPr/>
            <p:nvPr/>
          </p:nvSpPr>
          <p:spPr>
            <a:xfrm>
              <a:off x="1673680" y="3900562"/>
              <a:ext cx="862911" cy="86291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6" name="Freeform: Shape 43"/>
            <p:cNvSpPr>
              <a:spLocks/>
            </p:cNvSpPr>
            <p:nvPr/>
          </p:nvSpPr>
          <p:spPr bwMode="auto">
            <a:xfrm>
              <a:off x="1934642" y="4161524"/>
              <a:ext cx="340987" cy="340985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75990" y="5088179"/>
            <a:ext cx="658292" cy="658290"/>
            <a:chOff x="1673680" y="4985869"/>
            <a:chExt cx="862911" cy="862910"/>
          </a:xfrm>
        </p:grpSpPr>
        <p:sp>
          <p:nvSpPr>
            <p:cNvPr id="8" name="Oval 13"/>
            <p:cNvSpPr/>
            <p:nvPr/>
          </p:nvSpPr>
          <p:spPr>
            <a:xfrm>
              <a:off x="1673680" y="4985869"/>
              <a:ext cx="862911" cy="86291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1" name="Freeform: Shape 42"/>
            <p:cNvSpPr>
              <a:spLocks/>
            </p:cNvSpPr>
            <p:nvPr/>
          </p:nvSpPr>
          <p:spPr bwMode="auto">
            <a:xfrm>
              <a:off x="1935529" y="5246831"/>
              <a:ext cx="340987" cy="34098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29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32" name="文本框 31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753439" y="1908074"/>
            <a:ext cx="8028860" cy="475312"/>
            <a:chOff x="2753439" y="1908074"/>
            <a:chExt cx="8028860" cy="475312"/>
          </a:xfrm>
        </p:grpSpPr>
        <p:cxnSp>
          <p:nvCxnSpPr>
            <p:cNvPr id="25" name="Straight Connector 3"/>
            <p:cNvCxnSpPr/>
            <p:nvPr/>
          </p:nvCxnSpPr>
          <p:spPr>
            <a:xfrm>
              <a:off x="4492098" y="1948308"/>
              <a:ext cx="0" cy="4261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4645950" y="1908074"/>
              <a:ext cx="6136349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753439" y="1958654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عنوان اضافه کن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53439" y="2981208"/>
            <a:ext cx="8028860" cy="482312"/>
            <a:chOff x="2753439" y="2981208"/>
            <a:chExt cx="8028860" cy="482312"/>
          </a:xfrm>
        </p:grpSpPr>
        <p:cxnSp>
          <p:nvCxnSpPr>
            <p:cNvPr id="19" name="Straight Connector 7"/>
            <p:cNvCxnSpPr/>
            <p:nvPr/>
          </p:nvCxnSpPr>
          <p:spPr>
            <a:xfrm>
              <a:off x="4492098" y="3033616"/>
              <a:ext cx="0" cy="4261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2753439" y="3038788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عنوان اضافه کن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645950" y="2981208"/>
              <a:ext cx="6136349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753439" y="4054342"/>
            <a:ext cx="8028860" cy="490768"/>
            <a:chOff x="2753439" y="4054342"/>
            <a:chExt cx="8028860" cy="490768"/>
          </a:xfrm>
        </p:grpSpPr>
        <p:cxnSp>
          <p:nvCxnSpPr>
            <p:cNvPr id="14" name="Straight Connector 11"/>
            <p:cNvCxnSpPr/>
            <p:nvPr/>
          </p:nvCxnSpPr>
          <p:spPr>
            <a:xfrm>
              <a:off x="4492098" y="4118923"/>
              <a:ext cx="0" cy="4261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2753439" y="4114503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عنوان اضافه کن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645950" y="4054342"/>
              <a:ext cx="6136349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53439" y="5159111"/>
            <a:ext cx="8028860" cy="474498"/>
            <a:chOff x="2753439" y="5159111"/>
            <a:chExt cx="8028860" cy="474498"/>
          </a:xfrm>
        </p:grpSpPr>
        <p:cxnSp>
          <p:nvCxnSpPr>
            <p:cNvPr id="9" name="Straight Connector 15"/>
            <p:cNvCxnSpPr/>
            <p:nvPr/>
          </p:nvCxnSpPr>
          <p:spPr>
            <a:xfrm>
              <a:off x="4492098" y="5204230"/>
              <a:ext cx="0" cy="4261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2753439" y="5208877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عنوان اضافه کن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645950" y="5159111"/>
              <a:ext cx="6136349" cy="313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rtl="1">
                <a:lnSpc>
                  <a:spcPct val="120000"/>
                </a:lnSpc>
              </a:pPr>
              <a:r>
                <a:rPr lang="fa-IR" altLang="zh-CN" sz="1200" dirty="0">
                  <a:solidFill>
                    <a:srgbClr val="7F7F7F"/>
                  </a:solidFill>
                  <a:cs typeface="B Nazanin" panose="00000400000000000000" pitchFamily="2" charset="-78"/>
                  <a:sym typeface="+mn-lt"/>
                </a:rPr>
                <a:t>برای افزودن محتوای مطابق با عنوان اینجا را کلیک کنید.</a:t>
              </a:r>
              <a:endParaRPr lang="zh-CN" altLang="en-US" sz="12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82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素材\素描城市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38" y="4251997"/>
            <a:ext cx="5978228" cy="15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581" y="5512118"/>
            <a:ext cx="12192000" cy="92371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83000"/>
                </a:srgbClr>
              </a:gs>
              <a:gs pos="100000">
                <a:srgbClr val="0070C0">
                  <a:lumMod val="73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139700">
              <a:srgbClr val="0070C0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sz="240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724" y="5625161"/>
            <a:ext cx="482696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3733" dirty="0">
                <a:ln>
                  <a:gradFill>
                    <a:gsLst>
                      <a:gs pos="0">
                        <a:srgbClr val="1F497D">
                          <a:lumMod val="20000"/>
                          <a:lumOff val="80000"/>
                        </a:srgbClr>
                      </a:gs>
                      <a:gs pos="100000">
                        <a:srgbClr val="1F497D">
                          <a:lumMod val="60000"/>
                          <a:lumOff val="40000"/>
                        </a:srgbClr>
                      </a:gs>
                    </a:gsLst>
                    <a:lin ang="5400000" scaled="0"/>
                  </a:gra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29000"/>
                    </a:prstClr>
                  </a:innerShdw>
                </a:effectLst>
                <a:latin typeface="Copperplate Gothic Bold" pitchFamily="34" charset="0"/>
                <a:ea typeface="Arial Unicode MS" pitchFamily="34" charset="-122"/>
                <a:cs typeface="B Nazanin" panose="00000400000000000000" pitchFamily="2" charset="-78"/>
              </a:rPr>
              <a:t>عنوان خود را در اینجا وارد کنید</a:t>
            </a:r>
            <a:endParaRPr lang="zh-CN" altLang="en-US" sz="3733" dirty="0">
              <a:ln>
                <a:gradFill>
                  <a:gsLst>
                    <a:gs pos="0">
                      <a:srgbClr val="1F497D">
                        <a:lumMod val="20000"/>
                        <a:lumOff val="80000"/>
                      </a:srgbClr>
                    </a:gs>
                    <a:gs pos="100000">
                      <a:srgbClr val="1F497D">
                        <a:lumMod val="60000"/>
                        <a:lumOff val="40000"/>
                      </a:srgbClr>
                    </a:gs>
                  </a:gsLst>
                  <a:lin ang="5400000" scaled="0"/>
                </a:gra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29000"/>
                  </a:prstClr>
                </a:innerShdw>
              </a:effectLst>
              <a:latin typeface="Copperplate Gothic Bold" pitchFamily="34" charset="0"/>
              <a:ea typeface="Arial Unicode MS" pitchFamily="34" charset="-122"/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436" y="1067540"/>
            <a:ext cx="5240057" cy="295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768075" y="1373937"/>
            <a:ext cx="43340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 rtl="1">
              <a:lnSpc>
                <a:spcPct val="150000"/>
              </a:lnSpc>
            </a:pPr>
            <a:r>
              <a:rPr lang="fa-IR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لطفا دوباره متن خود را وارد کنید زبان باید مختصر باشد، موضوع باید متمرکز باشد و اندازه قلم باید متوسط باشد.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 rot="1800000">
            <a:off x="1557095" y="1443638"/>
            <a:ext cx="10831241" cy="5574600"/>
          </a:xfrm>
          <a:custGeom>
            <a:avLst/>
            <a:gdLst>
              <a:gd name="connsiteX0" fmla="*/ 0 w 11036013"/>
              <a:gd name="connsiteY0" fmla="*/ 0 h 5549712"/>
              <a:gd name="connsiteX1" fmla="*/ 11036013 w 11036013"/>
              <a:gd name="connsiteY1" fmla="*/ 0 h 5549712"/>
              <a:gd name="connsiteX2" fmla="*/ 11036013 w 11036013"/>
              <a:gd name="connsiteY2" fmla="*/ 5549712 h 5549712"/>
              <a:gd name="connsiteX3" fmla="*/ 0 w 11036013"/>
              <a:gd name="connsiteY3" fmla="*/ 5549712 h 5549712"/>
              <a:gd name="connsiteX4" fmla="*/ 0 w 11036013"/>
              <a:gd name="connsiteY4" fmla="*/ 0 h 5549712"/>
              <a:gd name="connsiteX0" fmla="*/ 0 w 11036013"/>
              <a:gd name="connsiteY0" fmla="*/ 14119 h 5563831"/>
              <a:gd name="connsiteX1" fmla="*/ 8996662 w 11036013"/>
              <a:gd name="connsiteY1" fmla="*/ 0 h 5563831"/>
              <a:gd name="connsiteX2" fmla="*/ 11036013 w 11036013"/>
              <a:gd name="connsiteY2" fmla="*/ 14119 h 5563831"/>
              <a:gd name="connsiteX3" fmla="*/ 11036013 w 11036013"/>
              <a:gd name="connsiteY3" fmla="*/ 5563831 h 5563831"/>
              <a:gd name="connsiteX4" fmla="*/ 0 w 11036013"/>
              <a:gd name="connsiteY4" fmla="*/ 5563831 h 5563831"/>
              <a:gd name="connsiteX5" fmla="*/ 0 w 11036013"/>
              <a:gd name="connsiteY5" fmla="*/ 14119 h 5563831"/>
              <a:gd name="connsiteX0" fmla="*/ 0 w 11036013"/>
              <a:gd name="connsiteY0" fmla="*/ 14119 h 5574600"/>
              <a:gd name="connsiteX1" fmla="*/ 8996662 w 11036013"/>
              <a:gd name="connsiteY1" fmla="*/ 0 h 5574600"/>
              <a:gd name="connsiteX2" fmla="*/ 11036013 w 11036013"/>
              <a:gd name="connsiteY2" fmla="*/ 14119 h 5574600"/>
              <a:gd name="connsiteX3" fmla="*/ 11036013 w 11036013"/>
              <a:gd name="connsiteY3" fmla="*/ 5563831 h 5574600"/>
              <a:gd name="connsiteX4" fmla="*/ 204772 w 11036013"/>
              <a:gd name="connsiteY4" fmla="*/ 5574600 h 5574600"/>
              <a:gd name="connsiteX5" fmla="*/ 0 w 11036013"/>
              <a:gd name="connsiteY5" fmla="*/ 5563831 h 5574600"/>
              <a:gd name="connsiteX6" fmla="*/ 0 w 11036013"/>
              <a:gd name="connsiteY6" fmla="*/ 14119 h 5574600"/>
              <a:gd name="connsiteX0" fmla="*/ 0 w 11036013"/>
              <a:gd name="connsiteY0" fmla="*/ 14119 h 5574600"/>
              <a:gd name="connsiteX1" fmla="*/ 8996662 w 11036013"/>
              <a:gd name="connsiteY1" fmla="*/ 0 h 5574600"/>
              <a:gd name="connsiteX2" fmla="*/ 11036013 w 11036013"/>
              <a:gd name="connsiteY2" fmla="*/ 14119 h 5574600"/>
              <a:gd name="connsiteX3" fmla="*/ 11036013 w 11036013"/>
              <a:gd name="connsiteY3" fmla="*/ 5563831 h 5574600"/>
              <a:gd name="connsiteX4" fmla="*/ 204772 w 11036013"/>
              <a:gd name="connsiteY4" fmla="*/ 5574600 h 5574600"/>
              <a:gd name="connsiteX5" fmla="*/ 0 w 11036013"/>
              <a:gd name="connsiteY5" fmla="*/ 14119 h 5574600"/>
              <a:gd name="connsiteX0" fmla="*/ 0 w 10831241"/>
              <a:gd name="connsiteY0" fmla="*/ 5574600 h 5574600"/>
              <a:gd name="connsiteX1" fmla="*/ 8791890 w 10831241"/>
              <a:gd name="connsiteY1" fmla="*/ 0 h 5574600"/>
              <a:gd name="connsiteX2" fmla="*/ 10831241 w 10831241"/>
              <a:gd name="connsiteY2" fmla="*/ 14119 h 5574600"/>
              <a:gd name="connsiteX3" fmla="*/ 10831241 w 10831241"/>
              <a:gd name="connsiteY3" fmla="*/ 5563831 h 5574600"/>
              <a:gd name="connsiteX4" fmla="*/ 0 w 10831241"/>
              <a:gd name="connsiteY4" fmla="*/ 5574600 h 5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1241" h="5574600">
                <a:moveTo>
                  <a:pt x="0" y="5574600"/>
                </a:moveTo>
                <a:lnTo>
                  <a:pt x="8791890" y="0"/>
                </a:lnTo>
                <a:lnTo>
                  <a:pt x="10831241" y="14119"/>
                </a:lnTo>
                <a:lnTo>
                  <a:pt x="10831241" y="5563831"/>
                </a:lnTo>
                <a:lnTo>
                  <a:pt x="0" y="55746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 rot="1800000">
            <a:off x="2088454" y="2594385"/>
            <a:ext cx="1517838" cy="835718"/>
          </a:xfrm>
          <a:custGeom>
            <a:avLst/>
            <a:gdLst>
              <a:gd name="connsiteX0" fmla="*/ 0 w 2436760"/>
              <a:gd name="connsiteY0" fmla="*/ 0 h 827965"/>
              <a:gd name="connsiteX1" fmla="*/ 2436760 w 2436760"/>
              <a:gd name="connsiteY1" fmla="*/ 0 h 827965"/>
              <a:gd name="connsiteX2" fmla="*/ 2436760 w 2436760"/>
              <a:gd name="connsiteY2" fmla="*/ 827965 h 827965"/>
              <a:gd name="connsiteX3" fmla="*/ 0 w 2436760"/>
              <a:gd name="connsiteY3" fmla="*/ 827965 h 827965"/>
              <a:gd name="connsiteX4" fmla="*/ 0 w 2436760"/>
              <a:gd name="connsiteY4" fmla="*/ 0 h 827965"/>
              <a:gd name="connsiteX0" fmla="*/ 0 w 2436760"/>
              <a:gd name="connsiteY0" fmla="*/ 4629 h 832594"/>
              <a:gd name="connsiteX1" fmla="*/ 964349 w 2436760"/>
              <a:gd name="connsiteY1" fmla="*/ 0 h 832594"/>
              <a:gd name="connsiteX2" fmla="*/ 2436760 w 2436760"/>
              <a:gd name="connsiteY2" fmla="*/ 4629 h 832594"/>
              <a:gd name="connsiteX3" fmla="*/ 2436760 w 2436760"/>
              <a:gd name="connsiteY3" fmla="*/ 832594 h 832594"/>
              <a:gd name="connsiteX4" fmla="*/ 0 w 2436760"/>
              <a:gd name="connsiteY4" fmla="*/ 832594 h 832594"/>
              <a:gd name="connsiteX5" fmla="*/ 0 w 2436760"/>
              <a:gd name="connsiteY5" fmla="*/ 4629 h 832594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832594 h 835718"/>
              <a:gd name="connsiteX6" fmla="*/ 0 w 2436760"/>
              <a:gd name="connsiteY6" fmla="*/ 4629 h 835718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4629 h 835718"/>
              <a:gd name="connsiteX0" fmla="*/ 0 w 1517838"/>
              <a:gd name="connsiteY0" fmla="*/ 835718 h 835718"/>
              <a:gd name="connsiteX1" fmla="*/ 45427 w 1517838"/>
              <a:gd name="connsiteY1" fmla="*/ 0 h 835718"/>
              <a:gd name="connsiteX2" fmla="*/ 1517838 w 1517838"/>
              <a:gd name="connsiteY2" fmla="*/ 4629 h 835718"/>
              <a:gd name="connsiteX3" fmla="*/ 1517838 w 1517838"/>
              <a:gd name="connsiteY3" fmla="*/ 832594 h 835718"/>
              <a:gd name="connsiteX4" fmla="*/ 0 w 1517838"/>
              <a:gd name="connsiteY4" fmla="*/ 835718 h 83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838" h="835718">
                <a:moveTo>
                  <a:pt x="0" y="835718"/>
                </a:moveTo>
                <a:lnTo>
                  <a:pt x="45427" y="0"/>
                </a:lnTo>
                <a:lnTo>
                  <a:pt x="1517838" y="4629"/>
                </a:lnTo>
                <a:lnTo>
                  <a:pt x="1517838" y="832594"/>
                </a:lnTo>
                <a:lnTo>
                  <a:pt x="0" y="83571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1" name="矩形 58"/>
          <p:cNvSpPr/>
          <p:nvPr/>
        </p:nvSpPr>
        <p:spPr>
          <a:xfrm rot="1800000">
            <a:off x="4688028" y="2594385"/>
            <a:ext cx="1517838" cy="835718"/>
          </a:xfrm>
          <a:custGeom>
            <a:avLst/>
            <a:gdLst>
              <a:gd name="connsiteX0" fmla="*/ 0 w 2436760"/>
              <a:gd name="connsiteY0" fmla="*/ 0 h 827965"/>
              <a:gd name="connsiteX1" fmla="*/ 2436760 w 2436760"/>
              <a:gd name="connsiteY1" fmla="*/ 0 h 827965"/>
              <a:gd name="connsiteX2" fmla="*/ 2436760 w 2436760"/>
              <a:gd name="connsiteY2" fmla="*/ 827965 h 827965"/>
              <a:gd name="connsiteX3" fmla="*/ 0 w 2436760"/>
              <a:gd name="connsiteY3" fmla="*/ 827965 h 827965"/>
              <a:gd name="connsiteX4" fmla="*/ 0 w 2436760"/>
              <a:gd name="connsiteY4" fmla="*/ 0 h 827965"/>
              <a:gd name="connsiteX0" fmla="*/ 0 w 2436760"/>
              <a:gd name="connsiteY0" fmla="*/ 4629 h 832594"/>
              <a:gd name="connsiteX1" fmla="*/ 964349 w 2436760"/>
              <a:gd name="connsiteY1" fmla="*/ 0 h 832594"/>
              <a:gd name="connsiteX2" fmla="*/ 2436760 w 2436760"/>
              <a:gd name="connsiteY2" fmla="*/ 4629 h 832594"/>
              <a:gd name="connsiteX3" fmla="*/ 2436760 w 2436760"/>
              <a:gd name="connsiteY3" fmla="*/ 832594 h 832594"/>
              <a:gd name="connsiteX4" fmla="*/ 0 w 2436760"/>
              <a:gd name="connsiteY4" fmla="*/ 832594 h 832594"/>
              <a:gd name="connsiteX5" fmla="*/ 0 w 2436760"/>
              <a:gd name="connsiteY5" fmla="*/ 4629 h 832594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832594 h 835718"/>
              <a:gd name="connsiteX6" fmla="*/ 0 w 2436760"/>
              <a:gd name="connsiteY6" fmla="*/ 4629 h 835718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4629 h 835718"/>
              <a:gd name="connsiteX0" fmla="*/ 0 w 1517838"/>
              <a:gd name="connsiteY0" fmla="*/ 835718 h 835718"/>
              <a:gd name="connsiteX1" fmla="*/ 45427 w 1517838"/>
              <a:gd name="connsiteY1" fmla="*/ 0 h 835718"/>
              <a:gd name="connsiteX2" fmla="*/ 1517838 w 1517838"/>
              <a:gd name="connsiteY2" fmla="*/ 4629 h 835718"/>
              <a:gd name="connsiteX3" fmla="*/ 1517838 w 1517838"/>
              <a:gd name="connsiteY3" fmla="*/ 832594 h 835718"/>
              <a:gd name="connsiteX4" fmla="*/ 0 w 1517838"/>
              <a:gd name="connsiteY4" fmla="*/ 835718 h 83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838" h="835718">
                <a:moveTo>
                  <a:pt x="0" y="835718"/>
                </a:moveTo>
                <a:lnTo>
                  <a:pt x="45427" y="0"/>
                </a:lnTo>
                <a:lnTo>
                  <a:pt x="1517838" y="4629"/>
                </a:lnTo>
                <a:lnTo>
                  <a:pt x="1517838" y="832594"/>
                </a:lnTo>
                <a:lnTo>
                  <a:pt x="0" y="83571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2" name="矩形 58"/>
          <p:cNvSpPr/>
          <p:nvPr/>
        </p:nvSpPr>
        <p:spPr>
          <a:xfrm rot="1800000">
            <a:off x="7323898" y="2594385"/>
            <a:ext cx="1517838" cy="835718"/>
          </a:xfrm>
          <a:custGeom>
            <a:avLst/>
            <a:gdLst>
              <a:gd name="connsiteX0" fmla="*/ 0 w 2436760"/>
              <a:gd name="connsiteY0" fmla="*/ 0 h 827965"/>
              <a:gd name="connsiteX1" fmla="*/ 2436760 w 2436760"/>
              <a:gd name="connsiteY1" fmla="*/ 0 h 827965"/>
              <a:gd name="connsiteX2" fmla="*/ 2436760 w 2436760"/>
              <a:gd name="connsiteY2" fmla="*/ 827965 h 827965"/>
              <a:gd name="connsiteX3" fmla="*/ 0 w 2436760"/>
              <a:gd name="connsiteY3" fmla="*/ 827965 h 827965"/>
              <a:gd name="connsiteX4" fmla="*/ 0 w 2436760"/>
              <a:gd name="connsiteY4" fmla="*/ 0 h 827965"/>
              <a:gd name="connsiteX0" fmla="*/ 0 w 2436760"/>
              <a:gd name="connsiteY0" fmla="*/ 4629 h 832594"/>
              <a:gd name="connsiteX1" fmla="*/ 964349 w 2436760"/>
              <a:gd name="connsiteY1" fmla="*/ 0 h 832594"/>
              <a:gd name="connsiteX2" fmla="*/ 2436760 w 2436760"/>
              <a:gd name="connsiteY2" fmla="*/ 4629 h 832594"/>
              <a:gd name="connsiteX3" fmla="*/ 2436760 w 2436760"/>
              <a:gd name="connsiteY3" fmla="*/ 832594 h 832594"/>
              <a:gd name="connsiteX4" fmla="*/ 0 w 2436760"/>
              <a:gd name="connsiteY4" fmla="*/ 832594 h 832594"/>
              <a:gd name="connsiteX5" fmla="*/ 0 w 2436760"/>
              <a:gd name="connsiteY5" fmla="*/ 4629 h 832594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832594 h 835718"/>
              <a:gd name="connsiteX6" fmla="*/ 0 w 2436760"/>
              <a:gd name="connsiteY6" fmla="*/ 4629 h 835718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4629 h 835718"/>
              <a:gd name="connsiteX0" fmla="*/ 0 w 1517838"/>
              <a:gd name="connsiteY0" fmla="*/ 835718 h 835718"/>
              <a:gd name="connsiteX1" fmla="*/ 45427 w 1517838"/>
              <a:gd name="connsiteY1" fmla="*/ 0 h 835718"/>
              <a:gd name="connsiteX2" fmla="*/ 1517838 w 1517838"/>
              <a:gd name="connsiteY2" fmla="*/ 4629 h 835718"/>
              <a:gd name="connsiteX3" fmla="*/ 1517838 w 1517838"/>
              <a:gd name="connsiteY3" fmla="*/ 832594 h 835718"/>
              <a:gd name="connsiteX4" fmla="*/ 0 w 1517838"/>
              <a:gd name="connsiteY4" fmla="*/ 835718 h 83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838" h="835718">
                <a:moveTo>
                  <a:pt x="0" y="835718"/>
                </a:moveTo>
                <a:lnTo>
                  <a:pt x="45427" y="0"/>
                </a:lnTo>
                <a:lnTo>
                  <a:pt x="1517838" y="4629"/>
                </a:lnTo>
                <a:lnTo>
                  <a:pt x="1517838" y="832594"/>
                </a:lnTo>
                <a:lnTo>
                  <a:pt x="0" y="83571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63" name="矩形 58"/>
          <p:cNvSpPr/>
          <p:nvPr/>
        </p:nvSpPr>
        <p:spPr>
          <a:xfrm rot="1800000">
            <a:off x="9909589" y="2594385"/>
            <a:ext cx="1517838" cy="835718"/>
          </a:xfrm>
          <a:custGeom>
            <a:avLst/>
            <a:gdLst>
              <a:gd name="connsiteX0" fmla="*/ 0 w 2436760"/>
              <a:gd name="connsiteY0" fmla="*/ 0 h 827965"/>
              <a:gd name="connsiteX1" fmla="*/ 2436760 w 2436760"/>
              <a:gd name="connsiteY1" fmla="*/ 0 h 827965"/>
              <a:gd name="connsiteX2" fmla="*/ 2436760 w 2436760"/>
              <a:gd name="connsiteY2" fmla="*/ 827965 h 827965"/>
              <a:gd name="connsiteX3" fmla="*/ 0 w 2436760"/>
              <a:gd name="connsiteY3" fmla="*/ 827965 h 827965"/>
              <a:gd name="connsiteX4" fmla="*/ 0 w 2436760"/>
              <a:gd name="connsiteY4" fmla="*/ 0 h 827965"/>
              <a:gd name="connsiteX0" fmla="*/ 0 w 2436760"/>
              <a:gd name="connsiteY0" fmla="*/ 4629 h 832594"/>
              <a:gd name="connsiteX1" fmla="*/ 964349 w 2436760"/>
              <a:gd name="connsiteY1" fmla="*/ 0 h 832594"/>
              <a:gd name="connsiteX2" fmla="*/ 2436760 w 2436760"/>
              <a:gd name="connsiteY2" fmla="*/ 4629 h 832594"/>
              <a:gd name="connsiteX3" fmla="*/ 2436760 w 2436760"/>
              <a:gd name="connsiteY3" fmla="*/ 832594 h 832594"/>
              <a:gd name="connsiteX4" fmla="*/ 0 w 2436760"/>
              <a:gd name="connsiteY4" fmla="*/ 832594 h 832594"/>
              <a:gd name="connsiteX5" fmla="*/ 0 w 2436760"/>
              <a:gd name="connsiteY5" fmla="*/ 4629 h 832594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832594 h 835718"/>
              <a:gd name="connsiteX6" fmla="*/ 0 w 2436760"/>
              <a:gd name="connsiteY6" fmla="*/ 4629 h 835718"/>
              <a:gd name="connsiteX0" fmla="*/ 0 w 2436760"/>
              <a:gd name="connsiteY0" fmla="*/ 4629 h 835718"/>
              <a:gd name="connsiteX1" fmla="*/ 964349 w 2436760"/>
              <a:gd name="connsiteY1" fmla="*/ 0 h 835718"/>
              <a:gd name="connsiteX2" fmla="*/ 2436760 w 2436760"/>
              <a:gd name="connsiteY2" fmla="*/ 4629 h 835718"/>
              <a:gd name="connsiteX3" fmla="*/ 2436760 w 2436760"/>
              <a:gd name="connsiteY3" fmla="*/ 832594 h 835718"/>
              <a:gd name="connsiteX4" fmla="*/ 918922 w 2436760"/>
              <a:gd name="connsiteY4" fmla="*/ 835718 h 835718"/>
              <a:gd name="connsiteX5" fmla="*/ 0 w 2436760"/>
              <a:gd name="connsiteY5" fmla="*/ 4629 h 835718"/>
              <a:gd name="connsiteX0" fmla="*/ 0 w 1517838"/>
              <a:gd name="connsiteY0" fmla="*/ 835718 h 835718"/>
              <a:gd name="connsiteX1" fmla="*/ 45427 w 1517838"/>
              <a:gd name="connsiteY1" fmla="*/ 0 h 835718"/>
              <a:gd name="connsiteX2" fmla="*/ 1517838 w 1517838"/>
              <a:gd name="connsiteY2" fmla="*/ 4629 h 835718"/>
              <a:gd name="connsiteX3" fmla="*/ 1517838 w 1517838"/>
              <a:gd name="connsiteY3" fmla="*/ 832594 h 835718"/>
              <a:gd name="connsiteX4" fmla="*/ 0 w 1517838"/>
              <a:gd name="connsiteY4" fmla="*/ 835718 h 83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838" h="835718">
                <a:moveTo>
                  <a:pt x="0" y="835718"/>
                </a:moveTo>
                <a:lnTo>
                  <a:pt x="45427" y="0"/>
                </a:lnTo>
                <a:lnTo>
                  <a:pt x="1517838" y="4629"/>
                </a:lnTo>
                <a:lnTo>
                  <a:pt x="1517838" y="832594"/>
                </a:lnTo>
                <a:lnTo>
                  <a:pt x="0" y="83571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2F2F2">
                  <a:alpha val="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solidFill>
                <a:prstClr val="white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874711" y="3523382"/>
            <a:ext cx="10442578" cy="39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4372334" y="2206333"/>
            <a:ext cx="842040" cy="842040"/>
            <a:chOff x="4364206" y="1888846"/>
            <a:chExt cx="867959" cy="867959"/>
          </a:xfrm>
        </p:grpSpPr>
        <p:sp>
          <p:nvSpPr>
            <p:cNvPr id="33" name="Oval 3"/>
            <p:cNvSpPr/>
            <p:nvPr/>
          </p:nvSpPr>
          <p:spPr>
            <a:xfrm>
              <a:off x="4364206" y="1888846"/>
              <a:ext cx="867959" cy="86795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grpSp>
          <p:nvGrpSpPr>
            <p:cNvPr id="39" name="Group 29"/>
            <p:cNvGrpSpPr/>
            <p:nvPr/>
          </p:nvGrpSpPr>
          <p:grpSpPr>
            <a:xfrm>
              <a:off x="4598064" y="2131984"/>
              <a:ext cx="400243" cy="400243"/>
              <a:chOff x="2770187" y="2415226"/>
              <a:chExt cx="330200" cy="330200"/>
            </a:xfrm>
            <a:solidFill>
              <a:schemeClr val="bg1"/>
            </a:solidFill>
          </p:grpSpPr>
          <p:sp>
            <p:nvSpPr>
              <p:cNvPr id="40" name="Freeform: Shape 30"/>
              <p:cNvSpPr>
                <a:spLocks/>
              </p:cNvSpPr>
              <p:nvPr/>
            </p:nvSpPr>
            <p:spPr bwMode="auto">
              <a:xfrm>
                <a:off x="2770187" y="2415226"/>
                <a:ext cx="330200" cy="330200"/>
              </a:xfrm>
              <a:custGeom>
                <a:avLst/>
                <a:gdLst>
                  <a:gd name="T0" fmla="*/ 16 w 208"/>
                  <a:gd name="T1" fmla="*/ 177 h 208"/>
                  <a:gd name="T2" fmla="*/ 13 w 208"/>
                  <a:gd name="T3" fmla="*/ 180 h 208"/>
                  <a:gd name="T4" fmla="*/ 13 w 208"/>
                  <a:gd name="T5" fmla="*/ 190 h 208"/>
                  <a:gd name="T6" fmla="*/ 19 w 208"/>
                  <a:gd name="T7" fmla="*/ 196 h 208"/>
                  <a:gd name="T8" fmla="*/ 27 w 208"/>
                  <a:gd name="T9" fmla="*/ 196 h 208"/>
                  <a:gd name="T10" fmla="*/ 83 w 208"/>
                  <a:gd name="T11" fmla="*/ 141 h 208"/>
                  <a:gd name="T12" fmla="*/ 68 w 208"/>
                  <a:gd name="T13" fmla="*/ 124 h 208"/>
                  <a:gd name="T14" fmla="*/ 109 w 208"/>
                  <a:gd name="T15" fmla="*/ 17 h 208"/>
                  <a:gd name="T16" fmla="*/ 78 w 208"/>
                  <a:gd name="T17" fmla="*/ 40 h 208"/>
                  <a:gd name="T18" fmla="*/ 65 w 208"/>
                  <a:gd name="T19" fmla="*/ 78 h 208"/>
                  <a:gd name="T20" fmla="*/ 78 w 208"/>
                  <a:gd name="T21" fmla="*/ 117 h 208"/>
                  <a:gd name="T22" fmla="*/ 109 w 208"/>
                  <a:gd name="T23" fmla="*/ 140 h 208"/>
                  <a:gd name="T24" fmla="*/ 150 w 208"/>
                  <a:gd name="T25" fmla="*/ 140 h 208"/>
                  <a:gd name="T26" fmla="*/ 182 w 208"/>
                  <a:gd name="T27" fmla="*/ 117 h 208"/>
                  <a:gd name="T28" fmla="*/ 195 w 208"/>
                  <a:gd name="T29" fmla="*/ 78 h 208"/>
                  <a:gd name="T30" fmla="*/ 182 w 208"/>
                  <a:gd name="T31" fmla="*/ 40 h 208"/>
                  <a:gd name="T32" fmla="*/ 150 w 208"/>
                  <a:gd name="T33" fmla="*/ 17 h 208"/>
                  <a:gd name="T34" fmla="*/ 130 w 208"/>
                  <a:gd name="T35" fmla="*/ 0 h 208"/>
                  <a:gd name="T36" fmla="*/ 176 w 208"/>
                  <a:gd name="T37" fmla="*/ 16 h 208"/>
                  <a:gd name="T38" fmla="*/ 203 w 208"/>
                  <a:gd name="T39" fmla="*/ 53 h 208"/>
                  <a:gd name="T40" fmla="*/ 203 w 208"/>
                  <a:gd name="T41" fmla="*/ 102 h 208"/>
                  <a:gd name="T42" fmla="*/ 176 w 208"/>
                  <a:gd name="T43" fmla="*/ 141 h 208"/>
                  <a:gd name="T44" fmla="*/ 130 w 208"/>
                  <a:gd name="T45" fmla="*/ 156 h 208"/>
                  <a:gd name="T46" fmla="*/ 94 w 208"/>
                  <a:gd name="T47" fmla="*/ 147 h 208"/>
                  <a:gd name="T48" fmla="*/ 39 w 208"/>
                  <a:gd name="T49" fmla="*/ 202 h 208"/>
                  <a:gd name="T50" fmla="*/ 29 w 208"/>
                  <a:gd name="T51" fmla="*/ 208 h 208"/>
                  <a:gd name="T52" fmla="*/ 17 w 208"/>
                  <a:gd name="T53" fmla="*/ 208 h 208"/>
                  <a:gd name="T54" fmla="*/ 7 w 208"/>
                  <a:gd name="T55" fmla="*/ 202 h 208"/>
                  <a:gd name="T56" fmla="*/ 1 w 208"/>
                  <a:gd name="T57" fmla="*/ 192 h 208"/>
                  <a:gd name="T58" fmla="*/ 1 w 208"/>
                  <a:gd name="T59" fmla="*/ 179 h 208"/>
                  <a:gd name="T60" fmla="*/ 7 w 208"/>
                  <a:gd name="T61" fmla="*/ 169 h 208"/>
                  <a:gd name="T62" fmla="*/ 60 w 208"/>
                  <a:gd name="T63" fmla="*/ 115 h 208"/>
                  <a:gd name="T64" fmla="*/ 52 w 208"/>
                  <a:gd name="T65" fmla="*/ 78 h 208"/>
                  <a:gd name="T66" fmla="*/ 68 w 208"/>
                  <a:gd name="T67" fmla="*/ 33 h 208"/>
                  <a:gd name="T68" fmla="*/ 105 w 208"/>
                  <a:gd name="T69" fmla="*/ 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208">
                    <a:moveTo>
                      <a:pt x="68" y="124"/>
                    </a:moveTo>
                    <a:lnTo>
                      <a:pt x="16" y="177"/>
                    </a:lnTo>
                    <a:lnTo>
                      <a:pt x="16" y="177"/>
                    </a:lnTo>
                    <a:lnTo>
                      <a:pt x="13" y="180"/>
                    </a:lnTo>
                    <a:lnTo>
                      <a:pt x="11" y="185"/>
                    </a:lnTo>
                    <a:lnTo>
                      <a:pt x="13" y="190"/>
                    </a:lnTo>
                    <a:lnTo>
                      <a:pt x="14" y="193"/>
                    </a:lnTo>
                    <a:lnTo>
                      <a:pt x="19" y="196"/>
                    </a:lnTo>
                    <a:lnTo>
                      <a:pt x="23" y="196"/>
                    </a:lnTo>
                    <a:lnTo>
                      <a:pt x="27" y="196"/>
                    </a:lnTo>
                    <a:lnTo>
                      <a:pt x="32" y="193"/>
                    </a:lnTo>
                    <a:lnTo>
                      <a:pt x="83" y="141"/>
                    </a:lnTo>
                    <a:lnTo>
                      <a:pt x="75" y="133"/>
                    </a:lnTo>
                    <a:lnTo>
                      <a:pt x="68" y="124"/>
                    </a:lnTo>
                    <a:close/>
                    <a:moveTo>
                      <a:pt x="130" y="13"/>
                    </a:moveTo>
                    <a:lnTo>
                      <a:pt x="109" y="17"/>
                    </a:lnTo>
                    <a:lnTo>
                      <a:pt x="92" y="26"/>
                    </a:lnTo>
                    <a:lnTo>
                      <a:pt x="78" y="40"/>
                    </a:lnTo>
                    <a:lnTo>
                      <a:pt x="68" y="58"/>
                    </a:lnTo>
                    <a:lnTo>
                      <a:pt x="65" y="78"/>
                    </a:lnTo>
                    <a:lnTo>
                      <a:pt x="68" y="100"/>
                    </a:lnTo>
                    <a:lnTo>
                      <a:pt x="78" y="117"/>
                    </a:lnTo>
                    <a:lnTo>
                      <a:pt x="92" y="131"/>
                    </a:lnTo>
                    <a:lnTo>
                      <a:pt x="109" y="140"/>
                    </a:lnTo>
                    <a:lnTo>
                      <a:pt x="130" y="143"/>
                    </a:lnTo>
                    <a:lnTo>
                      <a:pt x="150" y="140"/>
                    </a:lnTo>
                    <a:lnTo>
                      <a:pt x="169" y="131"/>
                    </a:lnTo>
                    <a:lnTo>
                      <a:pt x="182" y="117"/>
                    </a:lnTo>
                    <a:lnTo>
                      <a:pt x="192" y="100"/>
                    </a:lnTo>
                    <a:lnTo>
                      <a:pt x="195" y="78"/>
                    </a:lnTo>
                    <a:lnTo>
                      <a:pt x="192" y="58"/>
                    </a:lnTo>
                    <a:lnTo>
                      <a:pt x="182" y="40"/>
                    </a:lnTo>
                    <a:lnTo>
                      <a:pt x="169" y="26"/>
                    </a:lnTo>
                    <a:lnTo>
                      <a:pt x="150" y="17"/>
                    </a:lnTo>
                    <a:lnTo>
                      <a:pt x="130" y="13"/>
                    </a:lnTo>
                    <a:close/>
                    <a:moveTo>
                      <a:pt x="130" y="0"/>
                    </a:moveTo>
                    <a:lnTo>
                      <a:pt x="154" y="4"/>
                    </a:lnTo>
                    <a:lnTo>
                      <a:pt x="176" y="16"/>
                    </a:lnTo>
                    <a:lnTo>
                      <a:pt x="193" y="33"/>
                    </a:lnTo>
                    <a:lnTo>
                      <a:pt x="203" y="53"/>
                    </a:lnTo>
                    <a:lnTo>
                      <a:pt x="208" y="78"/>
                    </a:lnTo>
                    <a:lnTo>
                      <a:pt x="203" y="102"/>
                    </a:lnTo>
                    <a:lnTo>
                      <a:pt x="193" y="124"/>
                    </a:lnTo>
                    <a:lnTo>
                      <a:pt x="176" y="141"/>
                    </a:lnTo>
                    <a:lnTo>
                      <a:pt x="154" y="153"/>
                    </a:lnTo>
                    <a:lnTo>
                      <a:pt x="130" y="156"/>
                    </a:lnTo>
                    <a:lnTo>
                      <a:pt x="111" y="154"/>
                    </a:lnTo>
                    <a:lnTo>
                      <a:pt x="94" y="147"/>
                    </a:lnTo>
                    <a:lnTo>
                      <a:pt x="39" y="202"/>
                    </a:lnTo>
                    <a:lnTo>
                      <a:pt x="39" y="202"/>
                    </a:lnTo>
                    <a:lnTo>
                      <a:pt x="34" y="205"/>
                    </a:lnTo>
                    <a:lnTo>
                      <a:pt x="29" y="208"/>
                    </a:lnTo>
                    <a:lnTo>
                      <a:pt x="23" y="208"/>
                    </a:lnTo>
                    <a:lnTo>
                      <a:pt x="17" y="208"/>
                    </a:lnTo>
                    <a:lnTo>
                      <a:pt x="11" y="205"/>
                    </a:lnTo>
                    <a:lnTo>
                      <a:pt x="7" y="202"/>
                    </a:lnTo>
                    <a:lnTo>
                      <a:pt x="3" y="196"/>
                    </a:lnTo>
                    <a:lnTo>
                      <a:pt x="1" y="192"/>
                    </a:lnTo>
                    <a:lnTo>
                      <a:pt x="0" y="185"/>
                    </a:lnTo>
                    <a:lnTo>
                      <a:pt x="1" y="179"/>
                    </a:lnTo>
                    <a:lnTo>
                      <a:pt x="3" y="173"/>
                    </a:lnTo>
                    <a:lnTo>
                      <a:pt x="7" y="169"/>
                    </a:lnTo>
                    <a:lnTo>
                      <a:pt x="7" y="169"/>
                    </a:lnTo>
                    <a:lnTo>
                      <a:pt x="60" y="115"/>
                    </a:lnTo>
                    <a:lnTo>
                      <a:pt x="55" y="98"/>
                    </a:lnTo>
                    <a:lnTo>
                      <a:pt x="52" y="78"/>
                    </a:lnTo>
                    <a:lnTo>
                      <a:pt x="56" y="53"/>
                    </a:lnTo>
                    <a:lnTo>
                      <a:pt x="68" y="33"/>
                    </a:lnTo>
                    <a:lnTo>
                      <a:pt x="83" y="16"/>
                    </a:lnTo>
                    <a:lnTo>
                      <a:pt x="105" y="4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  <p:sp>
            <p:nvSpPr>
              <p:cNvPr id="41" name="Freeform: Shape 31"/>
              <p:cNvSpPr>
                <a:spLocks/>
              </p:cNvSpPr>
              <p:nvPr/>
            </p:nvSpPr>
            <p:spPr bwMode="auto">
              <a:xfrm>
                <a:off x="2905124" y="2467613"/>
                <a:ext cx="76200" cy="77787"/>
              </a:xfrm>
              <a:custGeom>
                <a:avLst/>
                <a:gdLst>
                  <a:gd name="T0" fmla="*/ 45 w 48"/>
                  <a:gd name="T1" fmla="*/ 0 h 49"/>
                  <a:gd name="T2" fmla="*/ 48 w 48"/>
                  <a:gd name="T3" fmla="*/ 2 h 49"/>
                  <a:gd name="T4" fmla="*/ 48 w 48"/>
                  <a:gd name="T5" fmla="*/ 3 h 49"/>
                  <a:gd name="T6" fmla="*/ 48 w 48"/>
                  <a:gd name="T7" fmla="*/ 6 h 49"/>
                  <a:gd name="T8" fmla="*/ 45 w 48"/>
                  <a:gd name="T9" fmla="*/ 6 h 49"/>
                  <a:gd name="T10" fmla="*/ 30 w 48"/>
                  <a:gd name="T11" fmla="*/ 10 h 49"/>
                  <a:gd name="T12" fmla="*/ 17 w 48"/>
                  <a:gd name="T13" fmla="*/ 17 h 49"/>
                  <a:gd name="T14" fmla="*/ 9 w 48"/>
                  <a:gd name="T15" fmla="*/ 30 h 49"/>
                  <a:gd name="T16" fmla="*/ 6 w 48"/>
                  <a:gd name="T17" fmla="*/ 45 h 49"/>
                  <a:gd name="T18" fmla="*/ 4 w 48"/>
                  <a:gd name="T19" fmla="*/ 48 h 49"/>
                  <a:gd name="T20" fmla="*/ 3 w 48"/>
                  <a:gd name="T21" fmla="*/ 49 h 49"/>
                  <a:gd name="T22" fmla="*/ 0 w 48"/>
                  <a:gd name="T23" fmla="*/ 48 h 49"/>
                  <a:gd name="T24" fmla="*/ 0 w 48"/>
                  <a:gd name="T25" fmla="*/ 45 h 49"/>
                  <a:gd name="T26" fmla="*/ 3 w 48"/>
                  <a:gd name="T27" fmla="*/ 28 h 49"/>
                  <a:gd name="T28" fmla="*/ 13 w 48"/>
                  <a:gd name="T29" fmla="*/ 13 h 49"/>
                  <a:gd name="T30" fmla="*/ 27 w 48"/>
                  <a:gd name="T31" fmla="*/ 3 h 49"/>
                  <a:gd name="T32" fmla="*/ 45 w 48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9">
                    <a:moveTo>
                      <a:pt x="45" y="0"/>
                    </a:moveTo>
                    <a:lnTo>
                      <a:pt x="48" y="2"/>
                    </a:lnTo>
                    <a:lnTo>
                      <a:pt x="48" y="3"/>
                    </a:lnTo>
                    <a:lnTo>
                      <a:pt x="48" y="6"/>
                    </a:lnTo>
                    <a:lnTo>
                      <a:pt x="45" y="6"/>
                    </a:lnTo>
                    <a:lnTo>
                      <a:pt x="30" y="10"/>
                    </a:lnTo>
                    <a:lnTo>
                      <a:pt x="17" y="17"/>
                    </a:lnTo>
                    <a:lnTo>
                      <a:pt x="9" y="30"/>
                    </a:lnTo>
                    <a:lnTo>
                      <a:pt x="6" y="45"/>
                    </a:lnTo>
                    <a:lnTo>
                      <a:pt x="4" y="48"/>
                    </a:lnTo>
                    <a:lnTo>
                      <a:pt x="3" y="49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3" y="28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rtl="1"/>
                <a:endParaRPr dirty="0">
                  <a:cs typeface="B Nazanin" panose="00000400000000000000" pitchFamily="2" charset="-78"/>
                  <a:sym typeface="+mn-lt"/>
                </a:endParaRPr>
              </a:p>
            </p:txBody>
          </p:sp>
        </p:grpSp>
      </p:grpSp>
      <p:grpSp>
        <p:nvGrpSpPr>
          <p:cNvPr id="6" name="Group 40"/>
          <p:cNvGrpSpPr/>
          <p:nvPr/>
        </p:nvGrpSpPr>
        <p:grpSpPr>
          <a:xfrm>
            <a:off x="1763303" y="2206333"/>
            <a:ext cx="842040" cy="842040"/>
            <a:chOff x="1649640" y="1888846"/>
            <a:chExt cx="867959" cy="867959"/>
          </a:xfrm>
        </p:grpSpPr>
        <p:sp>
          <p:nvSpPr>
            <p:cNvPr id="26" name="Oval 4"/>
            <p:cNvSpPr/>
            <p:nvPr/>
          </p:nvSpPr>
          <p:spPr>
            <a:xfrm>
              <a:off x="1649640" y="1888846"/>
              <a:ext cx="867959" cy="86795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2" name="Freeform: Shape 32"/>
            <p:cNvSpPr>
              <a:spLocks/>
            </p:cNvSpPr>
            <p:nvPr/>
          </p:nvSpPr>
          <p:spPr bwMode="auto">
            <a:xfrm>
              <a:off x="1901691" y="2136965"/>
              <a:ext cx="363857" cy="363857"/>
            </a:xfrm>
            <a:custGeom>
              <a:avLst/>
              <a:gdLst>
                <a:gd name="T0" fmla="*/ 189 w 208"/>
                <a:gd name="T1" fmla="*/ 37 h 208"/>
                <a:gd name="T2" fmla="*/ 104 w 208"/>
                <a:gd name="T3" fmla="*/ 170 h 208"/>
                <a:gd name="T4" fmla="*/ 108 w 208"/>
                <a:gd name="T5" fmla="*/ 170 h 208"/>
                <a:gd name="T6" fmla="*/ 163 w 208"/>
                <a:gd name="T7" fmla="*/ 193 h 208"/>
                <a:gd name="T8" fmla="*/ 189 w 208"/>
                <a:gd name="T9" fmla="*/ 37 h 208"/>
                <a:gd name="T10" fmla="*/ 170 w 208"/>
                <a:gd name="T11" fmla="*/ 35 h 208"/>
                <a:gd name="T12" fmla="*/ 20 w 208"/>
                <a:gd name="T13" fmla="*/ 136 h 208"/>
                <a:gd name="T14" fmla="*/ 59 w 208"/>
                <a:gd name="T15" fmla="*/ 151 h 208"/>
                <a:gd name="T16" fmla="*/ 61 w 208"/>
                <a:gd name="T17" fmla="*/ 151 h 208"/>
                <a:gd name="T18" fmla="*/ 170 w 208"/>
                <a:gd name="T19" fmla="*/ 35 h 208"/>
                <a:gd name="T20" fmla="*/ 189 w 208"/>
                <a:gd name="T21" fmla="*/ 24 h 208"/>
                <a:gd name="T22" fmla="*/ 67 w 208"/>
                <a:gd name="T23" fmla="*/ 157 h 208"/>
                <a:gd name="T24" fmla="*/ 67 w 208"/>
                <a:gd name="T25" fmla="*/ 157 h 208"/>
                <a:gd name="T26" fmla="*/ 84 w 208"/>
                <a:gd name="T27" fmla="*/ 189 h 208"/>
                <a:gd name="T28" fmla="*/ 189 w 208"/>
                <a:gd name="T29" fmla="*/ 24 h 208"/>
                <a:gd name="T30" fmla="*/ 201 w 208"/>
                <a:gd name="T31" fmla="*/ 0 h 208"/>
                <a:gd name="T32" fmla="*/ 202 w 208"/>
                <a:gd name="T33" fmla="*/ 1 h 208"/>
                <a:gd name="T34" fmla="*/ 205 w 208"/>
                <a:gd name="T35" fmla="*/ 1 h 208"/>
                <a:gd name="T36" fmla="*/ 206 w 208"/>
                <a:gd name="T37" fmla="*/ 3 h 208"/>
                <a:gd name="T38" fmla="*/ 206 w 208"/>
                <a:gd name="T39" fmla="*/ 6 h 208"/>
                <a:gd name="T40" fmla="*/ 208 w 208"/>
                <a:gd name="T41" fmla="*/ 9 h 208"/>
                <a:gd name="T42" fmla="*/ 175 w 208"/>
                <a:gd name="T43" fmla="*/ 203 h 208"/>
                <a:gd name="T44" fmla="*/ 173 w 208"/>
                <a:gd name="T45" fmla="*/ 205 h 208"/>
                <a:gd name="T46" fmla="*/ 172 w 208"/>
                <a:gd name="T47" fmla="*/ 208 h 208"/>
                <a:gd name="T48" fmla="*/ 169 w 208"/>
                <a:gd name="T49" fmla="*/ 208 h 208"/>
                <a:gd name="T50" fmla="*/ 166 w 208"/>
                <a:gd name="T51" fmla="*/ 208 h 208"/>
                <a:gd name="T52" fmla="*/ 103 w 208"/>
                <a:gd name="T53" fmla="*/ 183 h 208"/>
                <a:gd name="T54" fmla="*/ 90 w 208"/>
                <a:gd name="T55" fmla="*/ 205 h 208"/>
                <a:gd name="T56" fmla="*/ 87 w 208"/>
                <a:gd name="T57" fmla="*/ 208 h 208"/>
                <a:gd name="T58" fmla="*/ 84 w 208"/>
                <a:gd name="T59" fmla="*/ 208 h 208"/>
                <a:gd name="T60" fmla="*/ 84 w 208"/>
                <a:gd name="T61" fmla="*/ 208 h 208"/>
                <a:gd name="T62" fmla="*/ 81 w 208"/>
                <a:gd name="T63" fmla="*/ 208 h 208"/>
                <a:gd name="T64" fmla="*/ 78 w 208"/>
                <a:gd name="T65" fmla="*/ 205 h 208"/>
                <a:gd name="T66" fmla="*/ 55 w 208"/>
                <a:gd name="T67" fmla="*/ 163 h 208"/>
                <a:gd name="T68" fmla="*/ 5 w 208"/>
                <a:gd name="T69" fmla="*/ 143 h 208"/>
                <a:gd name="T70" fmla="*/ 2 w 208"/>
                <a:gd name="T71" fmla="*/ 141 h 208"/>
                <a:gd name="T72" fmla="*/ 0 w 208"/>
                <a:gd name="T73" fmla="*/ 137 h 208"/>
                <a:gd name="T74" fmla="*/ 0 w 208"/>
                <a:gd name="T75" fmla="*/ 134 h 208"/>
                <a:gd name="T76" fmla="*/ 3 w 208"/>
                <a:gd name="T77" fmla="*/ 131 h 208"/>
                <a:gd name="T78" fmla="*/ 198 w 208"/>
                <a:gd name="T79" fmla="*/ 1 h 208"/>
                <a:gd name="T80" fmla="*/ 199 w 208"/>
                <a:gd name="T81" fmla="*/ 1 h 208"/>
                <a:gd name="T82" fmla="*/ 201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89" y="37"/>
                  </a:moveTo>
                  <a:lnTo>
                    <a:pt x="104" y="170"/>
                  </a:lnTo>
                  <a:lnTo>
                    <a:pt x="108" y="170"/>
                  </a:lnTo>
                  <a:lnTo>
                    <a:pt x="163" y="193"/>
                  </a:lnTo>
                  <a:lnTo>
                    <a:pt x="189" y="37"/>
                  </a:lnTo>
                  <a:close/>
                  <a:moveTo>
                    <a:pt x="170" y="35"/>
                  </a:moveTo>
                  <a:lnTo>
                    <a:pt x="20" y="136"/>
                  </a:lnTo>
                  <a:lnTo>
                    <a:pt x="59" y="151"/>
                  </a:lnTo>
                  <a:lnTo>
                    <a:pt x="61" y="151"/>
                  </a:lnTo>
                  <a:lnTo>
                    <a:pt x="170" y="35"/>
                  </a:lnTo>
                  <a:close/>
                  <a:moveTo>
                    <a:pt x="189" y="24"/>
                  </a:moveTo>
                  <a:lnTo>
                    <a:pt x="67" y="157"/>
                  </a:lnTo>
                  <a:lnTo>
                    <a:pt x="67" y="157"/>
                  </a:lnTo>
                  <a:lnTo>
                    <a:pt x="84" y="189"/>
                  </a:lnTo>
                  <a:lnTo>
                    <a:pt x="189" y="24"/>
                  </a:lnTo>
                  <a:close/>
                  <a:moveTo>
                    <a:pt x="201" y="0"/>
                  </a:moveTo>
                  <a:lnTo>
                    <a:pt x="202" y="1"/>
                  </a:lnTo>
                  <a:lnTo>
                    <a:pt x="205" y="1"/>
                  </a:lnTo>
                  <a:lnTo>
                    <a:pt x="206" y="3"/>
                  </a:lnTo>
                  <a:lnTo>
                    <a:pt x="206" y="6"/>
                  </a:lnTo>
                  <a:lnTo>
                    <a:pt x="208" y="9"/>
                  </a:lnTo>
                  <a:lnTo>
                    <a:pt x="175" y="203"/>
                  </a:lnTo>
                  <a:lnTo>
                    <a:pt x="173" y="205"/>
                  </a:lnTo>
                  <a:lnTo>
                    <a:pt x="172" y="208"/>
                  </a:lnTo>
                  <a:lnTo>
                    <a:pt x="169" y="208"/>
                  </a:lnTo>
                  <a:lnTo>
                    <a:pt x="166" y="208"/>
                  </a:lnTo>
                  <a:lnTo>
                    <a:pt x="103" y="183"/>
                  </a:lnTo>
                  <a:lnTo>
                    <a:pt x="90" y="205"/>
                  </a:lnTo>
                  <a:lnTo>
                    <a:pt x="87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1" y="208"/>
                  </a:lnTo>
                  <a:lnTo>
                    <a:pt x="78" y="205"/>
                  </a:lnTo>
                  <a:lnTo>
                    <a:pt x="55" y="163"/>
                  </a:lnTo>
                  <a:lnTo>
                    <a:pt x="5" y="143"/>
                  </a:lnTo>
                  <a:lnTo>
                    <a:pt x="2" y="141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3" y="13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6981365" y="2198536"/>
            <a:ext cx="842040" cy="842040"/>
            <a:chOff x="7024802" y="1880809"/>
            <a:chExt cx="867959" cy="867959"/>
          </a:xfrm>
        </p:grpSpPr>
        <p:sp>
          <p:nvSpPr>
            <p:cNvPr id="19" name="Oval 2"/>
            <p:cNvSpPr/>
            <p:nvPr/>
          </p:nvSpPr>
          <p:spPr>
            <a:xfrm>
              <a:off x="7024802" y="1880809"/>
              <a:ext cx="867959" cy="86795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5" name="Freeform: Shape 33"/>
            <p:cNvSpPr>
              <a:spLocks/>
            </p:cNvSpPr>
            <p:nvPr/>
          </p:nvSpPr>
          <p:spPr bwMode="auto">
            <a:xfrm>
              <a:off x="7277727" y="2132861"/>
              <a:ext cx="362108" cy="363857"/>
            </a:xfrm>
            <a:custGeom>
              <a:avLst/>
              <a:gdLst>
                <a:gd name="T0" fmla="*/ 13 w 207"/>
                <a:gd name="T1" fmla="*/ 83 h 208"/>
                <a:gd name="T2" fmla="*/ 20 w 207"/>
                <a:gd name="T3" fmla="*/ 195 h 208"/>
                <a:gd name="T4" fmla="*/ 46 w 207"/>
                <a:gd name="T5" fmla="*/ 187 h 208"/>
                <a:gd name="T6" fmla="*/ 39 w 207"/>
                <a:gd name="T7" fmla="*/ 78 h 208"/>
                <a:gd name="T8" fmla="*/ 99 w 207"/>
                <a:gd name="T9" fmla="*/ 14 h 208"/>
                <a:gd name="T10" fmla="*/ 92 w 207"/>
                <a:gd name="T11" fmla="*/ 46 h 208"/>
                <a:gd name="T12" fmla="*/ 57 w 207"/>
                <a:gd name="T13" fmla="*/ 81 h 208"/>
                <a:gd name="T14" fmla="*/ 52 w 207"/>
                <a:gd name="T15" fmla="*/ 177 h 208"/>
                <a:gd name="T16" fmla="*/ 57 w 207"/>
                <a:gd name="T17" fmla="*/ 183 h 208"/>
                <a:gd name="T18" fmla="*/ 66 w 207"/>
                <a:gd name="T19" fmla="*/ 184 h 208"/>
                <a:gd name="T20" fmla="*/ 99 w 207"/>
                <a:gd name="T21" fmla="*/ 192 h 208"/>
                <a:gd name="T22" fmla="*/ 163 w 207"/>
                <a:gd name="T23" fmla="*/ 193 h 208"/>
                <a:gd name="T24" fmla="*/ 171 w 207"/>
                <a:gd name="T25" fmla="*/ 187 h 208"/>
                <a:gd name="T26" fmla="*/ 173 w 207"/>
                <a:gd name="T27" fmla="*/ 180 h 208"/>
                <a:gd name="T28" fmla="*/ 165 w 207"/>
                <a:gd name="T29" fmla="*/ 174 h 208"/>
                <a:gd name="T30" fmla="*/ 152 w 207"/>
                <a:gd name="T31" fmla="*/ 169 h 208"/>
                <a:gd name="T32" fmla="*/ 176 w 207"/>
                <a:gd name="T33" fmla="*/ 167 h 208"/>
                <a:gd name="T34" fmla="*/ 183 w 207"/>
                <a:gd name="T35" fmla="*/ 159 h 208"/>
                <a:gd name="T36" fmla="*/ 184 w 207"/>
                <a:gd name="T37" fmla="*/ 148 h 208"/>
                <a:gd name="T38" fmla="*/ 174 w 207"/>
                <a:gd name="T39" fmla="*/ 143 h 208"/>
                <a:gd name="T40" fmla="*/ 163 w 207"/>
                <a:gd name="T41" fmla="*/ 143 h 208"/>
                <a:gd name="T42" fmla="*/ 160 w 207"/>
                <a:gd name="T43" fmla="*/ 137 h 208"/>
                <a:gd name="T44" fmla="*/ 170 w 207"/>
                <a:gd name="T45" fmla="*/ 135 h 208"/>
                <a:gd name="T46" fmla="*/ 187 w 207"/>
                <a:gd name="T47" fmla="*/ 131 h 208"/>
                <a:gd name="T48" fmla="*/ 191 w 207"/>
                <a:gd name="T49" fmla="*/ 121 h 208"/>
                <a:gd name="T50" fmla="*/ 189 w 207"/>
                <a:gd name="T51" fmla="*/ 112 h 208"/>
                <a:gd name="T52" fmla="*/ 171 w 207"/>
                <a:gd name="T53" fmla="*/ 109 h 208"/>
                <a:gd name="T54" fmla="*/ 165 w 207"/>
                <a:gd name="T55" fmla="*/ 107 h 208"/>
                <a:gd name="T56" fmla="*/ 176 w 207"/>
                <a:gd name="T57" fmla="*/ 104 h 208"/>
                <a:gd name="T58" fmla="*/ 191 w 207"/>
                <a:gd name="T59" fmla="*/ 99 h 208"/>
                <a:gd name="T60" fmla="*/ 194 w 207"/>
                <a:gd name="T61" fmla="*/ 92 h 208"/>
                <a:gd name="T62" fmla="*/ 194 w 207"/>
                <a:gd name="T63" fmla="*/ 86 h 208"/>
                <a:gd name="T64" fmla="*/ 184 w 207"/>
                <a:gd name="T65" fmla="*/ 79 h 208"/>
                <a:gd name="T66" fmla="*/ 144 w 207"/>
                <a:gd name="T67" fmla="*/ 78 h 208"/>
                <a:gd name="T68" fmla="*/ 122 w 207"/>
                <a:gd name="T69" fmla="*/ 53 h 208"/>
                <a:gd name="T70" fmla="*/ 109 w 207"/>
                <a:gd name="T71" fmla="*/ 14 h 208"/>
                <a:gd name="T72" fmla="*/ 125 w 207"/>
                <a:gd name="T73" fmla="*/ 13 h 208"/>
                <a:gd name="T74" fmla="*/ 135 w 207"/>
                <a:gd name="T75" fmla="*/ 55 h 208"/>
                <a:gd name="T76" fmla="*/ 177 w 207"/>
                <a:gd name="T77" fmla="*/ 66 h 208"/>
                <a:gd name="T78" fmla="*/ 203 w 207"/>
                <a:gd name="T79" fmla="*/ 76 h 208"/>
                <a:gd name="T80" fmla="*/ 207 w 207"/>
                <a:gd name="T81" fmla="*/ 92 h 208"/>
                <a:gd name="T82" fmla="*/ 204 w 207"/>
                <a:gd name="T83" fmla="*/ 104 h 208"/>
                <a:gd name="T84" fmla="*/ 204 w 207"/>
                <a:gd name="T85" fmla="*/ 124 h 208"/>
                <a:gd name="T86" fmla="*/ 196 w 207"/>
                <a:gd name="T87" fmla="*/ 141 h 208"/>
                <a:gd name="T88" fmla="*/ 196 w 207"/>
                <a:gd name="T89" fmla="*/ 160 h 208"/>
                <a:gd name="T90" fmla="*/ 184 w 207"/>
                <a:gd name="T91" fmla="*/ 176 h 208"/>
                <a:gd name="T92" fmla="*/ 183 w 207"/>
                <a:gd name="T93" fmla="*/ 193 h 208"/>
                <a:gd name="T94" fmla="*/ 124 w 207"/>
                <a:gd name="T95" fmla="*/ 208 h 208"/>
                <a:gd name="T96" fmla="*/ 72 w 207"/>
                <a:gd name="T97" fmla="*/ 199 h 208"/>
                <a:gd name="T98" fmla="*/ 56 w 207"/>
                <a:gd name="T99" fmla="*/ 196 h 208"/>
                <a:gd name="T100" fmla="*/ 44 w 207"/>
                <a:gd name="T101" fmla="*/ 206 h 208"/>
                <a:gd name="T102" fmla="*/ 8 w 207"/>
                <a:gd name="T103" fmla="*/ 203 h 208"/>
                <a:gd name="T104" fmla="*/ 0 w 207"/>
                <a:gd name="T105" fmla="*/ 83 h 208"/>
                <a:gd name="T106" fmla="*/ 13 w 207"/>
                <a:gd name="T107" fmla="*/ 65 h 208"/>
                <a:gd name="T108" fmla="*/ 49 w 207"/>
                <a:gd name="T109" fmla="*/ 66 h 208"/>
                <a:gd name="T110" fmla="*/ 54 w 207"/>
                <a:gd name="T111" fmla="*/ 68 h 208"/>
                <a:gd name="T112" fmla="*/ 79 w 207"/>
                <a:gd name="T113" fmla="*/ 43 h 208"/>
                <a:gd name="T114" fmla="*/ 88 w 207"/>
                <a:gd name="T115" fmla="*/ 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8">
                  <a:moveTo>
                    <a:pt x="20" y="78"/>
                  </a:moveTo>
                  <a:lnTo>
                    <a:pt x="15" y="78"/>
                  </a:lnTo>
                  <a:lnTo>
                    <a:pt x="14" y="81"/>
                  </a:lnTo>
                  <a:lnTo>
                    <a:pt x="13" y="83"/>
                  </a:lnTo>
                  <a:lnTo>
                    <a:pt x="13" y="187"/>
                  </a:lnTo>
                  <a:lnTo>
                    <a:pt x="14" y="190"/>
                  </a:lnTo>
                  <a:lnTo>
                    <a:pt x="15" y="193"/>
                  </a:lnTo>
                  <a:lnTo>
                    <a:pt x="20" y="195"/>
                  </a:lnTo>
                  <a:lnTo>
                    <a:pt x="39" y="195"/>
                  </a:lnTo>
                  <a:lnTo>
                    <a:pt x="41" y="193"/>
                  </a:lnTo>
                  <a:lnTo>
                    <a:pt x="44" y="190"/>
                  </a:lnTo>
                  <a:lnTo>
                    <a:pt x="46" y="187"/>
                  </a:lnTo>
                  <a:lnTo>
                    <a:pt x="46" y="83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20" y="78"/>
                  </a:lnTo>
                  <a:close/>
                  <a:moveTo>
                    <a:pt x="103" y="13"/>
                  </a:moveTo>
                  <a:lnTo>
                    <a:pt x="101" y="13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33"/>
                  </a:lnTo>
                  <a:lnTo>
                    <a:pt x="92" y="46"/>
                  </a:lnTo>
                  <a:lnTo>
                    <a:pt x="85" y="59"/>
                  </a:lnTo>
                  <a:lnTo>
                    <a:pt x="73" y="70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4" y="82"/>
                  </a:lnTo>
                  <a:lnTo>
                    <a:pt x="53" y="85"/>
                  </a:lnTo>
                  <a:lnTo>
                    <a:pt x="52" y="88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60" y="183"/>
                  </a:lnTo>
                  <a:lnTo>
                    <a:pt x="66" y="184"/>
                  </a:lnTo>
                  <a:lnTo>
                    <a:pt x="75" y="187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9" y="192"/>
                  </a:lnTo>
                  <a:lnTo>
                    <a:pt x="111" y="193"/>
                  </a:lnTo>
                  <a:lnTo>
                    <a:pt x="124" y="195"/>
                  </a:lnTo>
                  <a:lnTo>
                    <a:pt x="158" y="195"/>
                  </a:lnTo>
                  <a:lnTo>
                    <a:pt x="163" y="193"/>
                  </a:lnTo>
                  <a:lnTo>
                    <a:pt x="167" y="193"/>
                  </a:lnTo>
                  <a:lnTo>
                    <a:pt x="168" y="190"/>
                  </a:lnTo>
                  <a:lnTo>
                    <a:pt x="171" y="189"/>
                  </a:lnTo>
                  <a:lnTo>
                    <a:pt x="171" y="187"/>
                  </a:lnTo>
                  <a:lnTo>
                    <a:pt x="171" y="186"/>
                  </a:lnTo>
                  <a:lnTo>
                    <a:pt x="173" y="183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1" y="179"/>
                  </a:lnTo>
                  <a:lnTo>
                    <a:pt x="171" y="176"/>
                  </a:lnTo>
                  <a:lnTo>
                    <a:pt x="168" y="174"/>
                  </a:lnTo>
                  <a:lnTo>
                    <a:pt x="165" y="174"/>
                  </a:lnTo>
                  <a:lnTo>
                    <a:pt x="155" y="174"/>
                  </a:lnTo>
                  <a:lnTo>
                    <a:pt x="152" y="173"/>
                  </a:lnTo>
                  <a:lnTo>
                    <a:pt x="152" y="172"/>
                  </a:lnTo>
                  <a:lnTo>
                    <a:pt x="152" y="169"/>
                  </a:lnTo>
                  <a:lnTo>
                    <a:pt x="155" y="169"/>
                  </a:lnTo>
                  <a:lnTo>
                    <a:pt x="165" y="169"/>
                  </a:lnTo>
                  <a:lnTo>
                    <a:pt x="171" y="167"/>
                  </a:lnTo>
                  <a:lnTo>
                    <a:pt x="176" y="167"/>
                  </a:lnTo>
                  <a:lnTo>
                    <a:pt x="178" y="166"/>
                  </a:lnTo>
                  <a:lnTo>
                    <a:pt x="180" y="163"/>
                  </a:lnTo>
                  <a:lnTo>
                    <a:pt x="181" y="161"/>
                  </a:lnTo>
                  <a:lnTo>
                    <a:pt x="183" y="159"/>
                  </a:lnTo>
                  <a:lnTo>
                    <a:pt x="183" y="156"/>
                  </a:lnTo>
                  <a:lnTo>
                    <a:pt x="184" y="153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3" y="146"/>
                  </a:lnTo>
                  <a:lnTo>
                    <a:pt x="181" y="144"/>
                  </a:lnTo>
                  <a:lnTo>
                    <a:pt x="178" y="143"/>
                  </a:lnTo>
                  <a:lnTo>
                    <a:pt x="174" y="143"/>
                  </a:lnTo>
                  <a:lnTo>
                    <a:pt x="171" y="143"/>
                  </a:lnTo>
                  <a:lnTo>
                    <a:pt x="168" y="143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0" y="141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5" y="135"/>
                  </a:lnTo>
                  <a:lnTo>
                    <a:pt x="170" y="135"/>
                  </a:lnTo>
                  <a:lnTo>
                    <a:pt x="177" y="135"/>
                  </a:lnTo>
                  <a:lnTo>
                    <a:pt x="181" y="135"/>
                  </a:lnTo>
                  <a:lnTo>
                    <a:pt x="184" y="134"/>
                  </a:lnTo>
                  <a:lnTo>
                    <a:pt x="187" y="131"/>
                  </a:lnTo>
                  <a:lnTo>
                    <a:pt x="189" y="130"/>
                  </a:lnTo>
                  <a:lnTo>
                    <a:pt x="190" y="127"/>
                  </a:lnTo>
                  <a:lnTo>
                    <a:pt x="191" y="124"/>
                  </a:lnTo>
                  <a:lnTo>
                    <a:pt x="191" y="121"/>
                  </a:lnTo>
                  <a:lnTo>
                    <a:pt x="191" y="120"/>
                  </a:lnTo>
                  <a:lnTo>
                    <a:pt x="191" y="117"/>
                  </a:lnTo>
                  <a:lnTo>
                    <a:pt x="190" y="114"/>
                  </a:lnTo>
                  <a:lnTo>
                    <a:pt x="189" y="112"/>
                  </a:lnTo>
                  <a:lnTo>
                    <a:pt x="186" y="111"/>
                  </a:lnTo>
                  <a:lnTo>
                    <a:pt x="181" y="109"/>
                  </a:lnTo>
                  <a:lnTo>
                    <a:pt x="176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7" y="108"/>
                  </a:lnTo>
                  <a:lnTo>
                    <a:pt x="165" y="107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71" y="104"/>
                  </a:lnTo>
                  <a:lnTo>
                    <a:pt x="176" y="104"/>
                  </a:lnTo>
                  <a:lnTo>
                    <a:pt x="181" y="104"/>
                  </a:lnTo>
                  <a:lnTo>
                    <a:pt x="186" y="102"/>
                  </a:lnTo>
                  <a:lnTo>
                    <a:pt x="190" y="101"/>
                  </a:lnTo>
                  <a:lnTo>
                    <a:pt x="191" y="99"/>
                  </a:lnTo>
                  <a:lnTo>
                    <a:pt x="193" y="98"/>
                  </a:lnTo>
                  <a:lnTo>
                    <a:pt x="194" y="95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1"/>
                  </a:lnTo>
                  <a:lnTo>
                    <a:pt x="194" y="89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3" y="83"/>
                  </a:lnTo>
                  <a:lnTo>
                    <a:pt x="190" y="81"/>
                  </a:lnTo>
                  <a:lnTo>
                    <a:pt x="187" y="79"/>
                  </a:lnTo>
                  <a:lnTo>
                    <a:pt x="184" y="79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63" y="78"/>
                  </a:lnTo>
                  <a:lnTo>
                    <a:pt x="144" y="78"/>
                  </a:lnTo>
                  <a:lnTo>
                    <a:pt x="116" y="78"/>
                  </a:lnTo>
                  <a:lnTo>
                    <a:pt x="119" y="68"/>
                  </a:lnTo>
                  <a:lnTo>
                    <a:pt x="122" y="60"/>
                  </a:lnTo>
                  <a:lnTo>
                    <a:pt x="122" y="53"/>
                  </a:lnTo>
                  <a:lnTo>
                    <a:pt x="122" y="43"/>
                  </a:lnTo>
                  <a:lnTo>
                    <a:pt x="121" y="32"/>
                  </a:lnTo>
                  <a:lnTo>
                    <a:pt x="115" y="21"/>
                  </a:lnTo>
                  <a:lnTo>
                    <a:pt x="109" y="14"/>
                  </a:lnTo>
                  <a:lnTo>
                    <a:pt x="103" y="13"/>
                  </a:lnTo>
                  <a:close/>
                  <a:moveTo>
                    <a:pt x="103" y="0"/>
                  </a:moveTo>
                  <a:lnTo>
                    <a:pt x="115" y="3"/>
                  </a:lnTo>
                  <a:lnTo>
                    <a:pt x="125" y="13"/>
                  </a:lnTo>
                  <a:lnTo>
                    <a:pt x="132" y="26"/>
                  </a:lnTo>
                  <a:lnTo>
                    <a:pt x="135" y="43"/>
                  </a:lnTo>
                  <a:lnTo>
                    <a:pt x="135" y="50"/>
                  </a:lnTo>
                  <a:lnTo>
                    <a:pt x="135" y="55"/>
                  </a:lnTo>
                  <a:lnTo>
                    <a:pt x="135" y="60"/>
                  </a:lnTo>
                  <a:lnTo>
                    <a:pt x="134" y="65"/>
                  </a:lnTo>
                  <a:lnTo>
                    <a:pt x="158" y="65"/>
                  </a:lnTo>
                  <a:lnTo>
                    <a:pt x="177" y="66"/>
                  </a:lnTo>
                  <a:lnTo>
                    <a:pt x="189" y="68"/>
                  </a:lnTo>
                  <a:lnTo>
                    <a:pt x="194" y="69"/>
                  </a:lnTo>
                  <a:lnTo>
                    <a:pt x="200" y="73"/>
                  </a:lnTo>
                  <a:lnTo>
                    <a:pt x="203" y="76"/>
                  </a:lnTo>
                  <a:lnTo>
                    <a:pt x="206" y="81"/>
                  </a:lnTo>
                  <a:lnTo>
                    <a:pt x="207" y="85"/>
                  </a:lnTo>
                  <a:lnTo>
                    <a:pt x="207" y="89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6" y="99"/>
                  </a:lnTo>
                  <a:lnTo>
                    <a:pt x="204" y="104"/>
                  </a:lnTo>
                  <a:lnTo>
                    <a:pt x="202" y="108"/>
                  </a:lnTo>
                  <a:lnTo>
                    <a:pt x="203" y="114"/>
                  </a:lnTo>
                  <a:lnTo>
                    <a:pt x="204" y="118"/>
                  </a:lnTo>
                  <a:lnTo>
                    <a:pt x="204" y="124"/>
                  </a:lnTo>
                  <a:lnTo>
                    <a:pt x="203" y="130"/>
                  </a:lnTo>
                  <a:lnTo>
                    <a:pt x="202" y="134"/>
                  </a:lnTo>
                  <a:lnTo>
                    <a:pt x="199" y="138"/>
                  </a:lnTo>
                  <a:lnTo>
                    <a:pt x="196" y="141"/>
                  </a:lnTo>
                  <a:lnTo>
                    <a:pt x="197" y="146"/>
                  </a:lnTo>
                  <a:lnTo>
                    <a:pt x="197" y="148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4" y="163"/>
                  </a:lnTo>
                  <a:lnTo>
                    <a:pt x="193" y="167"/>
                  </a:lnTo>
                  <a:lnTo>
                    <a:pt x="190" y="172"/>
                  </a:lnTo>
                  <a:lnTo>
                    <a:pt x="184" y="176"/>
                  </a:lnTo>
                  <a:lnTo>
                    <a:pt x="186" y="182"/>
                  </a:lnTo>
                  <a:lnTo>
                    <a:pt x="184" y="187"/>
                  </a:lnTo>
                  <a:lnTo>
                    <a:pt x="183" y="190"/>
                  </a:lnTo>
                  <a:lnTo>
                    <a:pt x="183" y="193"/>
                  </a:lnTo>
                  <a:lnTo>
                    <a:pt x="181" y="195"/>
                  </a:lnTo>
                  <a:lnTo>
                    <a:pt x="173" y="203"/>
                  </a:lnTo>
                  <a:lnTo>
                    <a:pt x="158" y="208"/>
                  </a:lnTo>
                  <a:lnTo>
                    <a:pt x="124" y="208"/>
                  </a:lnTo>
                  <a:lnTo>
                    <a:pt x="106" y="206"/>
                  </a:lnTo>
                  <a:lnTo>
                    <a:pt x="92" y="203"/>
                  </a:lnTo>
                  <a:lnTo>
                    <a:pt x="85" y="202"/>
                  </a:lnTo>
                  <a:lnTo>
                    <a:pt x="72" y="199"/>
                  </a:lnTo>
                  <a:lnTo>
                    <a:pt x="63" y="197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53" y="200"/>
                  </a:lnTo>
                  <a:lnTo>
                    <a:pt x="49" y="203"/>
                  </a:lnTo>
                  <a:lnTo>
                    <a:pt x="44" y="206"/>
                  </a:lnTo>
                  <a:lnTo>
                    <a:pt x="39" y="208"/>
                  </a:lnTo>
                  <a:lnTo>
                    <a:pt x="20" y="208"/>
                  </a:lnTo>
                  <a:lnTo>
                    <a:pt x="13" y="206"/>
                  </a:lnTo>
                  <a:lnTo>
                    <a:pt x="8" y="203"/>
                  </a:lnTo>
                  <a:lnTo>
                    <a:pt x="4" y="199"/>
                  </a:lnTo>
                  <a:lnTo>
                    <a:pt x="1" y="193"/>
                  </a:lnTo>
                  <a:lnTo>
                    <a:pt x="0" y="187"/>
                  </a:lnTo>
                  <a:lnTo>
                    <a:pt x="0" y="83"/>
                  </a:lnTo>
                  <a:lnTo>
                    <a:pt x="1" y="78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13" y="65"/>
                  </a:lnTo>
                  <a:lnTo>
                    <a:pt x="20" y="65"/>
                  </a:lnTo>
                  <a:lnTo>
                    <a:pt x="39" y="65"/>
                  </a:lnTo>
                  <a:lnTo>
                    <a:pt x="43" y="65"/>
                  </a:lnTo>
                  <a:lnTo>
                    <a:pt x="49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4" y="68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72" y="56"/>
                  </a:lnTo>
                  <a:lnTo>
                    <a:pt x="79" y="43"/>
                  </a:lnTo>
                  <a:lnTo>
                    <a:pt x="83" y="30"/>
                  </a:lnTo>
                  <a:lnTo>
                    <a:pt x="85" y="19"/>
                  </a:lnTo>
                  <a:lnTo>
                    <a:pt x="85" y="13"/>
                  </a:lnTo>
                  <a:lnTo>
                    <a:pt x="88" y="7"/>
                  </a:lnTo>
                  <a:lnTo>
                    <a:pt x="92" y="3"/>
                  </a:lnTo>
                  <a:lnTo>
                    <a:pt x="98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8" name="Arrow: Chevron 34"/>
          <p:cNvSpPr/>
          <p:nvPr/>
        </p:nvSpPr>
        <p:spPr>
          <a:xfrm>
            <a:off x="3311909" y="2499147"/>
            <a:ext cx="353859" cy="3538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9" name="Arrow: Chevron 35"/>
          <p:cNvSpPr/>
          <p:nvPr/>
        </p:nvSpPr>
        <p:spPr>
          <a:xfrm>
            <a:off x="5920940" y="2499147"/>
            <a:ext cx="353859" cy="3538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0" name="Arrow: Chevron 36"/>
          <p:cNvSpPr/>
          <p:nvPr/>
        </p:nvSpPr>
        <p:spPr>
          <a:xfrm>
            <a:off x="8529971" y="2450423"/>
            <a:ext cx="353859" cy="3538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11" name="Group 27"/>
          <p:cNvGrpSpPr/>
          <p:nvPr/>
        </p:nvGrpSpPr>
        <p:grpSpPr>
          <a:xfrm>
            <a:off x="9590397" y="2198534"/>
            <a:ext cx="842040" cy="842040"/>
            <a:chOff x="9743944" y="1880807"/>
            <a:chExt cx="867959" cy="867959"/>
          </a:xfrm>
        </p:grpSpPr>
        <p:sp>
          <p:nvSpPr>
            <p:cNvPr id="12" name="Oval 1"/>
            <p:cNvSpPr/>
            <p:nvPr/>
          </p:nvSpPr>
          <p:spPr>
            <a:xfrm>
              <a:off x="9743944" y="1880807"/>
              <a:ext cx="867959" cy="86795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8" name="Freeform: Shape 37"/>
            <p:cNvSpPr>
              <a:spLocks/>
            </p:cNvSpPr>
            <p:nvPr/>
          </p:nvSpPr>
          <p:spPr bwMode="auto">
            <a:xfrm>
              <a:off x="9966257" y="2120106"/>
              <a:ext cx="423333" cy="427567"/>
            </a:xfrm>
            <a:custGeom>
              <a:avLst/>
              <a:gdLst>
                <a:gd name="T0" fmla="*/ 115 w 200"/>
                <a:gd name="T1" fmla="*/ 188 h 202"/>
                <a:gd name="T2" fmla="*/ 147 w 200"/>
                <a:gd name="T3" fmla="*/ 162 h 202"/>
                <a:gd name="T4" fmla="*/ 53 w 200"/>
                <a:gd name="T5" fmla="*/ 162 h 202"/>
                <a:gd name="T6" fmla="*/ 86 w 200"/>
                <a:gd name="T7" fmla="*/ 188 h 202"/>
                <a:gd name="T8" fmla="*/ 103 w 200"/>
                <a:gd name="T9" fmla="*/ 150 h 202"/>
                <a:gd name="T10" fmla="*/ 118 w 200"/>
                <a:gd name="T11" fmla="*/ 173 h 202"/>
                <a:gd name="T12" fmla="*/ 96 w 200"/>
                <a:gd name="T13" fmla="*/ 150 h 202"/>
                <a:gd name="T14" fmla="*/ 96 w 200"/>
                <a:gd name="T15" fmla="*/ 189 h 202"/>
                <a:gd name="T16" fmla="*/ 148 w 200"/>
                <a:gd name="T17" fmla="*/ 104 h 202"/>
                <a:gd name="T18" fmla="*/ 151 w 200"/>
                <a:gd name="T19" fmla="*/ 156 h 202"/>
                <a:gd name="T20" fmla="*/ 184 w 200"/>
                <a:gd name="T21" fmla="*/ 127 h 202"/>
                <a:gd name="T22" fmla="*/ 103 w 200"/>
                <a:gd name="T23" fmla="*/ 104 h 202"/>
                <a:gd name="T24" fmla="*/ 140 w 200"/>
                <a:gd name="T25" fmla="*/ 127 h 202"/>
                <a:gd name="T26" fmla="*/ 57 w 200"/>
                <a:gd name="T27" fmla="*/ 104 h 202"/>
                <a:gd name="T28" fmla="*/ 96 w 200"/>
                <a:gd name="T29" fmla="*/ 143 h 202"/>
                <a:gd name="T30" fmla="*/ 13 w 200"/>
                <a:gd name="T31" fmla="*/ 104 h 202"/>
                <a:gd name="T32" fmla="*/ 39 w 200"/>
                <a:gd name="T33" fmla="*/ 163 h 202"/>
                <a:gd name="T34" fmla="*/ 54 w 200"/>
                <a:gd name="T35" fmla="*/ 128 h 202"/>
                <a:gd name="T36" fmla="*/ 135 w 200"/>
                <a:gd name="T37" fmla="*/ 59 h 202"/>
                <a:gd name="T38" fmla="*/ 103 w 200"/>
                <a:gd name="T39" fmla="*/ 98 h 202"/>
                <a:gd name="T40" fmla="*/ 135 w 200"/>
                <a:gd name="T41" fmla="*/ 59 h 202"/>
                <a:gd name="T42" fmla="*/ 57 w 200"/>
                <a:gd name="T43" fmla="*/ 98 h 202"/>
                <a:gd name="T44" fmla="*/ 80 w 200"/>
                <a:gd name="T45" fmla="*/ 63 h 202"/>
                <a:gd name="T46" fmla="*/ 141 w 200"/>
                <a:gd name="T47" fmla="*/ 58 h 202"/>
                <a:gd name="T48" fmla="*/ 187 w 200"/>
                <a:gd name="T49" fmla="*/ 98 h 202"/>
                <a:gd name="T50" fmla="*/ 165 w 200"/>
                <a:gd name="T51" fmla="*/ 43 h 202"/>
                <a:gd name="T52" fmla="*/ 15 w 200"/>
                <a:gd name="T53" fmla="*/ 78 h 202"/>
                <a:gd name="T54" fmla="*/ 53 w 200"/>
                <a:gd name="T55" fmla="*/ 76 h 202"/>
                <a:gd name="T56" fmla="*/ 115 w 200"/>
                <a:gd name="T57" fmla="*/ 14 h 202"/>
                <a:gd name="T58" fmla="*/ 150 w 200"/>
                <a:gd name="T59" fmla="*/ 45 h 202"/>
                <a:gd name="T60" fmla="*/ 115 w 200"/>
                <a:gd name="T61" fmla="*/ 14 h 202"/>
                <a:gd name="T62" fmla="*/ 39 w 200"/>
                <a:gd name="T63" fmla="*/ 39 h 202"/>
                <a:gd name="T64" fmla="*/ 72 w 200"/>
                <a:gd name="T65" fmla="*/ 32 h 202"/>
                <a:gd name="T66" fmla="*/ 103 w 200"/>
                <a:gd name="T67" fmla="*/ 59 h 202"/>
                <a:gd name="T68" fmla="*/ 103 w 200"/>
                <a:gd name="T69" fmla="*/ 13 h 202"/>
                <a:gd name="T70" fmla="*/ 96 w 200"/>
                <a:gd name="T71" fmla="*/ 13 h 202"/>
                <a:gd name="T72" fmla="*/ 96 w 200"/>
                <a:gd name="T73" fmla="*/ 59 h 202"/>
                <a:gd name="T74" fmla="*/ 127 w 200"/>
                <a:gd name="T75" fmla="*/ 4 h 202"/>
                <a:gd name="T76" fmla="*/ 187 w 200"/>
                <a:gd name="T77" fmla="*/ 50 h 202"/>
                <a:gd name="T78" fmla="*/ 197 w 200"/>
                <a:gd name="T79" fmla="*/ 128 h 202"/>
                <a:gd name="T80" fmla="*/ 151 w 200"/>
                <a:gd name="T81" fmla="*/ 188 h 202"/>
                <a:gd name="T82" fmla="*/ 73 w 200"/>
                <a:gd name="T83" fmla="*/ 198 h 202"/>
                <a:gd name="T84" fmla="*/ 13 w 200"/>
                <a:gd name="T85" fmla="*/ 151 h 202"/>
                <a:gd name="T86" fmla="*/ 3 w 200"/>
                <a:gd name="T87" fmla="*/ 75 h 202"/>
                <a:gd name="T88" fmla="*/ 49 w 200"/>
                <a:gd name="T89" fmla="*/ 1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02">
                  <a:moveTo>
                    <a:pt x="137" y="157"/>
                  </a:moveTo>
                  <a:lnTo>
                    <a:pt x="127" y="173"/>
                  </a:lnTo>
                  <a:lnTo>
                    <a:pt x="115" y="188"/>
                  </a:lnTo>
                  <a:lnTo>
                    <a:pt x="137" y="180"/>
                  </a:lnTo>
                  <a:lnTo>
                    <a:pt x="157" y="167"/>
                  </a:lnTo>
                  <a:lnTo>
                    <a:pt x="147" y="162"/>
                  </a:lnTo>
                  <a:lnTo>
                    <a:pt x="137" y="157"/>
                  </a:lnTo>
                  <a:close/>
                  <a:moveTo>
                    <a:pt x="65" y="157"/>
                  </a:moveTo>
                  <a:lnTo>
                    <a:pt x="53" y="162"/>
                  </a:lnTo>
                  <a:lnTo>
                    <a:pt x="43" y="167"/>
                  </a:lnTo>
                  <a:lnTo>
                    <a:pt x="63" y="180"/>
                  </a:lnTo>
                  <a:lnTo>
                    <a:pt x="86" y="188"/>
                  </a:lnTo>
                  <a:lnTo>
                    <a:pt x="73" y="173"/>
                  </a:lnTo>
                  <a:lnTo>
                    <a:pt x="65" y="157"/>
                  </a:lnTo>
                  <a:close/>
                  <a:moveTo>
                    <a:pt x="103" y="150"/>
                  </a:moveTo>
                  <a:lnTo>
                    <a:pt x="103" y="189"/>
                  </a:lnTo>
                  <a:lnTo>
                    <a:pt x="103" y="189"/>
                  </a:lnTo>
                  <a:lnTo>
                    <a:pt x="118" y="173"/>
                  </a:lnTo>
                  <a:lnTo>
                    <a:pt x="129" y="154"/>
                  </a:lnTo>
                  <a:lnTo>
                    <a:pt x="103" y="150"/>
                  </a:lnTo>
                  <a:close/>
                  <a:moveTo>
                    <a:pt x="96" y="150"/>
                  </a:moveTo>
                  <a:lnTo>
                    <a:pt x="70" y="154"/>
                  </a:lnTo>
                  <a:lnTo>
                    <a:pt x="82" y="173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6" y="150"/>
                  </a:lnTo>
                  <a:close/>
                  <a:moveTo>
                    <a:pt x="148" y="104"/>
                  </a:moveTo>
                  <a:lnTo>
                    <a:pt x="145" y="128"/>
                  </a:lnTo>
                  <a:lnTo>
                    <a:pt x="138" y="150"/>
                  </a:lnTo>
                  <a:lnTo>
                    <a:pt x="151" y="156"/>
                  </a:lnTo>
                  <a:lnTo>
                    <a:pt x="161" y="163"/>
                  </a:lnTo>
                  <a:lnTo>
                    <a:pt x="176" y="146"/>
                  </a:lnTo>
                  <a:lnTo>
                    <a:pt x="184" y="127"/>
                  </a:lnTo>
                  <a:lnTo>
                    <a:pt x="187" y="104"/>
                  </a:lnTo>
                  <a:lnTo>
                    <a:pt x="148" y="104"/>
                  </a:lnTo>
                  <a:close/>
                  <a:moveTo>
                    <a:pt x="103" y="104"/>
                  </a:moveTo>
                  <a:lnTo>
                    <a:pt x="103" y="143"/>
                  </a:lnTo>
                  <a:lnTo>
                    <a:pt x="132" y="149"/>
                  </a:lnTo>
                  <a:lnTo>
                    <a:pt x="140" y="127"/>
                  </a:lnTo>
                  <a:lnTo>
                    <a:pt x="142" y="104"/>
                  </a:lnTo>
                  <a:lnTo>
                    <a:pt x="103" y="104"/>
                  </a:lnTo>
                  <a:close/>
                  <a:moveTo>
                    <a:pt x="57" y="104"/>
                  </a:moveTo>
                  <a:lnTo>
                    <a:pt x="60" y="127"/>
                  </a:lnTo>
                  <a:lnTo>
                    <a:pt x="67" y="149"/>
                  </a:lnTo>
                  <a:lnTo>
                    <a:pt x="96" y="143"/>
                  </a:lnTo>
                  <a:lnTo>
                    <a:pt x="96" y="104"/>
                  </a:lnTo>
                  <a:lnTo>
                    <a:pt x="57" y="104"/>
                  </a:lnTo>
                  <a:close/>
                  <a:moveTo>
                    <a:pt x="13" y="104"/>
                  </a:moveTo>
                  <a:lnTo>
                    <a:pt x="17" y="127"/>
                  </a:lnTo>
                  <a:lnTo>
                    <a:pt x="26" y="146"/>
                  </a:lnTo>
                  <a:lnTo>
                    <a:pt x="39" y="163"/>
                  </a:lnTo>
                  <a:lnTo>
                    <a:pt x="49" y="156"/>
                  </a:lnTo>
                  <a:lnTo>
                    <a:pt x="62" y="150"/>
                  </a:lnTo>
                  <a:lnTo>
                    <a:pt x="54" y="128"/>
                  </a:lnTo>
                  <a:lnTo>
                    <a:pt x="52" y="104"/>
                  </a:lnTo>
                  <a:lnTo>
                    <a:pt x="13" y="104"/>
                  </a:lnTo>
                  <a:close/>
                  <a:moveTo>
                    <a:pt x="135" y="59"/>
                  </a:moveTo>
                  <a:lnTo>
                    <a:pt x="119" y="63"/>
                  </a:lnTo>
                  <a:lnTo>
                    <a:pt x="103" y="65"/>
                  </a:lnTo>
                  <a:lnTo>
                    <a:pt x="103" y="98"/>
                  </a:lnTo>
                  <a:lnTo>
                    <a:pt x="142" y="98"/>
                  </a:lnTo>
                  <a:lnTo>
                    <a:pt x="140" y="78"/>
                  </a:lnTo>
                  <a:lnTo>
                    <a:pt x="135" y="59"/>
                  </a:lnTo>
                  <a:close/>
                  <a:moveTo>
                    <a:pt x="65" y="59"/>
                  </a:moveTo>
                  <a:lnTo>
                    <a:pt x="60" y="78"/>
                  </a:lnTo>
                  <a:lnTo>
                    <a:pt x="57" y="98"/>
                  </a:lnTo>
                  <a:lnTo>
                    <a:pt x="96" y="98"/>
                  </a:lnTo>
                  <a:lnTo>
                    <a:pt x="96" y="65"/>
                  </a:lnTo>
                  <a:lnTo>
                    <a:pt x="80" y="63"/>
                  </a:lnTo>
                  <a:lnTo>
                    <a:pt x="65" y="59"/>
                  </a:lnTo>
                  <a:close/>
                  <a:moveTo>
                    <a:pt x="165" y="43"/>
                  </a:moveTo>
                  <a:lnTo>
                    <a:pt x="141" y="58"/>
                  </a:lnTo>
                  <a:lnTo>
                    <a:pt x="147" y="76"/>
                  </a:lnTo>
                  <a:lnTo>
                    <a:pt x="148" y="98"/>
                  </a:lnTo>
                  <a:lnTo>
                    <a:pt x="187" y="98"/>
                  </a:lnTo>
                  <a:lnTo>
                    <a:pt x="184" y="78"/>
                  </a:lnTo>
                  <a:lnTo>
                    <a:pt x="177" y="59"/>
                  </a:lnTo>
                  <a:lnTo>
                    <a:pt x="165" y="43"/>
                  </a:lnTo>
                  <a:close/>
                  <a:moveTo>
                    <a:pt x="34" y="43"/>
                  </a:moveTo>
                  <a:lnTo>
                    <a:pt x="23" y="59"/>
                  </a:lnTo>
                  <a:lnTo>
                    <a:pt x="15" y="78"/>
                  </a:lnTo>
                  <a:lnTo>
                    <a:pt x="13" y="98"/>
                  </a:lnTo>
                  <a:lnTo>
                    <a:pt x="52" y="98"/>
                  </a:lnTo>
                  <a:lnTo>
                    <a:pt x="53" y="76"/>
                  </a:lnTo>
                  <a:lnTo>
                    <a:pt x="59" y="58"/>
                  </a:lnTo>
                  <a:lnTo>
                    <a:pt x="34" y="43"/>
                  </a:lnTo>
                  <a:close/>
                  <a:moveTo>
                    <a:pt x="115" y="14"/>
                  </a:moveTo>
                  <a:lnTo>
                    <a:pt x="128" y="32"/>
                  </a:lnTo>
                  <a:lnTo>
                    <a:pt x="138" y="50"/>
                  </a:lnTo>
                  <a:lnTo>
                    <a:pt x="150" y="45"/>
                  </a:lnTo>
                  <a:lnTo>
                    <a:pt x="161" y="39"/>
                  </a:lnTo>
                  <a:lnTo>
                    <a:pt x="140" y="23"/>
                  </a:lnTo>
                  <a:lnTo>
                    <a:pt x="115" y="14"/>
                  </a:lnTo>
                  <a:close/>
                  <a:moveTo>
                    <a:pt x="86" y="14"/>
                  </a:moveTo>
                  <a:lnTo>
                    <a:pt x="60" y="23"/>
                  </a:lnTo>
                  <a:lnTo>
                    <a:pt x="39" y="39"/>
                  </a:lnTo>
                  <a:lnTo>
                    <a:pt x="50" y="45"/>
                  </a:lnTo>
                  <a:lnTo>
                    <a:pt x="62" y="50"/>
                  </a:lnTo>
                  <a:lnTo>
                    <a:pt x="72" y="32"/>
                  </a:lnTo>
                  <a:lnTo>
                    <a:pt x="86" y="14"/>
                  </a:lnTo>
                  <a:close/>
                  <a:moveTo>
                    <a:pt x="103" y="13"/>
                  </a:moveTo>
                  <a:lnTo>
                    <a:pt x="103" y="59"/>
                  </a:lnTo>
                  <a:lnTo>
                    <a:pt x="132" y="53"/>
                  </a:lnTo>
                  <a:lnTo>
                    <a:pt x="121" y="32"/>
                  </a:lnTo>
                  <a:lnTo>
                    <a:pt x="103" y="13"/>
                  </a:lnTo>
                  <a:lnTo>
                    <a:pt x="103" y="13"/>
                  </a:lnTo>
                  <a:close/>
                  <a:moveTo>
                    <a:pt x="96" y="13"/>
                  </a:moveTo>
                  <a:lnTo>
                    <a:pt x="96" y="13"/>
                  </a:lnTo>
                  <a:lnTo>
                    <a:pt x="80" y="32"/>
                  </a:lnTo>
                  <a:lnTo>
                    <a:pt x="67" y="53"/>
                  </a:lnTo>
                  <a:lnTo>
                    <a:pt x="96" y="59"/>
                  </a:lnTo>
                  <a:lnTo>
                    <a:pt x="96" y="13"/>
                  </a:lnTo>
                  <a:close/>
                  <a:moveTo>
                    <a:pt x="101" y="0"/>
                  </a:moveTo>
                  <a:lnTo>
                    <a:pt x="127" y="4"/>
                  </a:lnTo>
                  <a:lnTo>
                    <a:pt x="151" y="14"/>
                  </a:lnTo>
                  <a:lnTo>
                    <a:pt x="171" y="30"/>
                  </a:lnTo>
                  <a:lnTo>
                    <a:pt x="187" y="50"/>
                  </a:lnTo>
                  <a:lnTo>
                    <a:pt x="197" y="75"/>
                  </a:lnTo>
                  <a:lnTo>
                    <a:pt x="200" y="101"/>
                  </a:lnTo>
                  <a:lnTo>
                    <a:pt x="197" y="128"/>
                  </a:lnTo>
                  <a:lnTo>
                    <a:pt x="187" y="151"/>
                  </a:lnTo>
                  <a:lnTo>
                    <a:pt x="171" y="172"/>
                  </a:lnTo>
                  <a:lnTo>
                    <a:pt x="151" y="188"/>
                  </a:lnTo>
                  <a:lnTo>
                    <a:pt x="127" y="198"/>
                  </a:lnTo>
                  <a:lnTo>
                    <a:pt x="101" y="202"/>
                  </a:lnTo>
                  <a:lnTo>
                    <a:pt x="73" y="198"/>
                  </a:lnTo>
                  <a:lnTo>
                    <a:pt x="49" y="188"/>
                  </a:lnTo>
                  <a:lnTo>
                    <a:pt x="28" y="172"/>
                  </a:lnTo>
                  <a:lnTo>
                    <a:pt x="13" y="151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5"/>
                  </a:lnTo>
                  <a:lnTo>
                    <a:pt x="13" y="50"/>
                  </a:lnTo>
                  <a:lnTo>
                    <a:pt x="28" y="30"/>
                  </a:lnTo>
                  <a:lnTo>
                    <a:pt x="49" y="14"/>
                  </a:lnTo>
                  <a:lnTo>
                    <a:pt x="73" y="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rtl="1"/>
              <a:endParaRPr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-288509" y="-190606"/>
            <a:ext cx="2002465" cy="1316037"/>
            <a:chOff x="2784891" y="-471487"/>
            <a:chExt cx="3863970" cy="2539434"/>
          </a:xfrm>
        </p:grpSpPr>
        <p:sp>
          <p:nvSpPr>
            <p:cNvPr id="43" name="矩形 15"/>
            <p:cNvSpPr/>
            <p:nvPr/>
          </p:nvSpPr>
          <p:spPr>
            <a:xfrm rot="1800000">
              <a:off x="3430991" y="340511"/>
              <a:ext cx="3217870" cy="1727436"/>
            </a:xfrm>
            <a:custGeom>
              <a:avLst/>
              <a:gdLst>
                <a:gd name="connsiteX0" fmla="*/ 0 w 3906895"/>
                <a:gd name="connsiteY0" fmla="*/ 0 h 1727086"/>
                <a:gd name="connsiteX1" fmla="*/ 3906895 w 3906895"/>
                <a:gd name="connsiteY1" fmla="*/ 0 h 1727086"/>
                <a:gd name="connsiteX2" fmla="*/ 3906895 w 3906895"/>
                <a:gd name="connsiteY2" fmla="*/ 1727086 h 1727086"/>
                <a:gd name="connsiteX3" fmla="*/ 0 w 3906895"/>
                <a:gd name="connsiteY3" fmla="*/ 1727086 h 1727086"/>
                <a:gd name="connsiteX4" fmla="*/ 0 w 3906895"/>
                <a:gd name="connsiteY4" fmla="*/ 0 h 1727086"/>
                <a:gd name="connsiteX0" fmla="*/ 0 w 3906895"/>
                <a:gd name="connsiteY0" fmla="*/ 10186 h 1737272"/>
                <a:gd name="connsiteX1" fmla="*/ 1259426 w 3906895"/>
                <a:gd name="connsiteY1" fmla="*/ 0 h 1737272"/>
                <a:gd name="connsiteX2" fmla="*/ 3906895 w 3906895"/>
                <a:gd name="connsiteY2" fmla="*/ 10186 h 1737272"/>
                <a:gd name="connsiteX3" fmla="*/ 3906895 w 3906895"/>
                <a:gd name="connsiteY3" fmla="*/ 1737272 h 1737272"/>
                <a:gd name="connsiteX4" fmla="*/ 0 w 3906895"/>
                <a:gd name="connsiteY4" fmla="*/ 1737272 h 1737272"/>
                <a:gd name="connsiteX5" fmla="*/ 0 w 3906895"/>
                <a:gd name="connsiteY5" fmla="*/ 10186 h 1737272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737272 h 1744666"/>
                <a:gd name="connsiteX6" fmla="*/ 0 w 3906895"/>
                <a:gd name="connsiteY6" fmla="*/ 10186 h 1744666"/>
                <a:gd name="connsiteX0" fmla="*/ 0 w 3906895"/>
                <a:gd name="connsiteY0" fmla="*/ 10186 h 1744666"/>
                <a:gd name="connsiteX1" fmla="*/ 1259426 w 3906895"/>
                <a:gd name="connsiteY1" fmla="*/ 0 h 1744666"/>
                <a:gd name="connsiteX2" fmla="*/ 3906895 w 3906895"/>
                <a:gd name="connsiteY2" fmla="*/ 10186 h 1744666"/>
                <a:gd name="connsiteX3" fmla="*/ 3906895 w 3906895"/>
                <a:gd name="connsiteY3" fmla="*/ 1737272 h 1744666"/>
                <a:gd name="connsiteX4" fmla="*/ 1199853 w 3906895"/>
                <a:gd name="connsiteY4" fmla="*/ 1744666 h 1744666"/>
                <a:gd name="connsiteX5" fmla="*/ 0 w 3906895"/>
                <a:gd name="connsiteY5" fmla="*/ 10186 h 1744666"/>
                <a:gd name="connsiteX0" fmla="*/ 0 w 2707042"/>
                <a:gd name="connsiteY0" fmla="*/ 1744666 h 1744666"/>
                <a:gd name="connsiteX1" fmla="*/ 59573 w 2707042"/>
                <a:gd name="connsiteY1" fmla="*/ 0 h 1744666"/>
                <a:gd name="connsiteX2" fmla="*/ 2707042 w 2707042"/>
                <a:gd name="connsiteY2" fmla="*/ 10186 h 1744666"/>
                <a:gd name="connsiteX3" fmla="*/ 2707042 w 2707042"/>
                <a:gd name="connsiteY3" fmla="*/ 1737272 h 1744666"/>
                <a:gd name="connsiteX4" fmla="*/ 0 w 2707042"/>
                <a:gd name="connsiteY4" fmla="*/ 1744666 h 17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042" h="1744666">
                  <a:moveTo>
                    <a:pt x="0" y="1744666"/>
                  </a:moveTo>
                  <a:lnTo>
                    <a:pt x="59573" y="0"/>
                  </a:lnTo>
                  <a:lnTo>
                    <a:pt x="2707042" y="10186"/>
                  </a:lnTo>
                  <a:lnTo>
                    <a:pt x="2707042" y="1737272"/>
                  </a:lnTo>
                  <a:lnTo>
                    <a:pt x="0" y="1744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solidFill>
                  <a:prstClr val="white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784891" y="-471487"/>
              <a:ext cx="1739900" cy="17399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dirty="0"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2345" y="332683"/>
            <a:ext cx="5751330" cy="773727"/>
            <a:chOff x="1059045" y="332683"/>
            <a:chExt cx="5751330" cy="773727"/>
          </a:xfrm>
        </p:grpSpPr>
        <p:sp>
          <p:nvSpPr>
            <p:cNvPr id="46" name="文本框 45"/>
            <p:cNvSpPr txBox="1"/>
            <p:nvPr/>
          </p:nvSpPr>
          <p:spPr>
            <a:xfrm>
              <a:off x="1059045" y="332683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defRPr/>
              </a:pPr>
              <a:r>
                <a:rPr lang="fa-IR" altLang="zh-CN" sz="3200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متن عنوان را اضافه کنید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59045" y="794786"/>
              <a:ext cx="575133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rtl="1">
                <a:lnSpc>
                  <a:spcPct val="125000"/>
                </a:lnSpc>
                <a:defRPr/>
              </a:pPr>
              <a:r>
                <a:rPr lang="fa-IR" altLang="zh-CN" sz="1200" dirty="0">
                  <a:solidFill>
                    <a:prstClr val="white">
                      <a:lumMod val="50000"/>
                    </a:prstClr>
                  </a:solidFill>
                  <a:cs typeface="B Nazanin" panose="00000400000000000000" pitchFamily="2" charset="-78"/>
                  <a:sym typeface="+mn-lt"/>
                </a:rPr>
                <a:t>ارائه را چاپ کنید و آن را به یک فیلم تبدیل کنید تا در زمینه وسیع تری استفاده شود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56736" y="3537085"/>
            <a:ext cx="2447748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65768" y="3537085"/>
            <a:ext cx="2447748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74800" y="3537085"/>
            <a:ext cx="2447748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883830" y="3537085"/>
            <a:ext cx="2447748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fa-IR" altLang="zh-CN" sz="1600" b="1" dirty="0">
                <a:cs typeface="B Nazanin" panose="00000400000000000000" pitchFamily="2" charset="-78"/>
                <a:sym typeface="+mn-lt"/>
              </a:rPr>
              <a:t>متن عنوان را اضافه کنید</a:t>
            </a:r>
            <a:endParaRPr lang="zh-CN" altLang="en-US" sz="1600" b="1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23926" y="4428890"/>
            <a:ext cx="10355442" cy="3885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rtl="1">
              <a:lnSpc>
                <a:spcPct val="150000"/>
              </a:lnSpc>
            </a:pPr>
            <a:r>
              <a:rPr lang="fa-IR" altLang="zh-CN" sz="1400" dirty="0">
                <a:solidFill>
                  <a:srgbClr val="7F7F7F"/>
                </a:solidFill>
                <a:cs typeface="B Nazanin" panose="00000400000000000000" pitchFamily="2" charset="-78"/>
                <a:sym typeface="+mn-lt"/>
              </a:rPr>
              <a:t>برای افزودن محتوایی که با عنوان مطابقت دارد، اینجا را کلیک کنید. برای افزودن محتوایی که با عنوان مطابقت دارد، اینجا را کلیک کنید.</a:t>
            </a:r>
            <a:endParaRPr lang="zh-CN" altLang="en-US" sz="1400" dirty="0">
              <a:solidFill>
                <a:srgbClr val="7F7F7F"/>
              </a:solidFill>
              <a:cs typeface="B Nazanin" panose="00000400000000000000" pitchFamily="2" charset="-78"/>
              <a:sym typeface="+mn-lt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488838" y="3623908"/>
            <a:ext cx="0" cy="194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097870" y="3623908"/>
            <a:ext cx="0" cy="194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706902" y="3623908"/>
            <a:ext cx="0" cy="194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85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61" grpId="0" animBg="1"/>
      <p:bldP spid="62" grpId="0" animBg="1"/>
      <p:bldP spid="63" grpId="0" animBg="1"/>
      <p:bldP spid="4" grpId="0" animBg="1"/>
      <p:bldP spid="8" grpId="0" animBg="1"/>
      <p:bldP spid="9" grpId="0" animBg="1"/>
      <p:bldP spid="10" grpId="0" animBg="1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FFFFFF"/>
      </a:accent2>
      <a:accent3>
        <a:srgbClr val="0070C0"/>
      </a:accent3>
      <a:accent4>
        <a:srgbClr val="FFFFFF"/>
      </a:accent4>
      <a:accent5>
        <a:srgbClr val="0070C0"/>
      </a:accent5>
      <a:accent6>
        <a:srgbClr val="FFFFFF"/>
      </a:accent6>
      <a:hlink>
        <a:srgbClr val="0563C1"/>
      </a:hlink>
      <a:folHlink>
        <a:srgbClr val="954F72"/>
      </a:folHlink>
    </a:clrScheme>
    <a:fontScheme name="oihouyn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1809</Words>
  <Application>Microsoft Office PowerPoint</Application>
  <PresentationFormat>Widescreen</PresentationFormat>
  <Paragraphs>244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微软雅黑</vt:lpstr>
      <vt:lpstr>Arial</vt:lpstr>
      <vt:lpstr>Calibri</vt:lpstr>
      <vt:lpstr>Copperplate Gothic Bold</vt:lpstr>
      <vt:lpstr>Wingdings</vt:lpstr>
      <vt:lpstr>字魂59号-创粗黑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2024-02-08T08:40:58Z</dcterms:created>
  <dcterms:modified xsi:type="dcterms:W3CDTF">2024-02-16T15:25:43Z</dcterms:modified>
</cp:coreProperties>
</file>