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5" r:id="rId35"/>
    <p:sldId id="296" r:id="rId36"/>
    <p:sldId id="297" r:id="rId37"/>
  </p:sldIdLst>
  <p:sldSz cx="18288000" cy="10287000"/>
  <p:notesSz cx="6858000" cy="9144000"/>
  <p:embeddedFontLst>
    <p:embeddedFont>
      <p:font typeface="Arial" panose="020B0604020202020204" pitchFamily="34" charset="0"/>
      <p:regular r:id="rId39"/>
    </p:embeddedFont>
    <p:embeddedFont>
      <p:font typeface="Arial Bold" panose="020B0704020202020204" pitchFamily="34" charset="0"/>
      <p:regular r:id="rId40"/>
      <p:bold r:id="rId41"/>
    </p:embeddedFont>
    <p:embeddedFont>
      <p:font typeface="Arial Bold Italics" panose="020B0604020202020204" charset="0"/>
      <p:regular r:id="rId42"/>
    </p:embeddedFont>
    <p:embeddedFont>
      <p:font typeface="Arimo" panose="020B0604020202020204" charset="0"/>
      <p:regular r:id="rId43"/>
    </p:embeddedFont>
    <p:embeddedFont>
      <p:font typeface="Arimo Bold" panose="020B0604020202020204" charset="0"/>
      <p:regular r:id="rId44"/>
    </p:embeddedFont>
    <p:embeddedFont>
      <p:font typeface="Cairo" panose="020B0604020202020204" charset="-78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Open Sans Bold" panose="020B0806030504020204" charset="0"/>
      <p:regular r:id="rId54"/>
    </p:embeddedFont>
    <p:embeddedFont>
      <p:font typeface="Open Sans Light" panose="020B0306030504020204" pitchFamily="34" charset="0"/>
      <p:regular r:id="rId55"/>
      <p:italic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  <p:embeddedFont>
      <p:font typeface="Trebuchet MS Bold" panose="020B0703020202020204" pitchFamily="34" charset="0"/>
      <p:regular r:id="rId61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061" autoAdjust="0"/>
  </p:normalViewPr>
  <p:slideViewPr>
    <p:cSldViewPr>
      <p:cViewPr varScale="1">
        <p:scale>
          <a:sx n="40" d="100"/>
          <a:sy n="40" d="100"/>
        </p:scale>
        <p:origin x="9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4372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54112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824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svg"/><Relationship Id="rId3" Type="http://schemas.openxmlformats.org/officeDocument/2006/relationships/image" Target="../media/image113.svg"/><Relationship Id="rId7" Type="http://schemas.openxmlformats.org/officeDocument/2006/relationships/image" Target="../media/image117.sv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svg"/><Relationship Id="rId5" Type="http://schemas.openxmlformats.org/officeDocument/2006/relationships/image" Target="../media/image115.svg"/><Relationship Id="rId15" Type="http://schemas.openxmlformats.org/officeDocument/2006/relationships/image" Target="../media/image125.sv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svg"/><Relationship Id="rId14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12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127.sv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7.svg"/><Relationship Id="rId21" Type="http://schemas.openxmlformats.org/officeDocument/2006/relationships/image" Target="../media/image142.png"/><Relationship Id="rId42" Type="http://schemas.openxmlformats.org/officeDocument/2006/relationships/image" Target="../media/image163.svg"/><Relationship Id="rId47" Type="http://schemas.openxmlformats.org/officeDocument/2006/relationships/image" Target="../media/image168.png"/><Relationship Id="rId63" Type="http://schemas.openxmlformats.org/officeDocument/2006/relationships/image" Target="../media/image184.png"/><Relationship Id="rId68" Type="http://schemas.openxmlformats.org/officeDocument/2006/relationships/image" Target="../media/image189.svg"/><Relationship Id="rId84" Type="http://schemas.openxmlformats.org/officeDocument/2006/relationships/image" Target="../media/image205.svg"/><Relationship Id="rId16" Type="http://schemas.openxmlformats.org/officeDocument/2006/relationships/image" Target="../media/image137.svg"/><Relationship Id="rId11" Type="http://schemas.openxmlformats.org/officeDocument/2006/relationships/image" Target="../media/image132.png"/><Relationship Id="rId32" Type="http://schemas.openxmlformats.org/officeDocument/2006/relationships/image" Target="../media/image153.svg"/><Relationship Id="rId37" Type="http://schemas.openxmlformats.org/officeDocument/2006/relationships/image" Target="../media/image158.png"/><Relationship Id="rId53" Type="http://schemas.openxmlformats.org/officeDocument/2006/relationships/image" Target="../media/image174.png"/><Relationship Id="rId58" Type="http://schemas.openxmlformats.org/officeDocument/2006/relationships/image" Target="../media/image179.svg"/><Relationship Id="rId74" Type="http://schemas.openxmlformats.org/officeDocument/2006/relationships/image" Target="../media/image195.svg"/><Relationship Id="rId79" Type="http://schemas.openxmlformats.org/officeDocument/2006/relationships/image" Target="../media/image200.png"/><Relationship Id="rId5" Type="http://schemas.openxmlformats.org/officeDocument/2006/relationships/image" Target="../media/image89.png"/><Relationship Id="rId19" Type="http://schemas.openxmlformats.org/officeDocument/2006/relationships/image" Target="../media/image140.png"/><Relationship Id="rId14" Type="http://schemas.openxmlformats.org/officeDocument/2006/relationships/image" Target="../media/image135.svg"/><Relationship Id="rId22" Type="http://schemas.openxmlformats.org/officeDocument/2006/relationships/image" Target="../media/image143.svg"/><Relationship Id="rId27" Type="http://schemas.openxmlformats.org/officeDocument/2006/relationships/image" Target="../media/image148.png"/><Relationship Id="rId30" Type="http://schemas.openxmlformats.org/officeDocument/2006/relationships/image" Target="../media/image151.svg"/><Relationship Id="rId35" Type="http://schemas.openxmlformats.org/officeDocument/2006/relationships/image" Target="../media/image156.png"/><Relationship Id="rId43" Type="http://schemas.openxmlformats.org/officeDocument/2006/relationships/image" Target="../media/image164.png"/><Relationship Id="rId48" Type="http://schemas.openxmlformats.org/officeDocument/2006/relationships/image" Target="../media/image169.svg"/><Relationship Id="rId56" Type="http://schemas.openxmlformats.org/officeDocument/2006/relationships/image" Target="../media/image177.svg"/><Relationship Id="rId64" Type="http://schemas.openxmlformats.org/officeDocument/2006/relationships/image" Target="../media/image185.svg"/><Relationship Id="rId69" Type="http://schemas.openxmlformats.org/officeDocument/2006/relationships/image" Target="../media/image190.png"/><Relationship Id="rId77" Type="http://schemas.openxmlformats.org/officeDocument/2006/relationships/image" Target="../media/image198.png"/><Relationship Id="rId8" Type="http://schemas.openxmlformats.org/officeDocument/2006/relationships/image" Target="../media/image129.svg"/><Relationship Id="rId51" Type="http://schemas.openxmlformats.org/officeDocument/2006/relationships/image" Target="../media/image172.png"/><Relationship Id="rId72" Type="http://schemas.openxmlformats.org/officeDocument/2006/relationships/image" Target="../media/image193.svg"/><Relationship Id="rId80" Type="http://schemas.openxmlformats.org/officeDocument/2006/relationships/image" Target="../media/image201.svg"/><Relationship Id="rId85" Type="http://schemas.openxmlformats.org/officeDocument/2006/relationships/image" Target="../media/image206.png"/><Relationship Id="rId3" Type="http://schemas.openxmlformats.org/officeDocument/2006/relationships/image" Target="../media/image91.png"/><Relationship Id="rId12" Type="http://schemas.openxmlformats.org/officeDocument/2006/relationships/image" Target="../media/image133.sv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38" Type="http://schemas.openxmlformats.org/officeDocument/2006/relationships/image" Target="../media/image159.svg"/><Relationship Id="rId46" Type="http://schemas.openxmlformats.org/officeDocument/2006/relationships/image" Target="../media/image167.svg"/><Relationship Id="rId59" Type="http://schemas.openxmlformats.org/officeDocument/2006/relationships/image" Target="../media/image180.png"/><Relationship Id="rId67" Type="http://schemas.openxmlformats.org/officeDocument/2006/relationships/image" Target="../media/image188.png"/><Relationship Id="rId20" Type="http://schemas.openxmlformats.org/officeDocument/2006/relationships/image" Target="../media/image141.svg"/><Relationship Id="rId41" Type="http://schemas.openxmlformats.org/officeDocument/2006/relationships/image" Target="../media/image162.png"/><Relationship Id="rId54" Type="http://schemas.openxmlformats.org/officeDocument/2006/relationships/image" Target="../media/image175.svg"/><Relationship Id="rId62" Type="http://schemas.openxmlformats.org/officeDocument/2006/relationships/image" Target="../media/image183.svg"/><Relationship Id="rId70" Type="http://schemas.openxmlformats.org/officeDocument/2006/relationships/image" Target="../media/image191.svg"/><Relationship Id="rId75" Type="http://schemas.openxmlformats.org/officeDocument/2006/relationships/image" Target="../media/image196.png"/><Relationship Id="rId83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svg"/><Relationship Id="rId36" Type="http://schemas.openxmlformats.org/officeDocument/2006/relationships/image" Target="../media/image157.svg"/><Relationship Id="rId49" Type="http://schemas.openxmlformats.org/officeDocument/2006/relationships/image" Target="../media/image170.png"/><Relationship Id="rId57" Type="http://schemas.openxmlformats.org/officeDocument/2006/relationships/image" Target="../media/image178.png"/><Relationship Id="rId10" Type="http://schemas.openxmlformats.org/officeDocument/2006/relationships/image" Target="../media/image131.svg"/><Relationship Id="rId31" Type="http://schemas.openxmlformats.org/officeDocument/2006/relationships/image" Target="../media/image152.png"/><Relationship Id="rId44" Type="http://schemas.openxmlformats.org/officeDocument/2006/relationships/image" Target="../media/image165.svg"/><Relationship Id="rId52" Type="http://schemas.openxmlformats.org/officeDocument/2006/relationships/image" Target="../media/image173.svg"/><Relationship Id="rId60" Type="http://schemas.openxmlformats.org/officeDocument/2006/relationships/image" Target="../media/image181.svg"/><Relationship Id="rId65" Type="http://schemas.openxmlformats.org/officeDocument/2006/relationships/image" Target="../media/image186.png"/><Relationship Id="rId73" Type="http://schemas.openxmlformats.org/officeDocument/2006/relationships/image" Target="../media/image194.png"/><Relationship Id="rId78" Type="http://schemas.openxmlformats.org/officeDocument/2006/relationships/image" Target="../media/image199.svg"/><Relationship Id="rId81" Type="http://schemas.openxmlformats.org/officeDocument/2006/relationships/image" Target="../media/image202.png"/><Relationship Id="rId86" Type="http://schemas.openxmlformats.org/officeDocument/2006/relationships/image" Target="../media/image207.svg"/><Relationship Id="rId4" Type="http://schemas.openxmlformats.org/officeDocument/2006/relationships/image" Target="../media/image92.svg"/><Relationship Id="rId9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9.svg"/><Relationship Id="rId39" Type="http://schemas.openxmlformats.org/officeDocument/2006/relationships/image" Target="../media/image160.png"/><Relationship Id="rId34" Type="http://schemas.openxmlformats.org/officeDocument/2006/relationships/image" Target="../media/image155.svg"/><Relationship Id="rId50" Type="http://schemas.openxmlformats.org/officeDocument/2006/relationships/image" Target="../media/image171.svg"/><Relationship Id="rId55" Type="http://schemas.openxmlformats.org/officeDocument/2006/relationships/image" Target="../media/image176.png"/><Relationship Id="rId76" Type="http://schemas.openxmlformats.org/officeDocument/2006/relationships/image" Target="../media/image197.svg"/><Relationship Id="rId7" Type="http://schemas.openxmlformats.org/officeDocument/2006/relationships/image" Target="../media/image128.png"/><Relationship Id="rId71" Type="http://schemas.openxmlformats.org/officeDocument/2006/relationships/image" Target="../media/image192.png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150.png"/><Relationship Id="rId24" Type="http://schemas.openxmlformats.org/officeDocument/2006/relationships/image" Target="../media/image145.svg"/><Relationship Id="rId40" Type="http://schemas.openxmlformats.org/officeDocument/2006/relationships/image" Target="../media/image161.svg"/><Relationship Id="rId45" Type="http://schemas.openxmlformats.org/officeDocument/2006/relationships/image" Target="../media/image166.png"/><Relationship Id="rId66" Type="http://schemas.openxmlformats.org/officeDocument/2006/relationships/image" Target="../media/image187.svg"/><Relationship Id="rId61" Type="http://schemas.openxmlformats.org/officeDocument/2006/relationships/image" Target="../media/image182.png"/><Relationship Id="rId82" Type="http://schemas.openxmlformats.org/officeDocument/2006/relationships/image" Target="../media/image203.sv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svg"/><Relationship Id="rId21" Type="http://schemas.openxmlformats.org/officeDocument/2006/relationships/image" Target="../media/image222.png"/><Relationship Id="rId42" Type="http://schemas.openxmlformats.org/officeDocument/2006/relationships/image" Target="../media/image243.svg"/><Relationship Id="rId47" Type="http://schemas.openxmlformats.org/officeDocument/2006/relationships/image" Target="../media/image248.png"/><Relationship Id="rId63" Type="http://schemas.openxmlformats.org/officeDocument/2006/relationships/image" Target="../media/image264.png"/><Relationship Id="rId68" Type="http://schemas.openxmlformats.org/officeDocument/2006/relationships/image" Target="../media/image269.svg"/><Relationship Id="rId84" Type="http://schemas.openxmlformats.org/officeDocument/2006/relationships/image" Target="../media/image285.svg"/><Relationship Id="rId89" Type="http://schemas.openxmlformats.org/officeDocument/2006/relationships/image" Target="../media/image290.png"/><Relationship Id="rId16" Type="http://schemas.openxmlformats.org/officeDocument/2006/relationships/image" Target="../media/image217.svg"/><Relationship Id="rId11" Type="http://schemas.openxmlformats.org/officeDocument/2006/relationships/image" Target="../media/image212.png"/><Relationship Id="rId32" Type="http://schemas.openxmlformats.org/officeDocument/2006/relationships/image" Target="../media/image233.svg"/><Relationship Id="rId37" Type="http://schemas.openxmlformats.org/officeDocument/2006/relationships/image" Target="../media/image238.png"/><Relationship Id="rId53" Type="http://schemas.openxmlformats.org/officeDocument/2006/relationships/image" Target="../media/image254.png"/><Relationship Id="rId58" Type="http://schemas.openxmlformats.org/officeDocument/2006/relationships/image" Target="../media/image259.svg"/><Relationship Id="rId74" Type="http://schemas.openxmlformats.org/officeDocument/2006/relationships/image" Target="../media/image275.svg"/><Relationship Id="rId79" Type="http://schemas.openxmlformats.org/officeDocument/2006/relationships/image" Target="../media/image280.png"/><Relationship Id="rId5" Type="http://schemas.openxmlformats.org/officeDocument/2006/relationships/image" Target="../media/image89.png"/><Relationship Id="rId90" Type="http://schemas.openxmlformats.org/officeDocument/2006/relationships/image" Target="../media/image291.svg"/><Relationship Id="rId22" Type="http://schemas.openxmlformats.org/officeDocument/2006/relationships/image" Target="../media/image223.svg"/><Relationship Id="rId27" Type="http://schemas.openxmlformats.org/officeDocument/2006/relationships/image" Target="../media/image228.png"/><Relationship Id="rId43" Type="http://schemas.openxmlformats.org/officeDocument/2006/relationships/image" Target="../media/image244.png"/><Relationship Id="rId48" Type="http://schemas.openxmlformats.org/officeDocument/2006/relationships/image" Target="../media/image249.svg"/><Relationship Id="rId64" Type="http://schemas.openxmlformats.org/officeDocument/2006/relationships/image" Target="../media/image265.svg"/><Relationship Id="rId69" Type="http://schemas.openxmlformats.org/officeDocument/2006/relationships/image" Target="../media/image270.png"/><Relationship Id="rId8" Type="http://schemas.openxmlformats.org/officeDocument/2006/relationships/image" Target="../media/image209.svg"/><Relationship Id="rId51" Type="http://schemas.openxmlformats.org/officeDocument/2006/relationships/image" Target="../media/image252.png"/><Relationship Id="rId72" Type="http://schemas.openxmlformats.org/officeDocument/2006/relationships/image" Target="../media/image273.svg"/><Relationship Id="rId80" Type="http://schemas.openxmlformats.org/officeDocument/2006/relationships/image" Target="../media/image281.svg"/><Relationship Id="rId85" Type="http://schemas.openxmlformats.org/officeDocument/2006/relationships/image" Target="../media/image286.png"/><Relationship Id="rId93" Type="http://schemas.openxmlformats.org/officeDocument/2006/relationships/image" Target="../media/image294.png"/><Relationship Id="rId3" Type="http://schemas.openxmlformats.org/officeDocument/2006/relationships/image" Target="../media/image91.png"/><Relationship Id="rId12" Type="http://schemas.openxmlformats.org/officeDocument/2006/relationships/image" Target="../media/image213.svg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33" Type="http://schemas.openxmlformats.org/officeDocument/2006/relationships/image" Target="../media/image234.png"/><Relationship Id="rId38" Type="http://schemas.openxmlformats.org/officeDocument/2006/relationships/image" Target="../media/image239.svg"/><Relationship Id="rId46" Type="http://schemas.openxmlformats.org/officeDocument/2006/relationships/image" Target="../media/image247.svg"/><Relationship Id="rId59" Type="http://schemas.openxmlformats.org/officeDocument/2006/relationships/image" Target="../media/image260.png"/><Relationship Id="rId67" Type="http://schemas.openxmlformats.org/officeDocument/2006/relationships/image" Target="../media/image268.png"/><Relationship Id="rId20" Type="http://schemas.openxmlformats.org/officeDocument/2006/relationships/image" Target="../media/image221.svg"/><Relationship Id="rId41" Type="http://schemas.openxmlformats.org/officeDocument/2006/relationships/image" Target="../media/image242.png"/><Relationship Id="rId54" Type="http://schemas.openxmlformats.org/officeDocument/2006/relationships/image" Target="../media/image255.svg"/><Relationship Id="rId62" Type="http://schemas.openxmlformats.org/officeDocument/2006/relationships/image" Target="../media/image263.svg"/><Relationship Id="rId70" Type="http://schemas.openxmlformats.org/officeDocument/2006/relationships/image" Target="../media/image271.svg"/><Relationship Id="rId75" Type="http://schemas.openxmlformats.org/officeDocument/2006/relationships/image" Target="../media/image276.png"/><Relationship Id="rId83" Type="http://schemas.openxmlformats.org/officeDocument/2006/relationships/image" Target="../media/image284.png"/><Relationship Id="rId88" Type="http://schemas.openxmlformats.org/officeDocument/2006/relationships/image" Target="../media/image289.svg"/><Relationship Id="rId91" Type="http://schemas.openxmlformats.org/officeDocument/2006/relationships/image" Target="../media/image2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5" Type="http://schemas.openxmlformats.org/officeDocument/2006/relationships/image" Target="../media/image216.png"/><Relationship Id="rId23" Type="http://schemas.openxmlformats.org/officeDocument/2006/relationships/image" Target="../media/image224.png"/><Relationship Id="rId28" Type="http://schemas.openxmlformats.org/officeDocument/2006/relationships/image" Target="../media/image229.svg"/><Relationship Id="rId36" Type="http://schemas.openxmlformats.org/officeDocument/2006/relationships/image" Target="../media/image237.svg"/><Relationship Id="rId49" Type="http://schemas.openxmlformats.org/officeDocument/2006/relationships/image" Target="../media/image250.png"/><Relationship Id="rId57" Type="http://schemas.openxmlformats.org/officeDocument/2006/relationships/image" Target="../media/image258.png"/><Relationship Id="rId10" Type="http://schemas.openxmlformats.org/officeDocument/2006/relationships/image" Target="../media/image211.svg"/><Relationship Id="rId31" Type="http://schemas.openxmlformats.org/officeDocument/2006/relationships/image" Target="../media/image232.png"/><Relationship Id="rId44" Type="http://schemas.openxmlformats.org/officeDocument/2006/relationships/image" Target="../media/image245.svg"/><Relationship Id="rId52" Type="http://schemas.openxmlformats.org/officeDocument/2006/relationships/image" Target="../media/image253.svg"/><Relationship Id="rId60" Type="http://schemas.openxmlformats.org/officeDocument/2006/relationships/image" Target="../media/image261.svg"/><Relationship Id="rId65" Type="http://schemas.openxmlformats.org/officeDocument/2006/relationships/image" Target="../media/image266.png"/><Relationship Id="rId73" Type="http://schemas.openxmlformats.org/officeDocument/2006/relationships/image" Target="../media/image274.png"/><Relationship Id="rId78" Type="http://schemas.openxmlformats.org/officeDocument/2006/relationships/image" Target="../media/image279.svg"/><Relationship Id="rId81" Type="http://schemas.openxmlformats.org/officeDocument/2006/relationships/image" Target="../media/image282.png"/><Relationship Id="rId86" Type="http://schemas.openxmlformats.org/officeDocument/2006/relationships/image" Target="../media/image287.svg"/><Relationship Id="rId94" Type="http://schemas.openxmlformats.org/officeDocument/2006/relationships/image" Target="../media/image295.svg"/><Relationship Id="rId4" Type="http://schemas.openxmlformats.org/officeDocument/2006/relationships/image" Target="../media/image92.svg"/><Relationship Id="rId9" Type="http://schemas.openxmlformats.org/officeDocument/2006/relationships/image" Target="../media/image210.png"/><Relationship Id="rId13" Type="http://schemas.openxmlformats.org/officeDocument/2006/relationships/image" Target="../media/image214.png"/><Relationship Id="rId18" Type="http://schemas.openxmlformats.org/officeDocument/2006/relationships/image" Target="../media/image219.svg"/><Relationship Id="rId39" Type="http://schemas.openxmlformats.org/officeDocument/2006/relationships/image" Target="../media/image240.png"/><Relationship Id="rId34" Type="http://schemas.openxmlformats.org/officeDocument/2006/relationships/image" Target="../media/image235.svg"/><Relationship Id="rId50" Type="http://schemas.openxmlformats.org/officeDocument/2006/relationships/image" Target="../media/image251.svg"/><Relationship Id="rId55" Type="http://schemas.openxmlformats.org/officeDocument/2006/relationships/image" Target="../media/image256.png"/><Relationship Id="rId76" Type="http://schemas.openxmlformats.org/officeDocument/2006/relationships/image" Target="../media/image277.svg"/><Relationship Id="rId7" Type="http://schemas.openxmlformats.org/officeDocument/2006/relationships/image" Target="../media/image208.png"/><Relationship Id="rId71" Type="http://schemas.openxmlformats.org/officeDocument/2006/relationships/image" Target="../media/image272.png"/><Relationship Id="rId92" Type="http://schemas.openxmlformats.org/officeDocument/2006/relationships/image" Target="../media/image293.svg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230.png"/><Relationship Id="rId24" Type="http://schemas.openxmlformats.org/officeDocument/2006/relationships/image" Target="../media/image225.svg"/><Relationship Id="rId40" Type="http://schemas.openxmlformats.org/officeDocument/2006/relationships/image" Target="../media/image241.svg"/><Relationship Id="rId45" Type="http://schemas.openxmlformats.org/officeDocument/2006/relationships/image" Target="../media/image246.png"/><Relationship Id="rId66" Type="http://schemas.openxmlformats.org/officeDocument/2006/relationships/image" Target="../media/image267.svg"/><Relationship Id="rId87" Type="http://schemas.openxmlformats.org/officeDocument/2006/relationships/image" Target="../media/image288.png"/><Relationship Id="rId61" Type="http://schemas.openxmlformats.org/officeDocument/2006/relationships/image" Target="../media/image262.png"/><Relationship Id="rId82" Type="http://schemas.openxmlformats.org/officeDocument/2006/relationships/image" Target="../media/image283.svg"/><Relationship Id="rId19" Type="http://schemas.openxmlformats.org/officeDocument/2006/relationships/image" Target="../media/image220.png"/><Relationship Id="rId14" Type="http://schemas.openxmlformats.org/officeDocument/2006/relationships/image" Target="../media/image215.svg"/><Relationship Id="rId30" Type="http://schemas.openxmlformats.org/officeDocument/2006/relationships/image" Target="../media/image231.svg"/><Relationship Id="rId35" Type="http://schemas.openxmlformats.org/officeDocument/2006/relationships/image" Target="../media/image236.png"/><Relationship Id="rId56" Type="http://schemas.openxmlformats.org/officeDocument/2006/relationships/image" Target="../media/image257.svg"/><Relationship Id="rId77" Type="http://schemas.openxmlformats.org/officeDocument/2006/relationships/image" Target="../media/image278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5.svg"/><Relationship Id="rId21" Type="http://schemas.openxmlformats.org/officeDocument/2006/relationships/image" Target="../media/image310.png"/><Relationship Id="rId42" Type="http://schemas.openxmlformats.org/officeDocument/2006/relationships/image" Target="../media/image331.svg"/><Relationship Id="rId47" Type="http://schemas.openxmlformats.org/officeDocument/2006/relationships/image" Target="../media/image336.png"/><Relationship Id="rId63" Type="http://schemas.openxmlformats.org/officeDocument/2006/relationships/image" Target="../media/image352.png"/><Relationship Id="rId68" Type="http://schemas.openxmlformats.org/officeDocument/2006/relationships/image" Target="../media/image357.svg"/><Relationship Id="rId84" Type="http://schemas.openxmlformats.org/officeDocument/2006/relationships/image" Target="../media/image373.svg"/><Relationship Id="rId89" Type="http://schemas.openxmlformats.org/officeDocument/2006/relationships/image" Target="../media/image378.png"/><Relationship Id="rId16" Type="http://schemas.openxmlformats.org/officeDocument/2006/relationships/image" Target="../media/image305.svg"/><Relationship Id="rId11" Type="http://schemas.openxmlformats.org/officeDocument/2006/relationships/image" Target="../media/image300.png"/><Relationship Id="rId32" Type="http://schemas.openxmlformats.org/officeDocument/2006/relationships/image" Target="../media/image321.svg"/><Relationship Id="rId37" Type="http://schemas.openxmlformats.org/officeDocument/2006/relationships/image" Target="../media/image326.png"/><Relationship Id="rId53" Type="http://schemas.openxmlformats.org/officeDocument/2006/relationships/image" Target="../media/image342.png"/><Relationship Id="rId58" Type="http://schemas.openxmlformats.org/officeDocument/2006/relationships/image" Target="../media/image347.svg"/><Relationship Id="rId74" Type="http://schemas.openxmlformats.org/officeDocument/2006/relationships/image" Target="../media/image363.svg"/><Relationship Id="rId79" Type="http://schemas.openxmlformats.org/officeDocument/2006/relationships/image" Target="../media/image368.png"/><Relationship Id="rId5" Type="http://schemas.openxmlformats.org/officeDocument/2006/relationships/image" Target="../media/image89.png"/><Relationship Id="rId90" Type="http://schemas.openxmlformats.org/officeDocument/2006/relationships/image" Target="../media/image379.svg"/><Relationship Id="rId14" Type="http://schemas.openxmlformats.org/officeDocument/2006/relationships/image" Target="../media/image303.svg"/><Relationship Id="rId22" Type="http://schemas.openxmlformats.org/officeDocument/2006/relationships/image" Target="../media/image311.svg"/><Relationship Id="rId27" Type="http://schemas.openxmlformats.org/officeDocument/2006/relationships/image" Target="../media/image316.png"/><Relationship Id="rId30" Type="http://schemas.openxmlformats.org/officeDocument/2006/relationships/image" Target="../media/image319.svg"/><Relationship Id="rId35" Type="http://schemas.openxmlformats.org/officeDocument/2006/relationships/image" Target="../media/image324.png"/><Relationship Id="rId43" Type="http://schemas.openxmlformats.org/officeDocument/2006/relationships/image" Target="../media/image332.png"/><Relationship Id="rId48" Type="http://schemas.openxmlformats.org/officeDocument/2006/relationships/image" Target="../media/image337.svg"/><Relationship Id="rId56" Type="http://schemas.openxmlformats.org/officeDocument/2006/relationships/image" Target="../media/image345.svg"/><Relationship Id="rId64" Type="http://schemas.openxmlformats.org/officeDocument/2006/relationships/image" Target="../media/image353.svg"/><Relationship Id="rId69" Type="http://schemas.openxmlformats.org/officeDocument/2006/relationships/image" Target="../media/image358.png"/><Relationship Id="rId77" Type="http://schemas.openxmlformats.org/officeDocument/2006/relationships/image" Target="../media/image366.png"/><Relationship Id="rId8" Type="http://schemas.openxmlformats.org/officeDocument/2006/relationships/image" Target="../media/image297.svg"/><Relationship Id="rId51" Type="http://schemas.openxmlformats.org/officeDocument/2006/relationships/image" Target="../media/image340.png"/><Relationship Id="rId72" Type="http://schemas.openxmlformats.org/officeDocument/2006/relationships/image" Target="../media/image361.svg"/><Relationship Id="rId80" Type="http://schemas.openxmlformats.org/officeDocument/2006/relationships/image" Target="../media/image369.svg"/><Relationship Id="rId85" Type="http://schemas.openxmlformats.org/officeDocument/2006/relationships/image" Target="../media/image374.png"/><Relationship Id="rId3" Type="http://schemas.openxmlformats.org/officeDocument/2006/relationships/image" Target="../media/image91.png"/><Relationship Id="rId12" Type="http://schemas.openxmlformats.org/officeDocument/2006/relationships/image" Target="../media/image301.svg"/><Relationship Id="rId17" Type="http://schemas.openxmlformats.org/officeDocument/2006/relationships/image" Target="../media/image306.png"/><Relationship Id="rId25" Type="http://schemas.openxmlformats.org/officeDocument/2006/relationships/image" Target="../media/image314.png"/><Relationship Id="rId33" Type="http://schemas.openxmlformats.org/officeDocument/2006/relationships/image" Target="../media/image322.png"/><Relationship Id="rId38" Type="http://schemas.openxmlformats.org/officeDocument/2006/relationships/image" Target="../media/image327.svg"/><Relationship Id="rId46" Type="http://schemas.openxmlformats.org/officeDocument/2006/relationships/image" Target="../media/image335.svg"/><Relationship Id="rId59" Type="http://schemas.openxmlformats.org/officeDocument/2006/relationships/image" Target="../media/image348.png"/><Relationship Id="rId67" Type="http://schemas.openxmlformats.org/officeDocument/2006/relationships/image" Target="../media/image356.png"/><Relationship Id="rId20" Type="http://schemas.openxmlformats.org/officeDocument/2006/relationships/image" Target="../media/image309.svg"/><Relationship Id="rId41" Type="http://schemas.openxmlformats.org/officeDocument/2006/relationships/image" Target="../media/image330.png"/><Relationship Id="rId54" Type="http://schemas.openxmlformats.org/officeDocument/2006/relationships/image" Target="../media/image343.svg"/><Relationship Id="rId62" Type="http://schemas.openxmlformats.org/officeDocument/2006/relationships/image" Target="../media/image351.svg"/><Relationship Id="rId70" Type="http://schemas.openxmlformats.org/officeDocument/2006/relationships/image" Target="../media/image359.svg"/><Relationship Id="rId75" Type="http://schemas.openxmlformats.org/officeDocument/2006/relationships/image" Target="../media/image364.png"/><Relationship Id="rId83" Type="http://schemas.openxmlformats.org/officeDocument/2006/relationships/image" Target="../media/image372.png"/><Relationship Id="rId88" Type="http://schemas.openxmlformats.org/officeDocument/2006/relationships/image" Target="../media/image377.svg"/><Relationship Id="rId91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5" Type="http://schemas.openxmlformats.org/officeDocument/2006/relationships/image" Target="../media/image304.png"/><Relationship Id="rId23" Type="http://schemas.openxmlformats.org/officeDocument/2006/relationships/image" Target="../media/image312.png"/><Relationship Id="rId28" Type="http://schemas.openxmlformats.org/officeDocument/2006/relationships/image" Target="../media/image317.svg"/><Relationship Id="rId36" Type="http://schemas.openxmlformats.org/officeDocument/2006/relationships/image" Target="../media/image325.svg"/><Relationship Id="rId49" Type="http://schemas.openxmlformats.org/officeDocument/2006/relationships/image" Target="../media/image338.png"/><Relationship Id="rId57" Type="http://schemas.openxmlformats.org/officeDocument/2006/relationships/image" Target="../media/image346.png"/><Relationship Id="rId10" Type="http://schemas.openxmlformats.org/officeDocument/2006/relationships/image" Target="../media/image299.svg"/><Relationship Id="rId31" Type="http://schemas.openxmlformats.org/officeDocument/2006/relationships/image" Target="../media/image320.png"/><Relationship Id="rId44" Type="http://schemas.openxmlformats.org/officeDocument/2006/relationships/image" Target="../media/image333.svg"/><Relationship Id="rId52" Type="http://schemas.openxmlformats.org/officeDocument/2006/relationships/image" Target="../media/image341.svg"/><Relationship Id="rId60" Type="http://schemas.openxmlformats.org/officeDocument/2006/relationships/image" Target="../media/image349.svg"/><Relationship Id="rId65" Type="http://schemas.openxmlformats.org/officeDocument/2006/relationships/image" Target="../media/image354.png"/><Relationship Id="rId73" Type="http://schemas.openxmlformats.org/officeDocument/2006/relationships/image" Target="../media/image362.png"/><Relationship Id="rId78" Type="http://schemas.openxmlformats.org/officeDocument/2006/relationships/image" Target="../media/image367.svg"/><Relationship Id="rId81" Type="http://schemas.openxmlformats.org/officeDocument/2006/relationships/image" Target="../media/image370.png"/><Relationship Id="rId86" Type="http://schemas.openxmlformats.org/officeDocument/2006/relationships/image" Target="../media/image375.svg"/><Relationship Id="rId4" Type="http://schemas.openxmlformats.org/officeDocument/2006/relationships/image" Target="../media/image92.svg"/><Relationship Id="rId9" Type="http://schemas.openxmlformats.org/officeDocument/2006/relationships/image" Target="../media/image298.png"/><Relationship Id="rId13" Type="http://schemas.openxmlformats.org/officeDocument/2006/relationships/image" Target="../media/image302.png"/><Relationship Id="rId18" Type="http://schemas.openxmlformats.org/officeDocument/2006/relationships/image" Target="../media/image307.svg"/><Relationship Id="rId39" Type="http://schemas.openxmlformats.org/officeDocument/2006/relationships/image" Target="../media/image328.png"/><Relationship Id="rId34" Type="http://schemas.openxmlformats.org/officeDocument/2006/relationships/image" Target="../media/image323.svg"/><Relationship Id="rId50" Type="http://schemas.openxmlformats.org/officeDocument/2006/relationships/image" Target="../media/image339.svg"/><Relationship Id="rId55" Type="http://schemas.openxmlformats.org/officeDocument/2006/relationships/image" Target="../media/image344.png"/><Relationship Id="rId76" Type="http://schemas.openxmlformats.org/officeDocument/2006/relationships/image" Target="../media/image365.svg"/><Relationship Id="rId7" Type="http://schemas.openxmlformats.org/officeDocument/2006/relationships/image" Target="../media/image296.png"/><Relationship Id="rId71" Type="http://schemas.openxmlformats.org/officeDocument/2006/relationships/image" Target="../media/image360.png"/><Relationship Id="rId92" Type="http://schemas.openxmlformats.org/officeDocument/2006/relationships/image" Target="../media/image381.svg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318.png"/><Relationship Id="rId24" Type="http://schemas.openxmlformats.org/officeDocument/2006/relationships/image" Target="../media/image313.svg"/><Relationship Id="rId40" Type="http://schemas.openxmlformats.org/officeDocument/2006/relationships/image" Target="../media/image329.svg"/><Relationship Id="rId45" Type="http://schemas.openxmlformats.org/officeDocument/2006/relationships/image" Target="../media/image334.png"/><Relationship Id="rId66" Type="http://schemas.openxmlformats.org/officeDocument/2006/relationships/image" Target="../media/image355.svg"/><Relationship Id="rId87" Type="http://schemas.openxmlformats.org/officeDocument/2006/relationships/image" Target="../media/image376.png"/><Relationship Id="rId61" Type="http://schemas.openxmlformats.org/officeDocument/2006/relationships/image" Target="../media/image350.png"/><Relationship Id="rId82" Type="http://schemas.openxmlformats.org/officeDocument/2006/relationships/image" Target="../media/image371.svg"/><Relationship Id="rId19" Type="http://schemas.openxmlformats.org/officeDocument/2006/relationships/image" Target="../media/image3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839">
            <a:off x="619628" y="1732245"/>
            <a:ext cx="17048924" cy="0"/>
          </a:xfrm>
          <a:prstGeom prst="line">
            <a:avLst/>
          </a:prstGeom>
          <a:ln w="19050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26853">
            <a:off x="571868" y="9504315"/>
            <a:ext cx="17144443" cy="0"/>
          </a:xfrm>
          <a:prstGeom prst="line">
            <a:avLst/>
          </a:prstGeom>
          <a:ln w="66675" cap="rnd">
            <a:solidFill>
              <a:srgbClr val="4472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01303" y="1054189"/>
            <a:ext cx="17010000" cy="8314920"/>
          </a:xfrm>
          <a:custGeom>
            <a:avLst/>
            <a:gdLst/>
            <a:ahLst/>
            <a:cxnLst/>
            <a:rect l="l" t="t" r="r" b="b"/>
            <a:pathLst>
              <a:path w="17010000" h="8314920">
                <a:moveTo>
                  <a:pt x="0" y="0"/>
                </a:moveTo>
                <a:lnTo>
                  <a:pt x="17010000" y="0"/>
                </a:lnTo>
                <a:lnTo>
                  <a:pt x="17010000" y="8314920"/>
                </a:lnTo>
                <a:lnTo>
                  <a:pt x="0" y="8314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79" b="-5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2297" y="4776186"/>
            <a:ext cx="7250760" cy="1883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9600" spc="-527" dirty="0">
                <a:solidFill>
                  <a:srgbClr val="FFFFFF"/>
                </a:solidFill>
                <a:latin typeface="Open Sans Bold"/>
                <a:cs typeface="B Nazanin" panose="00000700000000000000" pitchFamily="2" charset="-78"/>
              </a:rPr>
              <a:t>WINDOWS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21940" y="206280"/>
            <a:ext cx="17871300" cy="670140"/>
            <a:chOff x="0" y="0"/>
            <a:chExt cx="23828400" cy="893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828375" cy="893572"/>
            </a:xfrm>
            <a:custGeom>
              <a:avLst/>
              <a:gdLst/>
              <a:ahLst/>
              <a:cxnLst/>
              <a:rect l="l" t="t" r="r" b="b"/>
              <a:pathLst>
                <a:path w="23828375" h="893572">
                  <a:moveTo>
                    <a:pt x="0" y="0"/>
                  </a:moveTo>
                  <a:lnTo>
                    <a:pt x="23828375" y="0"/>
                  </a:lnTo>
                  <a:lnTo>
                    <a:pt x="23828375" y="893572"/>
                  </a:lnTo>
                  <a:lnTo>
                    <a:pt x="0" y="8935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4" name="AutoShape 14"/>
          <p:cNvSpPr/>
          <p:nvPr/>
        </p:nvSpPr>
        <p:spPr>
          <a:xfrm rot="5368607">
            <a:off x="-4508657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68607">
            <a:off x="13362643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2699999">
            <a:off x="17497628" y="530205"/>
            <a:ext cx="44980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8238794">
            <a:off x="174939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86573">
            <a:off x="164696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7005680" y="380700"/>
            <a:ext cx="351000" cy="314280"/>
            <a:chOff x="0" y="0"/>
            <a:chExt cx="468000" cy="419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2572740" y="6992565"/>
            <a:ext cx="72507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fa-IR" sz="3000" spc="2247" dirty="0">
                <a:solidFill>
                  <a:srgbClr val="FFFFFF"/>
                </a:solidFill>
                <a:latin typeface="Arial"/>
                <a:cs typeface="B Nazanin" panose="00000700000000000000" pitchFamily="2" charset="-78"/>
              </a:rPr>
              <a:t>قالب پاورپوینت </a:t>
            </a:r>
            <a:endParaRPr lang="en-US" sz="3000" spc="2247" dirty="0">
              <a:solidFill>
                <a:srgbClr val="FFFFFF"/>
              </a:solidFill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233260" y="1341844"/>
            <a:ext cx="2844720" cy="2844720"/>
          </a:xfrm>
          <a:custGeom>
            <a:avLst/>
            <a:gdLst/>
            <a:ahLst/>
            <a:cxnLst/>
            <a:rect l="l" t="t" r="r" b="b"/>
            <a:pathLst>
              <a:path w="2844720" h="2844720">
                <a:moveTo>
                  <a:pt x="0" y="0"/>
                </a:moveTo>
                <a:lnTo>
                  <a:pt x="2844720" y="0"/>
                </a:lnTo>
                <a:lnTo>
                  <a:pt x="2844720" y="2844720"/>
                </a:lnTo>
                <a:lnTo>
                  <a:pt x="0" y="2844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-3211200" y="283320"/>
            <a:ext cx="59709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spc="-121" dirty="0">
                <a:solidFill>
                  <a:srgbClr val="FFFFFF"/>
                </a:solidFill>
                <a:latin typeface="Open Sans Bold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5C21780C-6751-B16F-0278-E44600F69E0F}"/>
              </a:ext>
            </a:extLst>
          </p:cNvPr>
          <p:cNvSpPr txBox="1"/>
          <p:nvPr/>
        </p:nvSpPr>
        <p:spPr>
          <a:xfrm>
            <a:off x="7084330" y="4703459"/>
            <a:ext cx="2844720" cy="2078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40"/>
              </a:lnSpc>
            </a:pPr>
            <a:r>
              <a:rPr lang="fa-IR" sz="13200" spc="-527" dirty="0">
                <a:solidFill>
                  <a:srgbClr val="FFFFFF"/>
                </a:solidFill>
                <a:latin typeface="Open Sans Bold"/>
                <a:cs typeface="B Nazanin" panose="00000700000000000000" pitchFamily="2" charset="-78"/>
              </a:rPr>
              <a:t>تم :</a:t>
            </a:r>
            <a:endParaRPr lang="en-US" sz="13200" spc="-527" dirty="0">
              <a:solidFill>
                <a:srgbClr val="FFFFFF"/>
              </a:solidFill>
              <a:latin typeface="Open Sans Bold"/>
              <a:cs typeface="B Nazanin" panose="000007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2500" y="9782100"/>
            <a:ext cx="16735680" cy="526500"/>
            <a:chOff x="0" y="0"/>
            <a:chExt cx="22314240" cy="70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4281" cy="702056"/>
            </a:xfrm>
            <a:custGeom>
              <a:avLst/>
              <a:gdLst/>
              <a:ahLst/>
              <a:cxnLst/>
              <a:rect l="l" t="t" r="r" b="b"/>
              <a:pathLst>
                <a:path w="22314281" h="702056">
                  <a:moveTo>
                    <a:pt x="0" y="0"/>
                  </a:moveTo>
                  <a:lnTo>
                    <a:pt x="22314281" y="0"/>
                  </a:lnTo>
                  <a:lnTo>
                    <a:pt x="22314281" y="702056"/>
                  </a:lnTo>
                  <a:lnTo>
                    <a:pt x="0" y="70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704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235440" cy="10308600"/>
            <a:chOff x="0" y="0"/>
            <a:chExt cx="313920" cy="13744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944" cy="13744829"/>
            </a:xfrm>
            <a:custGeom>
              <a:avLst/>
              <a:gdLst/>
              <a:ahLst/>
              <a:cxnLst/>
              <a:rect l="l" t="t" r="r" b="b"/>
              <a:pathLst>
                <a:path w="313944" h="13744829">
                  <a:moveTo>
                    <a:pt x="0" y="0"/>
                  </a:moveTo>
                  <a:lnTo>
                    <a:pt x="313944" y="0"/>
                  </a:lnTo>
                  <a:lnTo>
                    <a:pt x="313944" y="13744829"/>
                  </a:lnTo>
                  <a:lnTo>
                    <a:pt x="0" y="13744829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51320" y="778545"/>
            <a:ext cx="13230000" cy="102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776"/>
              </a:lnSpc>
            </a:pPr>
            <a:r>
              <a:rPr lang="fa-IR" sz="7200" spc="-288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سبک اینفوگرافیک</a:t>
            </a:r>
            <a:endParaRPr lang="en-US" sz="7200" spc="-288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2472660"/>
            <a:ext cx="9487800" cy="1834380"/>
            <a:chOff x="0" y="0"/>
            <a:chExt cx="12650400" cy="2445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50343" cy="2445893"/>
            </a:xfrm>
            <a:custGeom>
              <a:avLst/>
              <a:gdLst/>
              <a:ahLst/>
              <a:cxnLst/>
              <a:rect l="l" t="t" r="r" b="b"/>
              <a:pathLst>
                <a:path w="12650343" h="2445893">
                  <a:moveTo>
                    <a:pt x="0" y="0"/>
                  </a:moveTo>
                  <a:lnTo>
                    <a:pt x="12650343" y="0"/>
                  </a:lnTo>
                  <a:lnTo>
                    <a:pt x="12650343" y="2445893"/>
                  </a:lnTo>
                  <a:lnTo>
                    <a:pt x="0" y="24458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51320" y="5105700"/>
            <a:ext cx="646380" cy="646380"/>
            <a:chOff x="0" y="0"/>
            <a:chExt cx="861840" cy="861840"/>
          </a:xfrm>
        </p:grpSpPr>
        <p:sp>
          <p:nvSpPr>
            <p:cNvPr id="12" name="Freeform 12"/>
            <p:cNvSpPr/>
            <p:nvPr/>
          </p:nvSpPr>
          <p:spPr>
            <a:xfrm>
              <a:off x="0" y="-889"/>
              <a:ext cx="863600" cy="865251"/>
            </a:xfrm>
            <a:custGeom>
              <a:avLst/>
              <a:gdLst/>
              <a:ahLst/>
              <a:cxnLst/>
              <a:rect l="l" t="t" r="r" b="b"/>
              <a:pathLst>
                <a:path w="863600" h="865251">
                  <a:moveTo>
                    <a:pt x="0" y="431800"/>
                  </a:moveTo>
                  <a:cubicBezTo>
                    <a:pt x="0" y="194437"/>
                    <a:pt x="192024" y="1778"/>
                    <a:pt x="429387" y="889"/>
                  </a:cubicBezTo>
                  <a:cubicBezTo>
                    <a:pt x="666750" y="0"/>
                    <a:pt x="860044" y="191262"/>
                    <a:pt x="861822" y="428625"/>
                  </a:cubicBezTo>
                  <a:cubicBezTo>
                    <a:pt x="863600" y="665988"/>
                    <a:pt x="672973" y="860171"/>
                    <a:pt x="435610" y="862711"/>
                  </a:cubicBezTo>
                  <a:cubicBezTo>
                    <a:pt x="198247" y="865251"/>
                    <a:pt x="3556" y="675386"/>
                    <a:pt x="0" y="438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455560" y="5004885"/>
            <a:ext cx="65293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191919"/>
                </a:solidFill>
                <a:latin typeface="Open San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  <a:endParaRPr lang="en-US" sz="1800" spc="-73" dirty="0">
              <a:solidFill>
                <a:srgbClr val="191919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16100" y="5267700"/>
            <a:ext cx="116820" cy="32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en-US" sz="2100" spc="-85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51320" y="6272640"/>
            <a:ext cx="646380" cy="646380"/>
            <a:chOff x="0" y="0"/>
            <a:chExt cx="861840" cy="861840"/>
          </a:xfrm>
        </p:grpSpPr>
        <p:sp>
          <p:nvSpPr>
            <p:cNvPr id="16" name="Freeform 16"/>
            <p:cNvSpPr/>
            <p:nvPr/>
          </p:nvSpPr>
          <p:spPr>
            <a:xfrm>
              <a:off x="0" y="-889"/>
              <a:ext cx="863600" cy="865251"/>
            </a:xfrm>
            <a:custGeom>
              <a:avLst/>
              <a:gdLst/>
              <a:ahLst/>
              <a:cxnLst/>
              <a:rect l="l" t="t" r="r" b="b"/>
              <a:pathLst>
                <a:path w="863600" h="865251">
                  <a:moveTo>
                    <a:pt x="0" y="431800"/>
                  </a:moveTo>
                  <a:cubicBezTo>
                    <a:pt x="0" y="194437"/>
                    <a:pt x="192024" y="1778"/>
                    <a:pt x="429387" y="889"/>
                  </a:cubicBezTo>
                  <a:cubicBezTo>
                    <a:pt x="666750" y="0"/>
                    <a:pt x="860044" y="191262"/>
                    <a:pt x="861822" y="428625"/>
                  </a:cubicBezTo>
                  <a:cubicBezTo>
                    <a:pt x="863600" y="665988"/>
                    <a:pt x="672973" y="860171"/>
                    <a:pt x="435610" y="862711"/>
                  </a:cubicBezTo>
                  <a:cubicBezTo>
                    <a:pt x="198247" y="865251"/>
                    <a:pt x="3556" y="675386"/>
                    <a:pt x="0" y="438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455560" y="6171285"/>
            <a:ext cx="65293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191919"/>
                </a:solidFill>
                <a:latin typeface="Open San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  <a:endParaRPr lang="en-US" sz="1800" spc="-73" dirty="0">
              <a:solidFill>
                <a:srgbClr val="191919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16100" y="6434100"/>
            <a:ext cx="116820" cy="32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en-US" sz="2100" spc="-85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51320" y="7439580"/>
            <a:ext cx="646380" cy="646380"/>
            <a:chOff x="0" y="0"/>
            <a:chExt cx="861840" cy="861840"/>
          </a:xfrm>
        </p:grpSpPr>
        <p:sp>
          <p:nvSpPr>
            <p:cNvPr id="20" name="Freeform 20"/>
            <p:cNvSpPr/>
            <p:nvPr/>
          </p:nvSpPr>
          <p:spPr>
            <a:xfrm>
              <a:off x="0" y="-889"/>
              <a:ext cx="863600" cy="865251"/>
            </a:xfrm>
            <a:custGeom>
              <a:avLst/>
              <a:gdLst/>
              <a:ahLst/>
              <a:cxnLst/>
              <a:rect l="l" t="t" r="r" b="b"/>
              <a:pathLst>
                <a:path w="863600" h="865251">
                  <a:moveTo>
                    <a:pt x="0" y="431800"/>
                  </a:moveTo>
                  <a:cubicBezTo>
                    <a:pt x="0" y="194437"/>
                    <a:pt x="192024" y="1778"/>
                    <a:pt x="429387" y="889"/>
                  </a:cubicBezTo>
                  <a:cubicBezTo>
                    <a:pt x="666750" y="0"/>
                    <a:pt x="860044" y="191262"/>
                    <a:pt x="861822" y="428625"/>
                  </a:cubicBezTo>
                  <a:cubicBezTo>
                    <a:pt x="863600" y="665988"/>
                    <a:pt x="672973" y="860171"/>
                    <a:pt x="435610" y="862711"/>
                  </a:cubicBezTo>
                  <a:cubicBezTo>
                    <a:pt x="198247" y="865251"/>
                    <a:pt x="3556" y="675386"/>
                    <a:pt x="0" y="438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455560" y="7338225"/>
            <a:ext cx="65293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191919"/>
                </a:solidFill>
                <a:latin typeface="Open San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  <a:endParaRPr lang="en-US" sz="1800" spc="-73" dirty="0">
              <a:solidFill>
                <a:srgbClr val="191919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916100" y="7601040"/>
            <a:ext cx="116820" cy="32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en-US" sz="2100" spc="-85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3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651320" y="8606520"/>
            <a:ext cx="646380" cy="646380"/>
            <a:chOff x="0" y="0"/>
            <a:chExt cx="861840" cy="861840"/>
          </a:xfrm>
        </p:grpSpPr>
        <p:sp>
          <p:nvSpPr>
            <p:cNvPr id="24" name="Freeform 24"/>
            <p:cNvSpPr/>
            <p:nvPr/>
          </p:nvSpPr>
          <p:spPr>
            <a:xfrm>
              <a:off x="0" y="-889"/>
              <a:ext cx="863600" cy="865251"/>
            </a:xfrm>
            <a:custGeom>
              <a:avLst/>
              <a:gdLst/>
              <a:ahLst/>
              <a:cxnLst/>
              <a:rect l="l" t="t" r="r" b="b"/>
              <a:pathLst>
                <a:path w="863600" h="865251">
                  <a:moveTo>
                    <a:pt x="0" y="431800"/>
                  </a:moveTo>
                  <a:cubicBezTo>
                    <a:pt x="0" y="194437"/>
                    <a:pt x="192024" y="1778"/>
                    <a:pt x="429387" y="889"/>
                  </a:cubicBezTo>
                  <a:cubicBezTo>
                    <a:pt x="666750" y="0"/>
                    <a:pt x="860044" y="191262"/>
                    <a:pt x="861822" y="428625"/>
                  </a:cubicBezTo>
                  <a:cubicBezTo>
                    <a:pt x="863600" y="665988"/>
                    <a:pt x="672973" y="860171"/>
                    <a:pt x="435610" y="862711"/>
                  </a:cubicBezTo>
                  <a:cubicBezTo>
                    <a:pt x="198247" y="865251"/>
                    <a:pt x="3556" y="675386"/>
                    <a:pt x="0" y="438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455560" y="8505165"/>
            <a:ext cx="65293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191919"/>
                </a:solidFill>
                <a:latin typeface="Open San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معتقدم که این الگو به زمان شما خواهد رسید.</a:t>
            </a:r>
            <a:endParaRPr lang="en-US" sz="1800" spc="-73" dirty="0">
              <a:solidFill>
                <a:srgbClr val="191919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916100" y="8767980"/>
            <a:ext cx="116820" cy="32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en-US" sz="2100" spc="-85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51320" y="2155140"/>
            <a:ext cx="721008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fa-IR" sz="5400" spc="-216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انقلاب اینفلوئنسر مارکتینگ</a:t>
            </a:r>
            <a:endParaRPr lang="en-US" sz="5400" spc="-216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3778100" y="-62100"/>
            <a:ext cx="4551120" cy="3554820"/>
          </a:xfrm>
          <a:custGeom>
            <a:avLst/>
            <a:gdLst/>
            <a:ahLst/>
            <a:cxnLst/>
            <a:rect l="l" t="t" r="r" b="b"/>
            <a:pathLst>
              <a:path w="4551120" h="3554820">
                <a:moveTo>
                  <a:pt x="0" y="0"/>
                </a:moveTo>
                <a:lnTo>
                  <a:pt x="4551120" y="0"/>
                </a:lnTo>
                <a:lnTo>
                  <a:pt x="4551120" y="3554820"/>
                </a:lnTo>
                <a:lnTo>
                  <a:pt x="0" y="3554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3" b="-123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456020" y="3471660"/>
            <a:ext cx="6244020" cy="5250960"/>
          </a:xfrm>
          <a:custGeom>
            <a:avLst/>
            <a:gdLst/>
            <a:ahLst/>
            <a:cxnLst/>
            <a:rect l="l" t="t" r="r" b="b"/>
            <a:pathLst>
              <a:path w="6244020" h="5250960">
                <a:moveTo>
                  <a:pt x="0" y="0"/>
                </a:moveTo>
                <a:lnTo>
                  <a:pt x="6244020" y="0"/>
                </a:lnTo>
                <a:lnTo>
                  <a:pt x="6244020" y="5250960"/>
                </a:lnTo>
                <a:lnTo>
                  <a:pt x="0" y="5250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15820" y="2325795"/>
            <a:ext cx="755910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731"/>
              </a:lnSpc>
            </a:pPr>
            <a:r>
              <a:rPr lang="fa-IR" sz="5609" spc="-22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انقلاب </a:t>
            </a:r>
            <a:r>
              <a:rPr lang="fa-IR" sz="5609" spc="-225" dirty="0">
                <a:solidFill>
                  <a:schemeClr val="accent5">
                    <a:lumMod val="50000"/>
                  </a:schemeClr>
                </a:solidFill>
                <a:latin typeface="Open Sans"/>
                <a:cs typeface="B Nazanin" panose="00000400000000000000" pitchFamily="2" charset="-78"/>
              </a:rPr>
              <a:t>اینفلوئنسر</a:t>
            </a:r>
            <a:r>
              <a:rPr lang="fa-IR" sz="5609" spc="-22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 مارکتینگ</a:t>
            </a:r>
            <a:endParaRPr lang="en-US" sz="5609" spc="-225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5820" y="4082220"/>
            <a:ext cx="75591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595959"/>
                </a:solidFill>
                <a:latin typeface="Open Sans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100" spc="-85" dirty="0">
              <a:solidFill>
                <a:srgbClr val="595959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4460" y="6102450"/>
            <a:ext cx="29896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376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61260" y="6102450"/>
            <a:ext cx="29896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376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24460" y="8210610"/>
            <a:ext cx="29896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376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61260" y="8210610"/>
            <a:ext cx="29896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376"/>
              </a:lnSpc>
            </a:pPr>
            <a:r>
              <a:rPr lang="fa-IR" spc="-1" dirty="0">
                <a:solidFill>
                  <a:srgbClr val="404040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-1" dirty="0">
              <a:solidFill>
                <a:srgbClr val="404040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766360" y="9076320"/>
            <a:ext cx="9222120" cy="540000"/>
            <a:chOff x="0" y="0"/>
            <a:chExt cx="12296160" cy="72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96140" cy="719963"/>
            </a:xfrm>
            <a:custGeom>
              <a:avLst/>
              <a:gdLst/>
              <a:ahLst/>
              <a:cxnLst/>
              <a:rect l="l" t="t" r="r" b="b"/>
              <a:pathLst>
                <a:path w="12296140" h="719963">
                  <a:moveTo>
                    <a:pt x="0" y="0"/>
                  </a:moveTo>
                  <a:lnTo>
                    <a:pt x="12296140" y="0"/>
                  </a:lnTo>
                  <a:lnTo>
                    <a:pt x="12296140" y="719963"/>
                  </a:lnTo>
                  <a:lnTo>
                    <a:pt x="0" y="719963"/>
                  </a:lnTo>
                  <a:close/>
                </a:path>
              </a:pathLst>
            </a:custGeom>
            <a:solidFill>
              <a:srgbClr val="29AAE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12296160" cy="710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160"/>
                </a:lnSpc>
              </a:pPr>
              <a:r>
                <a:rPr lang="fa-IR" spc="-73" dirty="0">
                  <a:solidFill>
                    <a:srgbClr val="FFFFFF"/>
                  </a:solidFill>
                  <a:latin typeface="Open Sans Bold"/>
                  <a:cs typeface="B Nazanin" panose="00000400000000000000" pitchFamily="2" charset="-78"/>
                </a:rPr>
                <a:t>پاورپوینت مدرن</a:t>
              </a:r>
              <a:endParaRPr lang="en-US" sz="1800" spc="-73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6047460" y="7460640"/>
            <a:ext cx="617220" cy="516240"/>
          </a:xfrm>
          <a:custGeom>
            <a:avLst/>
            <a:gdLst/>
            <a:ahLst/>
            <a:cxnLst/>
            <a:rect l="l" t="t" r="r" b="b"/>
            <a:pathLst>
              <a:path w="617220" h="516240">
                <a:moveTo>
                  <a:pt x="0" y="0"/>
                </a:moveTo>
                <a:lnTo>
                  <a:pt x="617220" y="0"/>
                </a:lnTo>
                <a:lnTo>
                  <a:pt x="617220" y="516240"/>
                </a:lnTo>
                <a:lnTo>
                  <a:pt x="0" y="516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00940" y="5358420"/>
            <a:ext cx="637740" cy="489780"/>
          </a:xfrm>
          <a:custGeom>
            <a:avLst/>
            <a:gdLst/>
            <a:ahLst/>
            <a:cxnLst/>
            <a:rect l="l" t="t" r="r" b="b"/>
            <a:pathLst>
              <a:path w="637740" h="489780">
                <a:moveTo>
                  <a:pt x="0" y="0"/>
                </a:moveTo>
                <a:lnTo>
                  <a:pt x="637740" y="0"/>
                </a:lnTo>
                <a:lnTo>
                  <a:pt x="637740" y="489780"/>
                </a:lnTo>
                <a:lnTo>
                  <a:pt x="0" y="489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016680" y="5249340"/>
            <a:ext cx="648000" cy="559440"/>
          </a:xfrm>
          <a:custGeom>
            <a:avLst/>
            <a:gdLst/>
            <a:ahLst/>
            <a:cxnLst/>
            <a:rect l="l" t="t" r="r" b="b"/>
            <a:pathLst>
              <a:path w="648000" h="559440">
                <a:moveTo>
                  <a:pt x="0" y="0"/>
                </a:moveTo>
                <a:lnTo>
                  <a:pt x="648000" y="0"/>
                </a:lnTo>
                <a:lnTo>
                  <a:pt x="648000" y="559440"/>
                </a:lnTo>
                <a:lnTo>
                  <a:pt x="0" y="559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2365200" y="7509780"/>
            <a:ext cx="648000" cy="426060"/>
            <a:chOff x="0" y="0"/>
            <a:chExt cx="864000" cy="5680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3981" cy="568071"/>
            </a:xfrm>
            <a:custGeom>
              <a:avLst/>
              <a:gdLst/>
              <a:ahLst/>
              <a:cxnLst/>
              <a:rect l="l" t="t" r="r" b="b"/>
              <a:pathLst>
                <a:path w="863981" h="568071">
                  <a:moveTo>
                    <a:pt x="511175" y="121285"/>
                  </a:moveTo>
                  <a:cubicBezTo>
                    <a:pt x="538226" y="121285"/>
                    <a:pt x="560197" y="143256"/>
                    <a:pt x="560197" y="170307"/>
                  </a:cubicBezTo>
                  <a:cubicBezTo>
                    <a:pt x="560197" y="197358"/>
                    <a:pt x="538226" y="219329"/>
                    <a:pt x="511175" y="219329"/>
                  </a:cubicBezTo>
                  <a:cubicBezTo>
                    <a:pt x="484124" y="219329"/>
                    <a:pt x="462153" y="197358"/>
                    <a:pt x="462153" y="170307"/>
                  </a:cubicBezTo>
                  <a:cubicBezTo>
                    <a:pt x="462153" y="143256"/>
                    <a:pt x="484124" y="121285"/>
                    <a:pt x="511175" y="121285"/>
                  </a:cubicBezTo>
                  <a:close/>
                  <a:moveTo>
                    <a:pt x="319405" y="72771"/>
                  </a:moveTo>
                  <a:lnTo>
                    <a:pt x="496570" y="389128"/>
                  </a:lnTo>
                  <a:lnTo>
                    <a:pt x="603504" y="226441"/>
                  </a:lnTo>
                  <a:lnTo>
                    <a:pt x="778510" y="492633"/>
                  </a:lnTo>
                  <a:lnTo>
                    <a:pt x="554482" y="492633"/>
                  </a:lnTo>
                  <a:lnTo>
                    <a:pt x="428371" y="492633"/>
                  </a:lnTo>
                  <a:lnTo>
                    <a:pt x="84201" y="492633"/>
                  </a:lnTo>
                  <a:close/>
                  <a:moveTo>
                    <a:pt x="48006" y="43942"/>
                  </a:moveTo>
                  <a:lnTo>
                    <a:pt x="48006" y="524129"/>
                  </a:lnTo>
                  <a:lnTo>
                    <a:pt x="815975" y="524129"/>
                  </a:lnTo>
                  <a:lnTo>
                    <a:pt x="815975" y="43942"/>
                  </a:lnTo>
                  <a:close/>
                  <a:moveTo>
                    <a:pt x="0" y="0"/>
                  </a:moveTo>
                  <a:lnTo>
                    <a:pt x="863981" y="0"/>
                  </a:lnTo>
                  <a:lnTo>
                    <a:pt x="863981" y="568071"/>
                  </a:lnTo>
                  <a:lnTo>
                    <a:pt x="0" y="568071"/>
                  </a:lnTo>
                  <a:close/>
                </a:path>
              </a:pathLst>
            </a:custGeom>
            <a:solidFill>
              <a:srgbClr val="095E58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233820" y="771300"/>
            <a:ext cx="1516374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731"/>
              </a:lnSpc>
            </a:pPr>
            <a:r>
              <a:rPr lang="fa-IR" sz="5609" spc="-1" dirty="0">
                <a:solidFill>
                  <a:srgbClr val="0070C0"/>
                </a:solidFill>
                <a:latin typeface="Arial Bold"/>
                <a:cs typeface="B Nazanin" panose="00000400000000000000" pitchFamily="2" charset="-78"/>
              </a:rPr>
              <a:t>موارد منع مصرف و موارد مصرف</a:t>
            </a:r>
            <a:endParaRPr lang="en-US" sz="5609" spc="-1" dirty="0">
              <a:solidFill>
                <a:srgbClr val="0070C0"/>
              </a:solidFill>
              <a:latin typeface="Arial Bold"/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80" y="876420"/>
            <a:ext cx="17776260" cy="943920"/>
            <a:chOff x="0" y="0"/>
            <a:chExt cx="23701680" cy="1258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01629" cy="1258570"/>
            </a:xfrm>
            <a:custGeom>
              <a:avLst/>
              <a:gdLst/>
              <a:ahLst/>
              <a:cxnLst/>
              <a:rect l="l" t="t" r="r" b="b"/>
              <a:pathLst>
                <a:path w="23701629" h="1258570">
                  <a:moveTo>
                    <a:pt x="0" y="0"/>
                  </a:moveTo>
                  <a:lnTo>
                    <a:pt x="23701629" y="0"/>
                  </a:lnTo>
                  <a:lnTo>
                    <a:pt x="23701629" y="1258570"/>
                  </a:lnTo>
                  <a:lnTo>
                    <a:pt x="0" y="1258570"/>
                  </a:lnTo>
                  <a:close/>
                </a:path>
              </a:pathLst>
            </a:custGeom>
            <a:solidFill>
              <a:srgbClr val="DEEBF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03260" y="1820340"/>
            <a:ext cx="244080" cy="7760340"/>
            <a:chOff x="0" y="0"/>
            <a:chExt cx="325440" cy="10347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501" cy="10347071"/>
            </a:xfrm>
            <a:custGeom>
              <a:avLst/>
              <a:gdLst/>
              <a:ahLst/>
              <a:cxnLst/>
              <a:rect l="l" t="t" r="r" b="b"/>
              <a:pathLst>
                <a:path w="325501" h="10347071">
                  <a:moveTo>
                    <a:pt x="0" y="0"/>
                  </a:moveTo>
                  <a:lnTo>
                    <a:pt x="325501" y="0"/>
                  </a:lnTo>
                  <a:lnTo>
                    <a:pt x="325501" y="10347071"/>
                  </a:lnTo>
                  <a:lnTo>
                    <a:pt x="0" y="10347071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21940" y="206280"/>
            <a:ext cx="17871300" cy="670140"/>
            <a:chOff x="0" y="0"/>
            <a:chExt cx="23828400" cy="893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828375" cy="893572"/>
            </a:xfrm>
            <a:custGeom>
              <a:avLst/>
              <a:gdLst/>
              <a:ahLst/>
              <a:cxnLst/>
              <a:rect l="l" t="t" r="r" b="b"/>
              <a:pathLst>
                <a:path w="23828375" h="893572">
                  <a:moveTo>
                    <a:pt x="0" y="0"/>
                  </a:moveTo>
                  <a:lnTo>
                    <a:pt x="23828375" y="0"/>
                  </a:lnTo>
                  <a:lnTo>
                    <a:pt x="23828375" y="893572"/>
                  </a:lnTo>
                  <a:lnTo>
                    <a:pt x="0" y="8935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4" name="AutoShape 14"/>
          <p:cNvSpPr/>
          <p:nvPr/>
        </p:nvSpPr>
        <p:spPr>
          <a:xfrm rot="5368607">
            <a:off x="-4508657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68607">
            <a:off x="13362643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2699999">
            <a:off x="17497628" y="530205"/>
            <a:ext cx="44980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8238794">
            <a:off x="174939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86573">
            <a:off x="164696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7005680" y="380700"/>
            <a:ext cx="351000" cy="314280"/>
            <a:chOff x="0" y="0"/>
            <a:chExt cx="468000" cy="419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830260" y="2402460"/>
            <a:ext cx="189000" cy="3590460"/>
            <a:chOff x="0" y="0"/>
            <a:chExt cx="252000" cy="47872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095" cy="4787392"/>
            </a:xfrm>
            <a:custGeom>
              <a:avLst/>
              <a:gdLst/>
              <a:ahLst/>
              <a:cxnLst/>
              <a:rect l="l" t="t" r="r" b="b"/>
              <a:pathLst>
                <a:path w="252095" h="4787392">
                  <a:moveTo>
                    <a:pt x="42037" y="0"/>
                  </a:moveTo>
                  <a:cubicBezTo>
                    <a:pt x="18796" y="0"/>
                    <a:pt x="0" y="18796"/>
                    <a:pt x="0" y="42164"/>
                  </a:cubicBezTo>
                  <a:lnTo>
                    <a:pt x="0" y="4745228"/>
                  </a:lnTo>
                  <a:cubicBezTo>
                    <a:pt x="0" y="4768469"/>
                    <a:pt x="18796" y="4787392"/>
                    <a:pt x="42037" y="4787392"/>
                  </a:cubicBezTo>
                  <a:lnTo>
                    <a:pt x="210058" y="4787392"/>
                  </a:lnTo>
                  <a:cubicBezTo>
                    <a:pt x="233299" y="4787392"/>
                    <a:pt x="252095" y="4768596"/>
                    <a:pt x="252095" y="4745228"/>
                  </a:cubicBezTo>
                  <a:lnTo>
                    <a:pt x="252095" y="42164"/>
                  </a:lnTo>
                  <a:cubicBezTo>
                    <a:pt x="251968" y="18796"/>
                    <a:pt x="233172" y="0"/>
                    <a:pt x="210058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17794080" y="9317160"/>
            <a:ext cx="244080" cy="254880"/>
            <a:chOff x="0" y="0"/>
            <a:chExt cx="325440" cy="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7809200" y="1858140"/>
            <a:ext cx="244080" cy="254880"/>
            <a:chOff x="0" y="0"/>
            <a:chExt cx="325440" cy="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4174920" y="4105245"/>
            <a:ext cx="41317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174920" y="4520505"/>
            <a:ext cx="41317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9380" y="8257305"/>
            <a:ext cx="44638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579380" y="8672565"/>
            <a:ext cx="44638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615560" y="2210925"/>
            <a:ext cx="44638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615560" y="2626185"/>
            <a:ext cx="44638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174920" y="6362445"/>
            <a:ext cx="41317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174920" y="6778245"/>
            <a:ext cx="41317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58940" y="3211545"/>
            <a:ext cx="2620080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با الگوهای ما، یک صدای منحصر به فرد و جذاب به گزارش ها و ارائه های خود اضافه کنید. ارائه پاورپوینت مدرنی را دریافت کنید که به زیبایی طراحی شده است.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01240" y="924345"/>
            <a:ext cx="504810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fa-IR" sz="7200" spc="-1" dirty="0">
                <a:solidFill>
                  <a:srgbClr val="0070C0"/>
                </a:solidFill>
                <a:latin typeface="Arimo Bold"/>
                <a:cs typeface="B Nazanin" panose="00000400000000000000" pitchFamily="2" charset="-78"/>
              </a:rPr>
              <a:t>اسلاید عالی</a:t>
            </a:r>
            <a:endParaRPr lang="en-US" sz="7200" spc="-1" dirty="0">
              <a:solidFill>
                <a:srgbClr val="0070C0"/>
              </a:solidFill>
              <a:latin typeface="Arimo Bold"/>
              <a:cs typeface="B Nazanin" panose="00000400000000000000" pitchFamily="2" charset="-78"/>
            </a:endParaRPr>
          </a:p>
        </p:txBody>
      </p:sp>
      <p:sp>
        <p:nvSpPr>
          <p:cNvPr id="37" name="AutoShape 37"/>
          <p:cNvSpPr/>
          <p:nvPr/>
        </p:nvSpPr>
        <p:spPr>
          <a:xfrm rot="1741993">
            <a:off x="9329771" y="2870565"/>
            <a:ext cx="2248717" cy="0"/>
          </a:xfrm>
          <a:prstGeom prst="line">
            <a:avLst/>
          </a:prstGeom>
          <a:ln w="2857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8" name="AutoShape 38"/>
          <p:cNvSpPr/>
          <p:nvPr/>
        </p:nvSpPr>
        <p:spPr>
          <a:xfrm rot="329015">
            <a:off x="8663338" y="4352055"/>
            <a:ext cx="2780223" cy="0"/>
          </a:xfrm>
          <a:prstGeom prst="line">
            <a:avLst/>
          </a:prstGeom>
          <a:ln w="2857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9" name="AutoShape 39"/>
          <p:cNvSpPr/>
          <p:nvPr/>
        </p:nvSpPr>
        <p:spPr>
          <a:xfrm rot="-518426">
            <a:off x="8649470" y="6324135"/>
            <a:ext cx="2803640" cy="0"/>
          </a:xfrm>
          <a:prstGeom prst="line">
            <a:avLst/>
          </a:prstGeom>
          <a:ln w="2857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0" name="AutoShape 40"/>
          <p:cNvSpPr/>
          <p:nvPr/>
        </p:nvSpPr>
        <p:spPr>
          <a:xfrm rot="-1693957">
            <a:off x="8968792" y="7883385"/>
            <a:ext cx="2307016" cy="0"/>
          </a:xfrm>
          <a:prstGeom prst="line">
            <a:avLst/>
          </a:prstGeom>
          <a:ln w="2857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1" name="Freeform 41"/>
          <p:cNvSpPr/>
          <p:nvPr/>
        </p:nvSpPr>
        <p:spPr>
          <a:xfrm>
            <a:off x="12180240" y="3288600"/>
            <a:ext cx="4576500" cy="5029560"/>
          </a:xfrm>
          <a:custGeom>
            <a:avLst/>
            <a:gdLst/>
            <a:ahLst/>
            <a:cxnLst/>
            <a:rect l="l" t="t" r="r" b="b"/>
            <a:pathLst>
              <a:path w="4576500" h="5029560">
                <a:moveTo>
                  <a:pt x="0" y="0"/>
                </a:moveTo>
                <a:lnTo>
                  <a:pt x="4576500" y="0"/>
                </a:lnTo>
                <a:lnTo>
                  <a:pt x="4576500" y="5029560"/>
                </a:lnTo>
                <a:lnTo>
                  <a:pt x="0" y="5029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2500" y="9782100"/>
            <a:ext cx="16735680" cy="526500"/>
            <a:chOff x="0" y="0"/>
            <a:chExt cx="22314240" cy="70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4281" cy="702056"/>
            </a:xfrm>
            <a:custGeom>
              <a:avLst/>
              <a:gdLst/>
              <a:ahLst/>
              <a:cxnLst/>
              <a:rect l="l" t="t" r="r" b="b"/>
              <a:pathLst>
                <a:path w="22314281" h="702056">
                  <a:moveTo>
                    <a:pt x="0" y="0"/>
                  </a:moveTo>
                  <a:lnTo>
                    <a:pt x="22314281" y="0"/>
                  </a:lnTo>
                  <a:lnTo>
                    <a:pt x="22314281" y="702056"/>
                  </a:lnTo>
                  <a:lnTo>
                    <a:pt x="0" y="70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704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235440" cy="10308600"/>
            <a:chOff x="0" y="0"/>
            <a:chExt cx="313920" cy="13744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944" cy="13744829"/>
            </a:xfrm>
            <a:custGeom>
              <a:avLst/>
              <a:gdLst/>
              <a:ahLst/>
              <a:cxnLst/>
              <a:rect l="l" t="t" r="r" b="b"/>
              <a:pathLst>
                <a:path w="313944" h="13744829">
                  <a:moveTo>
                    <a:pt x="0" y="0"/>
                  </a:moveTo>
                  <a:lnTo>
                    <a:pt x="313944" y="0"/>
                  </a:lnTo>
                  <a:lnTo>
                    <a:pt x="313944" y="13744829"/>
                  </a:lnTo>
                  <a:lnTo>
                    <a:pt x="0" y="13744829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931120" y="6943380"/>
            <a:ext cx="1290978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264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اعداد بزرگ توجه مخاطبان شما را جلب می کند</a:t>
            </a:r>
            <a:endParaRPr lang="en-US" sz="6600" spc="-264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92940" y="3250890"/>
            <a:ext cx="12909780" cy="344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892"/>
              </a:lnSpc>
            </a:pPr>
            <a:r>
              <a:rPr lang="en-US" sz="24900" spc="-993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150,000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2220" y="985200"/>
            <a:ext cx="1516374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731"/>
              </a:lnSpc>
            </a:pPr>
            <a:r>
              <a:rPr lang="fa-IR" sz="5609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موارد در جهان</a:t>
            </a:r>
            <a:endParaRPr lang="en-US" sz="5609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76380" y="133380"/>
            <a:ext cx="1940220" cy="2593080"/>
          </a:xfrm>
          <a:custGeom>
            <a:avLst/>
            <a:gdLst/>
            <a:ahLst/>
            <a:cxnLst/>
            <a:rect l="l" t="t" r="r" b="b"/>
            <a:pathLst>
              <a:path w="1940220" h="2593080">
                <a:moveTo>
                  <a:pt x="0" y="0"/>
                </a:moveTo>
                <a:lnTo>
                  <a:pt x="1940220" y="0"/>
                </a:lnTo>
                <a:lnTo>
                  <a:pt x="1940220" y="2593080"/>
                </a:lnTo>
                <a:lnTo>
                  <a:pt x="0" y="2593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64020" y="133380"/>
            <a:ext cx="1935900" cy="2588220"/>
          </a:xfrm>
          <a:custGeom>
            <a:avLst/>
            <a:gdLst/>
            <a:ahLst/>
            <a:cxnLst/>
            <a:rect l="l" t="t" r="r" b="b"/>
            <a:pathLst>
              <a:path w="1935900" h="2588220">
                <a:moveTo>
                  <a:pt x="0" y="0"/>
                </a:moveTo>
                <a:lnTo>
                  <a:pt x="1935900" y="0"/>
                </a:lnTo>
                <a:lnTo>
                  <a:pt x="1935900" y="2588220"/>
                </a:lnTo>
                <a:lnTo>
                  <a:pt x="0" y="2588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00" y="48600"/>
            <a:ext cx="497340" cy="1237140"/>
            <a:chOff x="0" y="0"/>
            <a:chExt cx="663120" cy="1649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3067" cy="1649476"/>
            </a:xfrm>
            <a:custGeom>
              <a:avLst/>
              <a:gdLst/>
              <a:ahLst/>
              <a:cxnLst/>
              <a:rect l="l" t="t" r="r" b="b"/>
              <a:pathLst>
                <a:path w="663067" h="1649476">
                  <a:moveTo>
                    <a:pt x="0" y="0"/>
                  </a:moveTo>
                  <a:lnTo>
                    <a:pt x="663067" y="0"/>
                  </a:lnTo>
                  <a:lnTo>
                    <a:pt x="663067" y="1649476"/>
                  </a:lnTo>
                  <a:lnTo>
                    <a:pt x="0" y="1649476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608220"/>
            <a:ext cx="18288180" cy="678780"/>
            <a:chOff x="0" y="0"/>
            <a:chExt cx="24384240" cy="905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254" cy="905002"/>
            </a:xfrm>
            <a:custGeom>
              <a:avLst/>
              <a:gdLst/>
              <a:ahLst/>
              <a:cxnLst/>
              <a:rect l="l" t="t" r="r" b="b"/>
              <a:pathLst>
                <a:path w="24384254" h="905002">
                  <a:moveTo>
                    <a:pt x="0" y="0"/>
                  </a:moveTo>
                  <a:lnTo>
                    <a:pt x="24384254" y="0"/>
                  </a:lnTo>
                  <a:lnTo>
                    <a:pt x="24384254" y="905002"/>
                  </a:lnTo>
                  <a:lnTo>
                    <a:pt x="0" y="90500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40740" y="-5400"/>
            <a:ext cx="9847440" cy="1072440"/>
            <a:chOff x="0" y="0"/>
            <a:chExt cx="13129920" cy="1429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29895" cy="1429893"/>
            </a:xfrm>
            <a:custGeom>
              <a:avLst/>
              <a:gdLst/>
              <a:ahLst/>
              <a:cxnLst/>
              <a:rect l="l" t="t" r="r" b="b"/>
              <a:pathLst>
                <a:path w="13129895" h="1429893">
                  <a:moveTo>
                    <a:pt x="0" y="1429893"/>
                  </a:moveTo>
                  <a:lnTo>
                    <a:pt x="13129895" y="1429893"/>
                  </a:lnTo>
                  <a:lnTo>
                    <a:pt x="13129895" y="0"/>
                  </a:lnTo>
                  <a:lnTo>
                    <a:pt x="0" y="0"/>
                  </a:lnTo>
                  <a:lnTo>
                    <a:pt x="502920" y="715010"/>
                  </a:lnTo>
                  <a:lnTo>
                    <a:pt x="0" y="1429893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620" y="4801140"/>
            <a:ext cx="11996640" cy="247860"/>
            <a:chOff x="0" y="0"/>
            <a:chExt cx="15995520" cy="330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95523" cy="330454"/>
            </a:xfrm>
            <a:custGeom>
              <a:avLst/>
              <a:gdLst/>
              <a:ahLst/>
              <a:cxnLst/>
              <a:rect l="l" t="t" r="r" b="b"/>
              <a:pathLst>
                <a:path w="15995523" h="330454">
                  <a:moveTo>
                    <a:pt x="0" y="0"/>
                  </a:moveTo>
                  <a:lnTo>
                    <a:pt x="15995523" y="0"/>
                  </a:lnTo>
                  <a:lnTo>
                    <a:pt x="15995523" y="330454"/>
                  </a:lnTo>
                  <a:lnTo>
                    <a:pt x="0" y="330454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7696200" y="2160625"/>
            <a:ext cx="11796840" cy="8847360"/>
          </a:xfrm>
          <a:custGeom>
            <a:avLst/>
            <a:gdLst/>
            <a:ahLst/>
            <a:cxnLst/>
            <a:rect l="l" t="t" r="r" b="b"/>
            <a:pathLst>
              <a:path w="11796840" h="8847360">
                <a:moveTo>
                  <a:pt x="0" y="0"/>
                </a:moveTo>
                <a:lnTo>
                  <a:pt x="11796840" y="0"/>
                </a:lnTo>
                <a:lnTo>
                  <a:pt x="11796840" y="8847360"/>
                </a:lnTo>
                <a:lnTo>
                  <a:pt x="0" y="884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" b="-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93680" y="6746580"/>
            <a:ext cx="763902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sz="2100" spc="-85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8240" y="5092740"/>
            <a:ext cx="77499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40"/>
              </a:lnSpc>
            </a:pPr>
            <a:r>
              <a:rPr lang="fa-IR" sz="4200" spc="-168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ما ارائه </a:t>
            </a:r>
            <a:r>
              <a:rPr lang="en-US" sz="4200" spc="-168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PPT </a:t>
            </a:r>
            <a:r>
              <a:rPr lang="fa-IR" sz="4200" spc="-168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حرفه ای با کیفیت ایجاد می کنیم</a:t>
            </a:r>
            <a:endParaRPr lang="en-US" sz="4200" spc="-168" dirty="0">
              <a:solidFill>
                <a:srgbClr val="29AAE2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3680" y="622785"/>
            <a:ext cx="1056852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594"/>
              </a:lnSpc>
            </a:pPr>
            <a:r>
              <a:rPr lang="fa-IR" sz="7995" spc="-320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ارائه عالی</a:t>
            </a:r>
            <a:endParaRPr lang="en-US" sz="7995" spc="-320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3680" y="2679645"/>
            <a:ext cx="81190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000" y="7495200"/>
            <a:ext cx="77499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40"/>
              </a:lnSpc>
            </a:pPr>
            <a:r>
              <a:rPr lang="fa-IR" sz="4200" spc="-168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ما ارائه </a:t>
            </a:r>
            <a:r>
              <a:rPr lang="en-US" sz="4200" spc="-168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PPT </a:t>
            </a:r>
            <a:r>
              <a:rPr lang="fa-IR" sz="4200" spc="-168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حرفه ای با کیفیت ایجاد می کنیم</a:t>
            </a:r>
            <a:endParaRPr lang="en-US" sz="4200" spc="-168" dirty="0">
              <a:solidFill>
                <a:srgbClr val="29AAE2"/>
              </a:solidFill>
              <a:latin typeface="Open Sans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3020" y="8244675"/>
            <a:ext cx="6129000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95"/>
              </a:lnSpc>
            </a:pPr>
            <a:r>
              <a:rPr lang="fa-IR" sz="1848" spc="-75" dirty="0">
                <a:solidFill>
                  <a:srgbClr val="767171"/>
                </a:solidFill>
                <a:latin typeface="Open Sans Light"/>
                <a:cs typeface="B Nazanin" panose="00000400000000000000" pitchFamily="2" charset="-78"/>
              </a:rPr>
              <a:t>می توانید تصویر روی صفحه را با کار خود جایگزین کنید. فقط این یکی را حذف کنید و مال خود را اضافه کنید</a:t>
            </a:r>
            <a:endParaRPr lang="en-US" sz="1848" spc="-75" dirty="0">
              <a:solidFill>
                <a:srgbClr val="767171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75708" y="4473492"/>
            <a:ext cx="15191280" cy="188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256"/>
              </a:lnSpc>
            </a:pPr>
            <a:r>
              <a:rPr lang="fa-IR" sz="13200" spc="-1" dirty="0">
                <a:solidFill>
                  <a:srgbClr val="0070C0"/>
                </a:solidFill>
                <a:latin typeface="Trebuchet MS Bold"/>
                <a:cs typeface="B Nazanin" panose="00000400000000000000" pitchFamily="2" charset="-78"/>
              </a:rPr>
              <a:t>مدیر</a:t>
            </a:r>
            <a:endParaRPr lang="en-US" sz="13200" spc="-1" dirty="0">
              <a:solidFill>
                <a:srgbClr val="0070C0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38340" y="6488145"/>
            <a:ext cx="865836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3000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می توانید تصویر روی صفحه را با کار خود جایگزین کنید. فقط این یکی را حذف کنید و مال خود را اضافه کنید</a:t>
            </a:r>
            <a:endParaRPr lang="en-US" sz="3000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601120" y="4398300"/>
            <a:ext cx="466560" cy="516780"/>
            <a:chOff x="0" y="0"/>
            <a:chExt cx="622080" cy="6890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2046" cy="689102"/>
            </a:xfrm>
            <a:custGeom>
              <a:avLst/>
              <a:gdLst/>
              <a:ahLst/>
              <a:cxnLst/>
              <a:rect l="l" t="t" r="r" b="b"/>
              <a:pathLst>
                <a:path w="622046" h="689102">
                  <a:moveTo>
                    <a:pt x="0" y="344551"/>
                  </a:moveTo>
                  <a:cubicBezTo>
                    <a:pt x="0" y="159004"/>
                    <a:pt x="124460" y="26543"/>
                    <a:pt x="298577" y="26543"/>
                  </a:cubicBezTo>
                  <a:cubicBezTo>
                    <a:pt x="472821" y="0"/>
                    <a:pt x="622046" y="185547"/>
                    <a:pt x="622046" y="370967"/>
                  </a:cubicBezTo>
                  <a:cubicBezTo>
                    <a:pt x="622046" y="556387"/>
                    <a:pt x="472821" y="689102"/>
                    <a:pt x="298577" y="689102"/>
                  </a:cubicBezTo>
                  <a:cubicBezTo>
                    <a:pt x="124333" y="689102"/>
                    <a:pt x="0" y="529971"/>
                    <a:pt x="0" y="344551"/>
                  </a:cubicBezTo>
                  <a:close/>
                </a:path>
              </a:pathLst>
            </a:custGeom>
            <a:solidFill>
              <a:srgbClr val="399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37180" y="4376700"/>
            <a:ext cx="486000" cy="495180"/>
            <a:chOff x="0" y="0"/>
            <a:chExt cx="648000" cy="6602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954" cy="660273"/>
            </a:xfrm>
            <a:custGeom>
              <a:avLst/>
              <a:gdLst/>
              <a:ahLst/>
              <a:cxnLst/>
              <a:rect l="l" t="t" r="r" b="b"/>
              <a:pathLst>
                <a:path w="647954" h="660273">
                  <a:moveTo>
                    <a:pt x="323977" y="0"/>
                  </a:moveTo>
                  <a:cubicBezTo>
                    <a:pt x="498475" y="0"/>
                    <a:pt x="647954" y="132080"/>
                    <a:pt x="647954" y="316865"/>
                  </a:cubicBezTo>
                  <a:cubicBezTo>
                    <a:pt x="647954" y="501650"/>
                    <a:pt x="523367" y="660273"/>
                    <a:pt x="348869" y="660273"/>
                  </a:cubicBezTo>
                  <a:cubicBezTo>
                    <a:pt x="149479" y="660273"/>
                    <a:pt x="0" y="501777"/>
                    <a:pt x="0" y="316865"/>
                  </a:cubicBezTo>
                  <a:cubicBezTo>
                    <a:pt x="0" y="131953"/>
                    <a:pt x="149479" y="0"/>
                    <a:pt x="323977" y="0"/>
                  </a:cubicBezTo>
                  <a:close/>
                </a:path>
              </a:pathLst>
            </a:custGeom>
            <a:solidFill>
              <a:srgbClr val="4393D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236700" y="4398300"/>
            <a:ext cx="469260" cy="514620"/>
            <a:chOff x="0" y="0"/>
            <a:chExt cx="625680" cy="686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5729" cy="686181"/>
            </a:xfrm>
            <a:custGeom>
              <a:avLst/>
              <a:gdLst/>
              <a:ahLst/>
              <a:cxnLst/>
              <a:rect l="l" t="t" r="r" b="b"/>
              <a:pathLst>
                <a:path w="625729" h="686181">
                  <a:moveTo>
                    <a:pt x="625729" y="343027"/>
                  </a:moveTo>
                  <a:cubicBezTo>
                    <a:pt x="625729" y="527812"/>
                    <a:pt x="500634" y="659765"/>
                    <a:pt x="325374" y="686054"/>
                  </a:cubicBezTo>
                  <a:cubicBezTo>
                    <a:pt x="125095" y="686181"/>
                    <a:pt x="0" y="527812"/>
                    <a:pt x="0" y="343027"/>
                  </a:cubicBezTo>
                  <a:cubicBezTo>
                    <a:pt x="0" y="158242"/>
                    <a:pt x="150114" y="0"/>
                    <a:pt x="325374" y="0"/>
                  </a:cubicBezTo>
                  <a:cubicBezTo>
                    <a:pt x="500634" y="0"/>
                    <a:pt x="625729" y="131953"/>
                    <a:pt x="625729" y="343027"/>
                  </a:cubicBezTo>
                  <a:close/>
                </a:path>
              </a:pathLst>
            </a:custGeom>
            <a:solidFill>
              <a:srgbClr val="4293D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8157780" y="1062720"/>
            <a:ext cx="2627640" cy="3063960"/>
          </a:xfrm>
          <a:custGeom>
            <a:avLst/>
            <a:gdLst/>
            <a:ahLst/>
            <a:cxnLst/>
            <a:rect l="l" t="t" r="r" b="b"/>
            <a:pathLst>
              <a:path w="2627640" h="3063960">
                <a:moveTo>
                  <a:pt x="0" y="0"/>
                </a:moveTo>
                <a:lnTo>
                  <a:pt x="2627640" y="0"/>
                </a:lnTo>
                <a:lnTo>
                  <a:pt x="2627640" y="3063960"/>
                </a:lnTo>
                <a:lnTo>
                  <a:pt x="0" y="3063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389920" y="221400"/>
            <a:ext cx="3524040" cy="4715280"/>
          </a:xfrm>
          <a:custGeom>
            <a:avLst/>
            <a:gdLst/>
            <a:ahLst/>
            <a:cxnLst/>
            <a:rect l="l" t="t" r="r" b="b"/>
            <a:pathLst>
              <a:path w="3524040" h="4715280">
                <a:moveTo>
                  <a:pt x="0" y="0"/>
                </a:moveTo>
                <a:lnTo>
                  <a:pt x="3524040" y="0"/>
                </a:lnTo>
                <a:lnTo>
                  <a:pt x="3524040" y="4715280"/>
                </a:lnTo>
                <a:lnTo>
                  <a:pt x="0" y="471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9140" y="231120"/>
            <a:ext cx="3664440" cy="4898340"/>
          </a:xfrm>
          <a:custGeom>
            <a:avLst/>
            <a:gdLst/>
            <a:ahLst/>
            <a:cxnLst/>
            <a:rect l="l" t="t" r="r" b="b"/>
            <a:pathLst>
              <a:path w="3664440" h="4898340">
                <a:moveTo>
                  <a:pt x="0" y="0"/>
                </a:moveTo>
                <a:lnTo>
                  <a:pt x="3664440" y="0"/>
                </a:lnTo>
                <a:lnTo>
                  <a:pt x="3664440" y="4898340"/>
                </a:lnTo>
                <a:lnTo>
                  <a:pt x="0" y="48983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2500" y="9782100"/>
            <a:ext cx="16735680" cy="526500"/>
            <a:chOff x="0" y="0"/>
            <a:chExt cx="22314240" cy="70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4281" cy="702056"/>
            </a:xfrm>
            <a:custGeom>
              <a:avLst/>
              <a:gdLst/>
              <a:ahLst/>
              <a:cxnLst/>
              <a:rect l="l" t="t" r="r" b="b"/>
              <a:pathLst>
                <a:path w="22314281" h="702056">
                  <a:moveTo>
                    <a:pt x="0" y="0"/>
                  </a:moveTo>
                  <a:lnTo>
                    <a:pt x="22314281" y="0"/>
                  </a:lnTo>
                  <a:lnTo>
                    <a:pt x="22314281" y="702056"/>
                  </a:lnTo>
                  <a:lnTo>
                    <a:pt x="0" y="70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704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235440" cy="10308600"/>
            <a:chOff x="0" y="0"/>
            <a:chExt cx="313920" cy="13744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944" cy="13744829"/>
            </a:xfrm>
            <a:custGeom>
              <a:avLst/>
              <a:gdLst/>
              <a:ahLst/>
              <a:cxnLst/>
              <a:rect l="l" t="t" r="r" b="b"/>
              <a:pathLst>
                <a:path w="313944" h="13744829">
                  <a:moveTo>
                    <a:pt x="0" y="0"/>
                  </a:moveTo>
                  <a:lnTo>
                    <a:pt x="313944" y="0"/>
                  </a:lnTo>
                  <a:lnTo>
                    <a:pt x="313944" y="13744829"/>
                  </a:lnTo>
                  <a:lnTo>
                    <a:pt x="0" y="13744829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529962" y="1517389"/>
            <a:ext cx="12303360" cy="7757640"/>
          </a:xfrm>
          <a:custGeom>
            <a:avLst/>
            <a:gdLst/>
            <a:ahLst/>
            <a:cxnLst/>
            <a:rect l="l" t="t" r="r" b="b"/>
            <a:pathLst>
              <a:path w="12303360" h="7757640">
                <a:moveTo>
                  <a:pt x="0" y="0"/>
                </a:moveTo>
                <a:lnTo>
                  <a:pt x="12303360" y="0"/>
                </a:lnTo>
                <a:lnTo>
                  <a:pt x="12303360" y="7757640"/>
                </a:lnTo>
                <a:lnTo>
                  <a:pt x="0" y="775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" r="-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28800" y="762240"/>
            <a:ext cx="1735938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70C0"/>
                </a:solidFill>
                <a:latin typeface="Arimo Bold"/>
                <a:cs typeface="B Nazanin" panose="00000400000000000000" pitchFamily="2" charset="-78"/>
              </a:rPr>
              <a:t>سبک اینفوگرافیک</a:t>
            </a:r>
            <a:endParaRPr lang="en-US" sz="6600" spc="-1" dirty="0">
              <a:solidFill>
                <a:srgbClr val="0070C0"/>
              </a:solidFill>
              <a:latin typeface="Arimo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4020" y="7923225"/>
            <a:ext cx="24613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zing </a:t>
            </a: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منحصر به فرد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7520" y="7593285"/>
            <a:ext cx="24499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29AAE2"/>
                </a:solidFill>
                <a:latin typeface="Open Sans Bold"/>
                <a:cs typeface="B Nazanin" panose="00000400000000000000" pitchFamily="2" charset="-78"/>
              </a:rPr>
              <a:t>ارزش</a:t>
            </a:r>
            <a:endParaRPr lang="en-US" sz="1800" spc="-73" dirty="0">
              <a:solidFill>
                <a:srgbClr val="29AAE2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42880" y="7923225"/>
            <a:ext cx="24613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zing </a:t>
            </a: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منحصر به فرد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156380" y="7593285"/>
            <a:ext cx="24499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29AAE2"/>
                </a:solidFill>
                <a:latin typeface="Open Sans Bold"/>
                <a:cs typeface="B Nazanin" panose="00000400000000000000" pitchFamily="2" charset="-78"/>
              </a:rPr>
              <a:t>ارزش</a:t>
            </a:r>
            <a:endParaRPr lang="en-US" sz="1800" spc="-73" dirty="0">
              <a:solidFill>
                <a:srgbClr val="29AAE2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01200" y="7923225"/>
            <a:ext cx="24613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zing </a:t>
            </a: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منحصر به فرد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14700" y="7593285"/>
            <a:ext cx="244998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29AAE2"/>
                </a:solidFill>
                <a:latin typeface="Open Sans Bold"/>
                <a:cs typeface="B Nazanin" panose="00000400000000000000" pitchFamily="2" charset="-78"/>
              </a:rPr>
              <a:t>ارزش</a:t>
            </a:r>
            <a:endParaRPr lang="en-US" sz="1800" spc="-73" dirty="0">
              <a:solidFill>
                <a:srgbClr val="29AAE2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20020" y="2433780"/>
            <a:ext cx="449208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44" dirty="0">
                <a:solidFill>
                  <a:srgbClr val="767171"/>
                </a:solidFill>
                <a:latin typeface="Open Sans"/>
                <a:cs typeface="B Nazanin" panose="00000400000000000000" pitchFamily="2" charset="-78"/>
              </a:rPr>
              <a:t>ما ارائه </a:t>
            </a:r>
            <a:r>
              <a:rPr lang="en-US" sz="3600" spc="-144" dirty="0">
                <a:solidFill>
                  <a:srgbClr val="767171"/>
                </a:solidFill>
                <a:latin typeface="Open Sans"/>
                <a:cs typeface="B Nazanin" panose="00000400000000000000" pitchFamily="2" charset="-78"/>
              </a:rPr>
              <a:t>PPT </a:t>
            </a:r>
            <a:r>
              <a:rPr lang="fa-IR" sz="3600" spc="-144" dirty="0">
                <a:solidFill>
                  <a:srgbClr val="767171"/>
                </a:solidFill>
                <a:latin typeface="Open Sans"/>
                <a:cs typeface="B Nazanin" panose="00000400000000000000" pitchFamily="2" charset="-78"/>
              </a:rPr>
              <a:t>حرفه ای با کیفیت ایجاد می کنیم</a:t>
            </a:r>
            <a:endParaRPr lang="en-US" sz="3600" spc="-144" dirty="0">
              <a:solidFill>
                <a:srgbClr val="767171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84020" y="4346265"/>
            <a:ext cx="456408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6788880" y="6719760"/>
            <a:ext cx="876420" cy="771660"/>
          </a:xfrm>
          <a:custGeom>
            <a:avLst/>
            <a:gdLst/>
            <a:ahLst/>
            <a:cxnLst/>
            <a:rect l="l" t="t" r="r" b="b"/>
            <a:pathLst>
              <a:path w="876420" h="771660">
                <a:moveTo>
                  <a:pt x="0" y="0"/>
                </a:moveTo>
                <a:lnTo>
                  <a:pt x="876420" y="0"/>
                </a:lnTo>
                <a:lnTo>
                  <a:pt x="876420" y="771660"/>
                </a:lnTo>
                <a:lnTo>
                  <a:pt x="0" y="771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014360" y="6708960"/>
            <a:ext cx="876420" cy="771120"/>
          </a:xfrm>
          <a:custGeom>
            <a:avLst/>
            <a:gdLst/>
            <a:ahLst/>
            <a:cxnLst/>
            <a:rect l="l" t="t" r="r" b="b"/>
            <a:pathLst>
              <a:path w="876420" h="771120">
                <a:moveTo>
                  <a:pt x="0" y="0"/>
                </a:moveTo>
                <a:lnTo>
                  <a:pt x="876420" y="0"/>
                </a:lnTo>
                <a:lnTo>
                  <a:pt x="876420" y="771120"/>
                </a:lnTo>
                <a:lnTo>
                  <a:pt x="0" y="771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39840" y="6708960"/>
            <a:ext cx="876420" cy="771120"/>
          </a:xfrm>
          <a:custGeom>
            <a:avLst/>
            <a:gdLst/>
            <a:ahLst/>
            <a:cxnLst/>
            <a:rect l="l" t="t" r="r" b="b"/>
            <a:pathLst>
              <a:path w="876420" h="771120">
                <a:moveTo>
                  <a:pt x="0" y="0"/>
                </a:moveTo>
                <a:lnTo>
                  <a:pt x="876420" y="0"/>
                </a:lnTo>
                <a:lnTo>
                  <a:pt x="876420" y="771120"/>
                </a:lnTo>
                <a:lnTo>
                  <a:pt x="0" y="771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2500" y="9782100"/>
            <a:ext cx="16735680" cy="526500"/>
            <a:chOff x="0" y="0"/>
            <a:chExt cx="22314240" cy="70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4281" cy="702056"/>
            </a:xfrm>
            <a:custGeom>
              <a:avLst/>
              <a:gdLst/>
              <a:ahLst/>
              <a:cxnLst/>
              <a:rect l="l" t="t" r="r" b="b"/>
              <a:pathLst>
                <a:path w="22314281" h="702056">
                  <a:moveTo>
                    <a:pt x="0" y="0"/>
                  </a:moveTo>
                  <a:lnTo>
                    <a:pt x="22314281" y="0"/>
                  </a:lnTo>
                  <a:lnTo>
                    <a:pt x="22314281" y="702056"/>
                  </a:lnTo>
                  <a:lnTo>
                    <a:pt x="0" y="70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704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235440" cy="10308600"/>
            <a:chOff x="0" y="0"/>
            <a:chExt cx="313920" cy="13744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944" cy="13744829"/>
            </a:xfrm>
            <a:custGeom>
              <a:avLst/>
              <a:gdLst/>
              <a:ahLst/>
              <a:cxnLst/>
              <a:rect l="l" t="t" r="r" b="b"/>
              <a:pathLst>
                <a:path w="313944" h="13744829">
                  <a:moveTo>
                    <a:pt x="0" y="0"/>
                  </a:moveTo>
                  <a:lnTo>
                    <a:pt x="313944" y="0"/>
                  </a:lnTo>
                  <a:lnTo>
                    <a:pt x="313944" y="13744829"/>
                  </a:lnTo>
                  <a:lnTo>
                    <a:pt x="0" y="13744829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92620" y="825180"/>
            <a:ext cx="1516266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264" dirty="0">
                <a:solidFill>
                  <a:srgbClr val="29AAE2"/>
                </a:solidFill>
                <a:latin typeface="Open Sans Light"/>
                <a:cs typeface="B Nazanin" panose="00000400000000000000" pitchFamily="2" charset="-78"/>
              </a:rPr>
              <a:t>معاینه ی جسمی</a:t>
            </a:r>
            <a:endParaRPr lang="en-US" sz="6600" spc="-264" dirty="0">
              <a:solidFill>
                <a:srgbClr val="29AAE2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532950" y="3510810"/>
            <a:ext cx="4964760" cy="4964760"/>
          </a:xfrm>
          <a:custGeom>
            <a:avLst/>
            <a:gdLst/>
            <a:ahLst/>
            <a:cxnLst/>
            <a:rect l="l" t="t" r="r" b="b"/>
            <a:pathLst>
              <a:path w="4964760" h="4964760">
                <a:moveTo>
                  <a:pt x="0" y="0"/>
                </a:moveTo>
                <a:lnTo>
                  <a:pt x="4964760" y="0"/>
                </a:lnTo>
                <a:lnTo>
                  <a:pt x="4964760" y="4964760"/>
                </a:lnTo>
                <a:lnTo>
                  <a:pt x="0" y="4964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780180" y="3431550"/>
            <a:ext cx="444366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74"/>
              </a:lnSpc>
            </a:pPr>
            <a:r>
              <a:rPr lang="fa-IR" sz="4395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قالب پاورپوینت</a:t>
            </a:r>
            <a:endParaRPr lang="en-US" sz="4395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0180" y="4124175"/>
            <a:ext cx="4443660" cy="110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1F4E79"/>
                </a:solidFill>
                <a:latin typeface="Cairo"/>
                <a:cs typeface="B Nazanin" panose="00000400000000000000" pitchFamily="2" charset="-78"/>
              </a:rPr>
              <a:t>قالب پاورپوینت مهندسی کامپیوتر</a:t>
            </a:r>
            <a:endParaRPr lang="en-US" sz="3600" spc="-1" dirty="0">
              <a:solidFill>
                <a:srgbClr val="1F4E79"/>
              </a:solidFill>
              <a:latin typeface="Cairo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80180" y="7346550"/>
            <a:ext cx="444366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74"/>
              </a:lnSpc>
            </a:pPr>
            <a:r>
              <a:rPr lang="fa-IR" sz="4395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قالب پاورپوینت</a:t>
            </a:r>
            <a:endParaRPr lang="en-US" sz="4395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80180" y="8039175"/>
            <a:ext cx="4443660" cy="110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1F4E79"/>
                </a:solidFill>
                <a:latin typeface="Cairo"/>
                <a:cs typeface="B Nazanin" panose="00000400000000000000" pitchFamily="2" charset="-78"/>
              </a:rPr>
              <a:t>قالب پاورپوینت مهندسی کامپیوتر</a:t>
            </a:r>
            <a:endParaRPr lang="en-US" sz="3600" spc="-1" dirty="0">
              <a:solidFill>
                <a:srgbClr val="1F4E79"/>
              </a:solidFill>
              <a:latin typeface="Cairo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80180" y="5389050"/>
            <a:ext cx="444366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274"/>
              </a:lnSpc>
            </a:pPr>
            <a:r>
              <a:rPr lang="fa-IR" sz="4395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قالب پاورپوینت</a:t>
            </a:r>
            <a:endParaRPr lang="en-US" sz="4395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80180" y="6081675"/>
            <a:ext cx="4443660" cy="110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1F4E79"/>
                </a:solidFill>
                <a:latin typeface="Cairo"/>
                <a:cs typeface="B Nazanin" panose="00000400000000000000" pitchFamily="2" charset="-78"/>
              </a:rPr>
              <a:t>قالب پاورپوینت مهندسی کامپیوتر</a:t>
            </a:r>
            <a:endParaRPr lang="en-US" sz="3600" spc="-1" dirty="0">
              <a:solidFill>
                <a:srgbClr val="1F4E79"/>
              </a:solidFill>
              <a:latin typeface="Cairo"/>
              <a:cs typeface="B Nazanin" panose="00000400000000000000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9879300" y="3358800"/>
            <a:ext cx="1382400" cy="1382400"/>
            <a:chOff x="0" y="0"/>
            <a:chExt cx="1843200" cy="1843200"/>
          </a:xfrm>
        </p:grpSpPr>
        <p:sp>
          <p:nvSpPr>
            <p:cNvPr id="17" name="Freeform 17"/>
            <p:cNvSpPr/>
            <p:nvPr/>
          </p:nvSpPr>
          <p:spPr>
            <a:xfrm>
              <a:off x="0" y="-1905"/>
              <a:ext cx="1846834" cy="1850644"/>
            </a:xfrm>
            <a:custGeom>
              <a:avLst/>
              <a:gdLst/>
              <a:ahLst/>
              <a:cxnLst/>
              <a:rect l="l" t="t" r="r" b="b"/>
              <a:pathLst>
                <a:path w="1846834" h="1850644">
                  <a:moveTo>
                    <a:pt x="0" y="923544"/>
                  </a:moveTo>
                  <a:cubicBezTo>
                    <a:pt x="0" y="415798"/>
                    <a:pt x="410591" y="3810"/>
                    <a:pt x="918210" y="1905"/>
                  </a:cubicBezTo>
                  <a:cubicBezTo>
                    <a:pt x="1425829" y="0"/>
                    <a:pt x="1839468" y="409194"/>
                    <a:pt x="1843151" y="916813"/>
                  </a:cubicBezTo>
                  <a:cubicBezTo>
                    <a:pt x="1846834" y="1424432"/>
                    <a:pt x="1439291" y="1839468"/>
                    <a:pt x="931672" y="1845056"/>
                  </a:cubicBezTo>
                  <a:cubicBezTo>
                    <a:pt x="424053" y="1850644"/>
                    <a:pt x="7493" y="1444498"/>
                    <a:pt x="127" y="936879"/>
                  </a:cubicBezTo>
                  <a:close/>
                </a:path>
              </a:pathLst>
            </a:custGeom>
            <a:solidFill>
              <a:srgbClr val="BDA3BC">
                <a:alpha val="22745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879300" y="5324940"/>
            <a:ext cx="1382400" cy="1382400"/>
            <a:chOff x="0" y="0"/>
            <a:chExt cx="1843200" cy="1843200"/>
          </a:xfrm>
        </p:grpSpPr>
        <p:sp>
          <p:nvSpPr>
            <p:cNvPr id="19" name="Freeform 19"/>
            <p:cNvSpPr/>
            <p:nvPr/>
          </p:nvSpPr>
          <p:spPr>
            <a:xfrm>
              <a:off x="0" y="-1905"/>
              <a:ext cx="1846834" cy="1850644"/>
            </a:xfrm>
            <a:custGeom>
              <a:avLst/>
              <a:gdLst/>
              <a:ahLst/>
              <a:cxnLst/>
              <a:rect l="l" t="t" r="r" b="b"/>
              <a:pathLst>
                <a:path w="1846834" h="1850644">
                  <a:moveTo>
                    <a:pt x="0" y="923544"/>
                  </a:moveTo>
                  <a:cubicBezTo>
                    <a:pt x="0" y="415798"/>
                    <a:pt x="410591" y="3810"/>
                    <a:pt x="918210" y="1905"/>
                  </a:cubicBezTo>
                  <a:cubicBezTo>
                    <a:pt x="1425829" y="0"/>
                    <a:pt x="1839468" y="409194"/>
                    <a:pt x="1843151" y="916813"/>
                  </a:cubicBezTo>
                  <a:cubicBezTo>
                    <a:pt x="1846834" y="1424432"/>
                    <a:pt x="1439291" y="1839468"/>
                    <a:pt x="931672" y="1845056"/>
                  </a:cubicBezTo>
                  <a:cubicBezTo>
                    <a:pt x="424053" y="1850644"/>
                    <a:pt x="7493" y="1444498"/>
                    <a:pt x="127" y="936879"/>
                  </a:cubicBezTo>
                  <a:close/>
                </a:path>
              </a:pathLst>
            </a:custGeom>
            <a:solidFill>
              <a:srgbClr val="BDA3BC">
                <a:alpha val="22745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879300" y="7291620"/>
            <a:ext cx="1382400" cy="1382400"/>
            <a:chOff x="0" y="0"/>
            <a:chExt cx="1843200" cy="1843200"/>
          </a:xfrm>
        </p:grpSpPr>
        <p:sp>
          <p:nvSpPr>
            <p:cNvPr id="21" name="Freeform 21"/>
            <p:cNvSpPr/>
            <p:nvPr/>
          </p:nvSpPr>
          <p:spPr>
            <a:xfrm>
              <a:off x="0" y="-1905"/>
              <a:ext cx="1846834" cy="1850644"/>
            </a:xfrm>
            <a:custGeom>
              <a:avLst/>
              <a:gdLst/>
              <a:ahLst/>
              <a:cxnLst/>
              <a:rect l="l" t="t" r="r" b="b"/>
              <a:pathLst>
                <a:path w="1846834" h="1850644">
                  <a:moveTo>
                    <a:pt x="0" y="923544"/>
                  </a:moveTo>
                  <a:cubicBezTo>
                    <a:pt x="0" y="415798"/>
                    <a:pt x="410591" y="3810"/>
                    <a:pt x="918210" y="1905"/>
                  </a:cubicBezTo>
                  <a:cubicBezTo>
                    <a:pt x="1425829" y="0"/>
                    <a:pt x="1839468" y="409194"/>
                    <a:pt x="1843151" y="916813"/>
                  </a:cubicBezTo>
                  <a:cubicBezTo>
                    <a:pt x="1846834" y="1424432"/>
                    <a:pt x="1439291" y="1839468"/>
                    <a:pt x="931672" y="1845056"/>
                  </a:cubicBezTo>
                  <a:cubicBezTo>
                    <a:pt x="424053" y="1850644"/>
                    <a:pt x="7493" y="1444498"/>
                    <a:pt x="127" y="936879"/>
                  </a:cubicBezTo>
                  <a:close/>
                </a:path>
              </a:pathLst>
            </a:custGeom>
            <a:solidFill>
              <a:srgbClr val="BDA3BC">
                <a:alpha val="22745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230600" y="3762720"/>
            <a:ext cx="574560" cy="574560"/>
            <a:chOff x="0" y="0"/>
            <a:chExt cx="766080" cy="766080"/>
          </a:xfrm>
        </p:grpSpPr>
        <p:sp>
          <p:nvSpPr>
            <p:cNvPr id="23" name="Freeform 23"/>
            <p:cNvSpPr/>
            <p:nvPr/>
          </p:nvSpPr>
          <p:spPr>
            <a:xfrm>
              <a:off x="0" y="-762"/>
              <a:ext cx="767588" cy="769112"/>
            </a:xfrm>
            <a:custGeom>
              <a:avLst/>
              <a:gdLst/>
              <a:ahLst/>
              <a:cxnLst/>
              <a:rect l="l" t="t" r="r" b="b"/>
              <a:pathLst>
                <a:path w="767588" h="769112">
                  <a:moveTo>
                    <a:pt x="0" y="383794"/>
                  </a:moveTo>
                  <a:cubicBezTo>
                    <a:pt x="0" y="172847"/>
                    <a:pt x="170688" y="1524"/>
                    <a:pt x="381635" y="762"/>
                  </a:cubicBezTo>
                  <a:cubicBezTo>
                    <a:pt x="592582" y="0"/>
                    <a:pt x="764540" y="170053"/>
                    <a:pt x="766064" y="381000"/>
                  </a:cubicBezTo>
                  <a:cubicBezTo>
                    <a:pt x="767588" y="591947"/>
                    <a:pt x="598170" y="764540"/>
                    <a:pt x="387223" y="766826"/>
                  </a:cubicBezTo>
                  <a:cubicBezTo>
                    <a:pt x="176276" y="769112"/>
                    <a:pt x="3048" y="600329"/>
                    <a:pt x="0" y="389382"/>
                  </a:cubicBez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8186400" y="5728860"/>
            <a:ext cx="574560" cy="574560"/>
            <a:chOff x="0" y="0"/>
            <a:chExt cx="766080" cy="766080"/>
          </a:xfrm>
        </p:grpSpPr>
        <p:sp>
          <p:nvSpPr>
            <p:cNvPr id="25" name="Freeform 25"/>
            <p:cNvSpPr/>
            <p:nvPr/>
          </p:nvSpPr>
          <p:spPr>
            <a:xfrm>
              <a:off x="0" y="-762"/>
              <a:ext cx="767588" cy="769112"/>
            </a:xfrm>
            <a:custGeom>
              <a:avLst/>
              <a:gdLst/>
              <a:ahLst/>
              <a:cxnLst/>
              <a:rect l="l" t="t" r="r" b="b"/>
              <a:pathLst>
                <a:path w="767588" h="769112">
                  <a:moveTo>
                    <a:pt x="0" y="383794"/>
                  </a:moveTo>
                  <a:cubicBezTo>
                    <a:pt x="0" y="172847"/>
                    <a:pt x="170688" y="1524"/>
                    <a:pt x="381635" y="762"/>
                  </a:cubicBezTo>
                  <a:cubicBezTo>
                    <a:pt x="592582" y="0"/>
                    <a:pt x="764540" y="170053"/>
                    <a:pt x="766064" y="381000"/>
                  </a:cubicBezTo>
                  <a:cubicBezTo>
                    <a:pt x="767588" y="591947"/>
                    <a:pt x="598170" y="764540"/>
                    <a:pt x="387223" y="766826"/>
                  </a:cubicBezTo>
                  <a:cubicBezTo>
                    <a:pt x="176276" y="769112"/>
                    <a:pt x="3048" y="600329"/>
                    <a:pt x="0" y="389382"/>
                  </a:cubicBez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230600" y="7695000"/>
            <a:ext cx="574560" cy="574560"/>
            <a:chOff x="0" y="0"/>
            <a:chExt cx="766080" cy="766080"/>
          </a:xfrm>
        </p:grpSpPr>
        <p:sp>
          <p:nvSpPr>
            <p:cNvPr id="27" name="Freeform 27"/>
            <p:cNvSpPr/>
            <p:nvPr/>
          </p:nvSpPr>
          <p:spPr>
            <a:xfrm>
              <a:off x="0" y="-762"/>
              <a:ext cx="767588" cy="769112"/>
            </a:xfrm>
            <a:custGeom>
              <a:avLst/>
              <a:gdLst/>
              <a:ahLst/>
              <a:cxnLst/>
              <a:rect l="l" t="t" r="r" b="b"/>
              <a:pathLst>
                <a:path w="767588" h="769112">
                  <a:moveTo>
                    <a:pt x="0" y="383794"/>
                  </a:moveTo>
                  <a:cubicBezTo>
                    <a:pt x="0" y="172847"/>
                    <a:pt x="170688" y="1524"/>
                    <a:pt x="381635" y="762"/>
                  </a:cubicBezTo>
                  <a:cubicBezTo>
                    <a:pt x="592582" y="0"/>
                    <a:pt x="764540" y="170053"/>
                    <a:pt x="766064" y="381000"/>
                  </a:cubicBezTo>
                  <a:cubicBezTo>
                    <a:pt x="767588" y="591947"/>
                    <a:pt x="598170" y="764540"/>
                    <a:pt x="387223" y="766826"/>
                  </a:cubicBezTo>
                  <a:cubicBezTo>
                    <a:pt x="176276" y="769112"/>
                    <a:pt x="3048" y="600329"/>
                    <a:pt x="0" y="389382"/>
                  </a:cubicBez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28" name="AutoShape 28"/>
          <p:cNvSpPr/>
          <p:nvPr/>
        </p:nvSpPr>
        <p:spPr>
          <a:xfrm rot="47657">
            <a:off x="7790749" y="4040745"/>
            <a:ext cx="2103502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87340">
            <a:off x="8746465" y="6006885"/>
            <a:ext cx="114787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47657">
            <a:off x="7790749" y="7973565"/>
            <a:ext cx="2103502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85059">
            <a:off x="11247210" y="4040745"/>
            <a:ext cx="117864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2" name="AutoShape 32"/>
          <p:cNvSpPr/>
          <p:nvPr/>
        </p:nvSpPr>
        <p:spPr>
          <a:xfrm rot="85059">
            <a:off x="11247210" y="6006885"/>
            <a:ext cx="117864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3" name="AutoShape 33"/>
          <p:cNvSpPr/>
          <p:nvPr/>
        </p:nvSpPr>
        <p:spPr>
          <a:xfrm rot="85059">
            <a:off x="11247210" y="7973565"/>
            <a:ext cx="117864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4" name="Freeform 34"/>
          <p:cNvSpPr/>
          <p:nvPr/>
        </p:nvSpPr>
        <p:spPr>
          <a:xfrm>
            <a:off x="10255680" y="5664600"/>
            <a:ext cx="630180" cy="703620"/>
          </a:xfrm>
          <a:custGeom>
            <a:avLst/>
            <a:gdLst/>
            <a:ahLst/>
            <a:cxnLst/>
            <a:rect l="l" t="t" r="r" b="b"/>
            <a:pathLst>
              <a:path w="630180" h="703620">
                <a:moveTo>
                  <a:pt x="0" y="0"/>
                </a:moveTo>
                <a:lnTo>
                  <a:pt x="630180" y="0"/>
                </a:lnTo>
                <a:lnTo>
                  <a:pt x="630180" y="703620"/>
                </a:lnTo>
                <a:lnTo>
                  <a:pt x="0" y="7036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0215180" y="3720060"/>
            <a:ext cx="711180" cy="660420"/>
          </a:xfrm>
          <a:custGeom>
            <a:avLst/>
            <a:gdLst/>
            <a:ahLst/>
            <a:cxnLst/>
            <a:rect l="l" t="t" r="r" b="b"/>
            <a:pathLst>
              <a:path w="711180" h="660420">
                <a:moveTo>
                  <a:pt x="0" y="0"/>
                </a:moveTo>
                <a:lnTo>
                  <a:pt x="711180" y="0"/>
                </a:lnTo>
                <a:lnTo>
                  <a:pt x="711180" y="660420"/>
                </a:lnTo>
                <a:lnTo>
                  <a:pt x="0" y="660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217880" y="7740900"/>
            <a:ext cx="705780" cy="483840"/>
          </a:xfrm>
          <a:custGeom>
            <a:avLst/>
            <a:gdLst/>
            <a:ahLst/>
            <a:cxnLst/>
            <a:rect l="l" t="t" r="r" b="b"/>
            <a:pathLst>
              <a:path w="705780" h="483840">
                <a:moveTo>
                  <a:pt x="0" y="0"/>
                </a:moveTo>
                <a:lnTo>
                  <a:pt x="705780" y="0"/>
                </a:lnTo>
                <a:lnTo>
                  <a:pt x="705780" y="483840"/>
                </a:lnTo>
                <a:lnTo>
                  <a:pt x="0" y="4838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519020" y="4012200"/>
            <a:ext cx="4698000" cy="3955500"/>
          </a:xfrm>
          <a:custGeom>
            <a:avLst/>
            <a:gdLst/>
            <a:ahLst/>
            <a:cxnLst/>
            <a:rect l="l" t="t" r="r" b="b"/>
            <a:pathLst>
              <a:path w="4698000" h="3955500">
                <a:moveTo>
                  <a:pt x="0" y="0"/>
                </a:moveTo>
                <a:lnTo>
                  <a:pt x="4698000" y="0"/>
                </a:lnTo>
                <a:lnTo>
                  <a:pt x="4698000" y="3955500"/>
                </a:lnTo>
                <a:lnTo>
                  <a:pt x="0" y="3955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35500" y="5728485"/>
            <a:ext cx="3746700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92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چیدمان</a:t>
            </a:r>
          </a:p>
          <a:p>
            <a:pPr algn="r" rtl="1">
              <a:lnSpc>
                <a:spcPts val="5759"/>
              </a:lnSpc>
            </a:pPr>
            <a:r>
              <a:rPr lang="fa-IR" sz="4800" spc="-192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اسلاید متنی را برای ارائه خود تمیز کنید</a:t>
            </a:r>
            <a:endParaRPr lang="en-US" sz="4800" spc="-192" dirty="0">
              <a:solidFill>
                <a:srgbClr val="29AAE2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7520" y="779280"/>
            <a:ext cx="579114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548"/>
              </a:lnSpc>
            </a:pPr>
            <a:r>
              <a:rPr lang="fa-IR" sz="8790" spc="-1" dirty="0">
                <a:solidFill>
                  <a:srgbClr val="0070C0"/>
                </a:solidFill>
                <a:latin typeface="Arimo Bold"/>
                <a:cs typeface="B Nazanin" panose="00000400000000000000" pitchFamily="2" charset="-78"/>
              </a:rPr>
              <a:t>سبک ستون ها</a:t>
            </a:r>
            <a:endParaRPr lang="en-US" sz="8790" spc="-1" dirty="0">
              <a:solidFill>
                <a:srgbClr val="0070C0"/>
              </a:solidFill>
              <a:latin typeface="Arimo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39100" y="3364560"/>
            <a:ext cx="48056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-121" dirty="0">
                <a:solidFill>
                  <a:srgbClr val="00000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3000" spc="-121" dirty="0">
              <a:solidFill>
                <a:srgbClr val="00000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39100" y="4033620"/>
            <a:ext cx="4805640" cy="513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</a:p>
          <a:p>
            <a:pPr algn="r" rtl="1">
              <a:lnSpc>
                <a:spcPts val="2520"/>
              </a:lnSpc>
            </a:pPr>
            <a:endParaRPr lang="fa-IR" sz="2100" spc="-85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</a:t>
            </a:r>
          </a:p>
          <a:p>
            <a:pPr algn="r" rtl="1">
              <a:lnSpc>
                <a:spcPts val="2520"/>
              </a:lnSpc>
            </a:pPr>
            <a:endParaRPr lang="fa-IR" sz="2100" spc="-85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</a:p>
          <a:p>
            <a:pPr algn="r" rtl="1">
              <a:lnSpc>
                <a:spcPts val="2520"/>
              </a:lnSpc>
            </a:pPr>
            <a:endParaRPr lang="fa-IR" sz="2100" spc="-85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550330" y="3220830"/>
            <a:ext cx="6740820" cy="7163640"/>
          </a:xfrm>
          <a:custGeom>
            <a:avLst/>
            <a:gdLst/>
            <a:ahLst/>
            <a:cxnLst/>
            <a:rect l="l" t="t" r="r" b="b"/>
            <a:pathLst>
              <a:path w="6740820" h="7163640">
                <a:moveTo>
                  <a:pt x="0" y="0"/>
                </a:moveTo>
                <a:lnTo>
                  <a:pt x="6740820" y="0"/>
                </a:lnTo>
                <a:lnTo>
                  <a:pt x="6740820" y="7163640"/>
                </a:lnTo>
                <a:lnTo>
                  <a:pt x="0" y="7163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356280" y="5643540"/>
            <a:ext cx="5371920" cy="3164940"/>
          </a:xfrm>
          <a:custGeom>
            <a:avLst/>
            <a:gdLst/>
            <a:ahLst/>
            <a:cxnLst/>
            <a:rect l="l" t="t" r="r" b="b"/>
            <a:pathLst>
              <a:path w="5371920" h="3164940">
                <a:moveTo>
                  <a:pt x="0" y="0"/>
                </a:moveTo>
                <a:lnTo>
                  <a:pt x="5371920" y="0"/>
                </a:lnTo>
                <a:lnTo>
                  <a:pt x="5371920" y="3164940"/>
                </a:lnTo>
                <a:lnTo>
                  <a:pt x="0" y="3164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2500" y="9782100"/>
            <a:ext cx="16735680" cy="526500"/>
            <a:chOff x="0" y="0"/>
            <a:chExt cx="22314240" cy="70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4281" cy="702056"/>
            </a:xfrm>
            <a:custGeom>
              <a:avLst/>
              <a:gdLst/>
              <a:ahLst/>
              <a:cxnLst/>
              <a:rect l="l" t="t" r="r" b="b"/>
              <a:pathLst>
                <a:path w="22314281" h="702056">
                  <a:moveTo>
                    <a:pt x="0" y="0"/>
                  </a:moveTo>
                  <a:lnTo>
                    <a:pt x="22314281" y="0"/>
                  </a:lnTo>
                  <a:lnTo>
                    <a:pt x="22314281" y="702056"/>
                  </a:lnTo>
                  <a:lnTo>
                    <a:pt x="0" y="70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2704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235440" cy="10308600"/>
            <a:chOff x="0" y="0"/>
            <a:chExt cx="313920" cy="13744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944" cy="13744829"/>
            </a:xfrm>
            <a:custGeom>
              <a:avLst/>
              <a:gdLst/>
              <a:ahLst/>
              <a:cxnLst/>
              <a:rect l="l" t="t" r="r" b="b"/>
              <a:pathLst>
                <a:path w="313944" h="13744829">
                  <a:moveTo>
                    <a:pt x="0" y="0"/>
                  </a:moveTo>
                  <a:lnTo>
                    <a:pt x="313944" y="0"/>
                  </a:lnTo>
                  <a:lnTo>
                    <a:pt x="313944" y="13744829"/>
                  </a:lnTo>
                  <a:lnTo>
                    <a:pt x="0" y="13744829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503360" y="531660"/>
            <a:ext cx="1501038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فهرست مطالب</a:t>
            </a:r>
            <a:endParaRPr lang="en-US" sz="6600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22060" y="2791365"/>
            <a:ext cx="140832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6000" spc="-1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4260" y="3658260"/>
            <a:ext cx="5270940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36"/>
              </a:lnSpc>
            </a:pPr>
            <a:r>
              <a:rPr lang="fa-IR" sz="4200" spc="-1" dirty="0">
                <a:solidFill>
                  <a:srgbClr val="0070C0"/>
                </a:solidFill>
                <a:latin typeface="Trebuchet MS"/>
                <a:cs typeface="B Nazanin" panose="00000400000000000000" pitchFamily="2" charset="-78"/>
              </a:rPr>
              <a:t>مطالعات کتاب مقدس</a:t>
            </a:r>
            <a:endParaRPr lang="en-US" sz="4200" spc="-1" dirty="0">
              <a:solidFill>
                <a:srgbClr val="0070C0"/>
              </a:solidFill>
              <a:latin typeface="Trebuchet MS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3280" y="4722600"/>
            <a:ext cx="493776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3000" spc="-121" dirty="0">
                <a:solidFill>
                  <a:srgbClr val="000000"/>
                </a:solidFill>
                <a:latin typeface="Open Sans Light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3000" spc="-121" dirty="0">
              <a:solidFill>
                <a:srgbClr val="000000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680440" y="2718465"/>
            <a:ext cx="140832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6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31420" y="3476280"/>
            <a:ext cx="5270940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36"/>
              </a:lnSpc>
            </a:pPr>
            <a:r>
              <a:rPr lang="fa-IR" sz="4200" spc="-1" dirty="0">
                <a:solidFill>
                  <a:srgbClr val="0070C0"/>
                </a:solidFill>
                <a:latin typeface="Trebuchet MS"/>
                <a:cs typeface="B Nazanin" panose="00000400000000000000" pitchFamily="2" charset="-78"/>
              </a:rPr>
              <a:t>مطالعات کتاب مقدس</a:t>
            </a:r>
            <a:endParaRPr lang="en-US" sz="4200" spc="-1" dirty="0">
              <a:solidFill>
                <a:srgbClr val="0070C0"/>
              </a:solidFill>
              <a:latin typeface="Trebuchet M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182600" y="4296540"/>
            <a:ext cx="493776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3000" spc="-121" dirty="0">
                <a:solidFill>
                  <a:srgbClr val="000000"/>
                </a:solidFill>
                <a:latin typeface="Open Sans Light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3000" spc="-121" dirty="0">
              <a:solidFill>
                <a:srgbClr val="000000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09100" y="5994645"/>
            <a:ext cx="140832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6000" spc="-1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4260" y="6687120"/>
            <a:ext cx="5270940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36"/>
              </a:lnSpc>
            </a:pPr>
            <a:r>
              <a:rPr lang="fa-IR" sz="4200" spc="-1" dirty="0">
                <a:solidFill>
                  <a:srgbClr val="0070C0"/>
                </a:solidFill>
                <a:latin typeface="Trebuchet MS"/>
                <a:cs typeface="B Nazanin" panose="00000400000000000000" pitchFamily="2" charset="-78"/>
              </a:rPr>
              <a:t>مطالعات کتاب مقدس</a:t>
            </a:r>
            <a:endParaRPr lang="en-US" sz="4200" spc="-1" dirty="0">
              <a:solidFill>
                <a:srgbClr val="0070C0"/>
              </a:solidFill>
              <a:latin typeface="Trebuchet MS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73280" y="7749300"/>
            <a:ext cx="493776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3000" spc="-121" dirty="0">
                <a:solidFill>
                  <a:srgbClr val="000000"/>
                </a:solidFill>
                <a:latin typeface="Open Sans Light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3000" spc="-121" dirty="0">
              <a:solidFill>
                <a:srgbClr val="000000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536260" y="5803680"/>
            <a:ext cx="140832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en-US" sz="6600" spc="-1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53290" y="6441072"/>
            <a:ext cx="5270940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36"/>
              </a:lnSpc>
            </a:pPr>
            <a:r>
              <a:rPr lang="fa-IR" sz="4200" spc="-1" dirty="0">
                <a:solidFill>
                  <a:srgbClr val="0070C0"/>
                </a:solidFill>
                <a:latin typeface="Trebuchet MS"/>
                <a:cs typeface="B Nazanin" panose="00000400000000000000" pitchFamily="2" charset="-78"/>
              </a:rPr>
              <a:t>مطالعات کتاب مقدس</a:t>
            </a:r>
            <a:endParaRPr lang="en-US" sz="4200" spc="-1" dirty="0">
              <a:solidFill>
                <a:srgbClr val="0070C0"/>
              </a:solidFill>
              <a:latin typeface="Trebuchet MS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431420" y="7303650"/>
            <a:ext cx="4937760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16"/>
              </a:lnSpc>
            </a:pPr>
            <a:r>
              <a:rPr lang="fa-IR" sz="2700" spc="-109" dirty="0">
                <a:solidFill>
                  <a:srgbClr val="000000"/>
                </a:solidFill>
                <a:latin typeface="Open Sans Light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2700" spc="-109" dirty="0">
              <a:solidFill>
                <a:srgbClr val="000000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3137892" y="3626490"/>
            <a:ext cx="4059275" cy="47625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rot="9508134">
            <a:off x="11070194" y="3626490"/>
            <a:ext cx="2911832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rot="1466181">
            <a:off x="4856647" y="7013370"/>
            <a:ext cx="2021987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AutoShape 24"/>
          <p:cNvSpPr/>
          <p:nvPr/>
        </p:nvSpPr>
        <p:spPr>
          <a:xfrm rot="9166654">
            <a:off x="11395648" y="6690180"/>
            <a:ext cx="3241564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5" name="Freeform 25"/>
          <p:cNvSpPr/>
          <p:nvPr/>
        </p:nvSpPr>
        <p:spPr>
          <a:xfrm>
            <a:off x="7405560" y="3857760"/>
            <a:ext cx="4134240" cy="5536080"/>
          </a:xfrm>
          <a:custGeom>
            <a:avLst/>
            <a:gdLst/>
            <a:ahLst/>
            <a:cxnLst/>
            <a:rect l="l" t="t" r="r" b="b"/>
            <a:pathLst>
              <a:path w="4134240" h="5536080">
                <a:moveTo>
                  <a:pt x="0" y="0"/>
                </a:moveTo>
                <a:lnTo>
                  <a:pt x="4134240" y="0"/>
                </a:lnTo>
                <a:lnTo>
                  <a:pt x="4134240" y="5536080"/>
                </a:lnTo>
                <a:lnTo>
                  <a:pt x="0" y="553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869020" y="7088730"/>
            <a:ext cx="12987000" cy="38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03"/>
              </a:lnSpc>
            </a:pPr>
            <a:r>
              <a:rPr lang="fa-IR" sz="2688" spc="-108" dirty="0">
                <a:solidFill>
                  <a:srgbClr val="262626"/>
                </a:solidFill>
                <a:latin typeface="Open Sans Light"/>
                <a:cs typeface="B Nazanin" panose="00000400000000000000" pitchFamily="2" charset="-78"/>
              </a:rPr>
              <a:t>این می تواند بخشی از ارائه باشد که در آن خود را معرفی می کنید، ایمیل خود را می نویسید…</a:t>
            </a:r>
            <a:endParaRPr lang="en-US" sz="2688" spc="-108" dirty="0">
              <a:solidFill>
                <a:srgbClr val="262626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3060" y="3904515"/>
            <a:ext cx="9822060" cy="188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256"/>
              </a:lnSpc>
            </a:pPr>
            <a:r>
              <a:rPr lang="fa-IR" sz="13200" spc="-1" dirty="0">
                <a:solidFill>
                  <a:srgbClr val="0070C0"/>
                </a:solidFill>
                <a:latin typeface="Trebuchet MS Bold"/>
                <a:cs typeface="B Nazanin" panose="00000400000000000000" pitchFamily="2" charset="-78"/>
              </a:rPr>
              <a:t>خوش آمدی</a:t>
            </a:r>
            <a:endParaRPr lang="en-US" sz="13200" spc="-1" dirty="0">
              <a:solidFill>
                <a:srgbClr val="0070C0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3240" y="6464667"/>
            <a:ext cx="181047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fa-IR" sz="3600" spc="-144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راه اندازی ویندوز…</a:t>
            </a:r>
            <a:endParaRPr lang="en-US" sz="3600" spc="-144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054640" y="1109700"/>
            <a:ext cx="2573100" cy="2528820"/>
          </a:xfrm>
          <a:custGeom>
            <a:avLst/>
            <a:gdLst/>
            <a:ahLst/>
            <a:cxnLst/>
            <a:rect l="l" t="t" r="r" b="b"/>
            <a:pathLst>
              <a:path w="2573100" h="2528820">
                <a:moveTo>
                  <a:pt x="0" y="0"/>
                </a:moveTo>
                <a:lnTo>
                  <a:pt x="2573100" y="0"/>
                </a:lnTo>
                <a:lnTo>
                  <a:pt x="2573100" y="2528820"/>
                </a:lnTo>
                <a:lnTo>
                  <a:pt x="0" y="2528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137900" y="7989300"/>
            <a:ext cx="590760" cy="892620"/>
          </a:xfrm>
          <a:custGeom>
            <a:avLst/>
            <a:gdLst/>
            <a:ahLst/>
            <a:cxnLst/>
            <a:rect l="l" t="t" r="r" b="b"/>
            <a:pathLst>
              <a:path w="590760" h="892620">
                <a:moveTo>
                  <a:pt x="0" y="0"/>
                </a:moveTo>
                <a:lnTo>
                  <a:pt x="590760" y="0"/>
                </a:lnTo>
                <a:lnTo>
                  <a:pt x="590760" y="892620"/>
                </a:lnTo>
                <a:lnTo>
                  <a:pt x="0" y="89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16540" y="8134560"/>
            <a:ext cx="581040" cy="583200"/>
          </a:xfrm>
          <a:custGeom>
            <a:avLst/>
            <a:gdLst/>
            <a:ahLst/>
            <a:cxnLst/>
            <a:rect l="l" t="t" r="r" b="b"/>
            <a:pathLst>
              <a:path w="581040" h="583200">
                <a:moveTo>
                  <a:pt x="0" y="0"/>
                </a:moveTo>
                <a:lnTo>
                  <a:pt x="581040" y="0"/>
                </a:lnTo>
                <a:lnTo>
                  <a:pt x="581040" y="583200"/>
                </a:lnTo>
                <a:lnTo>
                  <a:pt x="0" y="58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-487980" y="956130"/>
            <a:ext cx="13048200" cy="94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12"/>
              </a:lnSpc>
            </a:pPr>
            <a:r>
              <a:rPr lang="fa-IR" sz="7200" spc="-1" dirty="0">
                <a:solidFill>
                  <a:srgbClr val="0070C0"/>
                </a:solidFill>
                <a:latin typeface="Arimo Bold"/>
                <a:cs typeface="B Nazanin" panose="00000400000000000000" pitchFamily="2" charset="-78"/>
              </a:rPr>
              <a:t>سبک اینفوگرافیک</a:t>
            </a:r>
            <a:endParaRPr lang="en-US" sz="7200" spc="-1" dirty="0">
              <a:solidFill>
                <a:srgbClr val="0070C0"/>
              </a:solidFill>
              <a:latin typeface="Arimo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7980" y="3153765"/>
            <a:ext cx="980442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333F5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 ارائه پاورپوینت مدرنی را دریافت کنید که به زیبایی طراحی شده است.</a:t>
            </a:r>
            <a:endParaRPr lang="en-US" sz="1800" spc="-73" dirty="0">
              <a:solidFill>
                <a:srgbClr val="333F5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7980" y="2599725"/>
            <a:ext cx="98362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97" dirty="0">
                <a:solidFill>
                  <a:srgbClr val="333F5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2400" spc="-97" dirty="0">
              <a:solidFill>
                <a:srgbClr val="333F5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01580" y="8094225"/>
            <a:ext cx="18027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ارائه پاورپوینت مدرن.</a:t>
            </a:r>
            <a:endParaRPr lang="en-US" sz="1800" spc="-73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97260" y="7678425"/>
            <a:ext cx="18313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1800" spc="-73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24260" y="8089365"/>
            <a:ext cx="18027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ارائه پاورپوینت مدرن.</a:t>
            </a:r>
            <a:endParaRPr lang="en-US" sz="1800" spc="-73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19940" y="7673565"/>
            <a:ext cx="18313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1800" spc="-73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18320" y="8089365"/>
            <a:ext cx="18027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ارائه پاورپوینت مدرن.</a:t>
            </a:r>
            <a:endParaRPr lang="en-US" sz="1800" spc="-73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14000" y="7673565"/>
            <a:ext cx="183132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متن شما در اینجا</a:t>
            </a:r>
            <a:endParaRPr lang="en-US" sz="1800" spc="-73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357560" y="5579280"/>
            <a:ext cx="1721520" cy="1721520"/>
            <a:chOff x="0" y="0"/>
            <a:chExt cx="2295360" cy="2295360"/>
          </a:xfrm>
        </p:grpSpPr>
        <p:sp>
          <p:nvSpPr>
            <p:cNvPr id="20" name="Freeform 20"/>
            <p:cNvSpPr/>
            <p:nvPr/>
          </p:nvSpPr>
          <p:spPr>
            <a:xfrm>
              <a:off x="0" y="-2286"/>
              <a:ext cx="2299843" cy="2304415"/>
            </a:xfrm>
            <a:custGeom>
              <a:avLst/>
              <a:gdLst/>
              <a:ahLst/>
              <a:cxnLst/>
              <a:rect l="l" t="t" r="r" b="b"/>
              <a:pathLst>
                <a:path w="2299843" h="2304415">
                  <a:moveTo>
                    <a:pt x="0" y="1149985"/>
                  </a:moveTo>
                  <a:cubicBezTo>
                    <a:pt x="0" y="517779"/>
                    <a:pt x="511302" y="4572"/>
                    <a:pt x="1143508" y="2286"/>
                  </a:cubicBezTo>
                  <a:cubicBezTo>
                    <a:pt x="1775714" y="0"/>
                    <a:pt x="2290699" y="509397"/>
                    <a:pt x="2295271" y="1141603"/>
                  </a:cubicBezTo>
                  <a:cubicBezTo>
                    <a:pt x="2299843" y="1773809"/>
                    <a:pt x="1792351" y="2290699"/>
                    <a:pt x="1160145" y="2297557"/>
                  </a:cubicBezTo>
                  <a:cubicBezTo>
                    <a:pt x="527939" y="2304415"/>
                    <a:pt x="9271" y="1798828"/>
                    <a:pt x="127" y="1166622"/>
                  </a:cubicBezTo>
                  <a:close/>
                </a:path>
              </a:pathLst>
            </a:custGeom>
            <a:solidFill>
              <a:srgbClr val="E3E8EA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671840" y="6767280"/>
            <a:ext cx="971460" cy="535680"/>
          </a:xfrm>
          <a:custGeom>
            <a:avLst/>
            <a:gdLst/>
            <a:ahLst/>
            <a:cxnLst/>
            <a:rect l="l" t="t" r="r" b="b"/>
            <a:pathLst>
              <a:path w="971460" h="535680">
                <a:moveTo>
                  <a:pt x="0" y="0"/>
                </a:moveTo>
                <a:lnTo>
                  <a:pt x="971460" y="0"/>
                </a:lnTo>
                <a:lnTo>
                  <a:pt x="971460" y="535680"/>
                </a:lnTo>
                <a:lnTo>
                  <a:pt x="0" y="535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931040" y="6093360"/>
            <a:ext cx="576180" cy="583200"/>
          </a:xfrm>
          <a:custGeom>
            <a:avLst/>
            <a:gdLst/>
            <a:ahLst/>
            <a:cxnLst/>
            <a:rect l="l" t="t" r="r" b="b"/>
            <a:pathLst>
              <a:path w="576180" h="583200">
                <a:moveTo>
                  <a:pt x="0" y="0"/>
                </a:moveTo>
                <a:lnTo>
                  <a:pt x="576180" y="0"/>
                </a:lnTo>
                <a:lnTo>
                  <a:pt x="576180" y="583200"/>
                </a:lnTo>
                <a:lnTo>
                  <a:pt x="0" y="58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026700" y="7170120"/>
            <a:ext cx="2160" cy="2160"/>
            <a:chOff x="0" y="0"/>
            <a:chExt cx="2880" cy="28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21" cy="2921"/>
            </a:xfrm>
            <a:custGeom>
              <a:avLst/>
              <a:gdLst/>
              <a:ahLst/>
              <a:cxnLst/>
              <a:rect l="l" t="t" r="r" b="b"/>
              <a:pathLst>
                <a:path w="2921" h="2921">
                  <a:moveTo>
                    <a:pt x="0" y="2921"/>
                  </a:moveTo>
                  <a:cubicBezTo>
                    <a:pt x="0" y="2921"/>
                    <a:pt x="2921" y="0"/>
                    <a:pt x="2921" y="0"/>
                  </a:cubicBezTo>
                  <a:cubicBezTo>
                    <a:pt x="2921" y="0"/>
                    <a:pt x="0" y="2921"/>
                    <a:pt x="0" y="2921"/>
                  </a:cubicBezTo>
                  <a:close/>
                </a:path>
              </a:pathLst>
            </a:custGeom>
            <a:solidFill>
              <a:srgbClr val="06897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2070360" y="6845040"/>
            <a:ext cx="664200" cy="533520"/>
            <a:chOff x="0" y="0"/>
            <a:chExt cx="885600" cy="711360"/>
          </a:xfrm>
        </p:grpSpPr>
        <p:sp>
          <p:nvSpPr>
            <p:cNvPr id="26" name="Freeform 26"/>
            <p:cNvSpPr/>
            <p:nvPr/>
          </p:nvSpPr>
          <p:spPr>
            <a:xfrm>
              <a:off x="0" y="-762"/>
              <a:ext cx="712851" cy="714248"/>
            </a:xfrm>
            <a:custGeom>
              <a:avLst/>
              <a:gdLst/>
              <a:ahLst/>
              <a:cxnLst/>
              <a:rect l="l" t="t" r="r" b="b"/>
              <a:pathLst>
                <a:path w="712851" h="714248">
                  <a:moveTo>
                    <a:pt x="0" y="356489"/>
                  </a:moveTo>
                  <a:cubicBezTo>
                    <a:pt x="0" y="160528"/>
                    <a:pt x="158496" y="1524"/>
                    <a:pt x="354457" y="762"/>
                  </a:cubicBezTo>
                  <a:cubicBezTo>
                    <a:pt x="550418" y="0"/>
                    <a:pt x="710057" y="157988"/>
                    <a:pt x="711454" y="353822"/>
                  </a:cubicBezTo>
                  <a:cubicBezTo>
                    <a:pt x="712851" y="549656"/>
                    <a:pt x="555625" y="709930"/>
                    <a:pt x="359664" y="712089"/>
                  </a:cubicBezTo>
                  <a:cubicBezTo>
                    <a:pt x="163703" y="714248"/>
                    <a:pt x="2921" y="557530"/>
                    <a:pt x="0" y="3615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043520" y="5631660"/>
            <a:ext cx="1721520" cy="1721520"/>
            <a:chOff x="0" y="0"/>
            <a:chExt cx="2295360" cy="2295360"/>
          </a:xfrm>
        </p:grpSpPr>
        <p:sp>
          <p:nvSpPr>
            <p:cNvPr id="28" name="Freeform 28"/>
            <p:cNvSpPr/>
            <p:nvPr/>
          </p:nvSpPr>
          <p:spPr>
            <a:xfrm>
              <a:off x="0" y="-2286"/>
              <a:ext cx="2299843" cy="2304415"/>
            </a:xfrm>
            <a:custGeom>
              <a:avLst/>
              <a:gdLst/>
              <a:ahLst/>
              <a:cxnLst/>
              <a:rect l="l" t="t" r="r" b="b"/>
              <a:pathLst>
                <a:path w="2299843" h="2304415">
                  <a:moveTo>
                    <a:pt x="0" y="1149985"/>
                  </a:moveTo>
                  <a:cubicBezTo>
                    <a:pt x="0" y="517779"/>
                    <a:pt x="511302" y="4572"/>
                    <a:pt x="1143508" y="2286"/>
                  </a:cubicBezTo>
                  <a:cubicBezTo>
                    <a:pt x="1775714" y="0"/>
                    <a:pt x="2290699" y="509397"/>
                    <a:pt x="2295271" y="1141603"/>
                  </a:cubicBezTo>
                  <a:cubicBezTo>
                    <a:pt x="2299843" y="1773809"/>
                    <a:pt x="1792351" y="2290699"/>
                    <a:pt x="1160145" y="2297557"/>
                  </a:cubicBezTo>
                  <a:cubicBezTo>
                    <a:pt x="527939" y="2304415"/>
                    <a:pt x="9271" y="1798828"/>
                    <a:pt x="127" y="1166622"/>
                  </a:cubicBezTo>
                  <a:close/>
                </a:path>
              </a:pathLst>
            </a:custGeom>
            <a:solidFill>
              <a:srgbClr val="E3E8EA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4357800" y="6819660"/>
            <a:ext cx="971460" cy="535680"/>
          </a:xfrm>
          <a:custGeom>
            <a:avLst/>
            <a:gdLst/>
            <a:ahLst/>
            <a:cxnLst/>
            <a:rect l="l" t="t" r="r" b="b"/>
            <a:pathLst>
              <a:path w="971460" h="535680">
                <a:moveTo>
                  <a:pt x="0" y="0"/>
                </a:moveTo>
                <a:lnTo>
                  <a:pt x="971460" y="0"/>
                </a:lnTo>
                <a:lnTo>
                  <a:pt x="971460" y="535680"/>
                </a:lnTo>
                <a:lnTo>
                  <a:pt x="0" y="535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617000" y="6145740"/>
            <a:ext cx="576180" cy="583200"/>
          </a:xfrm>
          <a:custGeom>
            <a:avLst/>
            <a:gdLst/>
            <a:ahLst/>
            <a:cxnLst/>
            <a:rect l="l" t="t" r="r" b="b"/>
            <a:pathLst>
              <a:path w="576180" h="583200">
                <a:moveTo>
                  <a:pt x="0" y="0"/>
                </a:moveTo>
                <a:lnTo>
                  <a:pt x="576180" y="0"/>
                </a:lnTo>
                <a:lnTo>
                  <a:pt x="576180" y="583200"/>
                </a:lnTo>
                <a:lnTo>
                  <a:pt x="0" y="58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5712660" y="7222500"/>
            <a:ext cx="2160" cy="2160"/>
            <a:chOff x="0" y="0"/>
            <a:chExt cx="2880" cy="28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21" cy="2921"/>
            </a:xfrm>
            <a:custGeom>
              <a:avLst/>
              <a:gdLst/>
              <a:ahLst/>
              <a:cxnLst/>
              <a:rect l="l" t="t" r="r" b="b"/>
              <a:pathLst>
                <a:path w="2921" h="2921">
                  <a:moveTo>
                    <a:pt x="0" y="2921"/>
                  </a:moveTo>
                  <a:cubicBezTo>
                    <a:pt x="0" y="2921"/>
                    <a:pt x="2921" y="0"/>
                    <a:pt x="2921" y="0"/>
                  </a:cubicBezTo>
                  <a:cubicBezTo>
                    <a:pt x="2921" y="0"/>
                    <a:pt x="0" y="2921"/>
                    <a:pt x="0" y="2921"/>
                  </a:cubicBezTo>
                  <a:close/>
                </a:path>
              </a:pathLst>
            </a:custGeom>
            <a:solidFill>
              <a:srgbClr val="06897B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4756320" y="6897420"/>
            <a:ext cx="664200" cy="533520"/>
            <a:chOff x="0" y="0"/>
            <a:chExt cx="885600" cy="711360"/>
          </a:xfrm>
        </p:grpSpPr>
        <p:sp>
          <p:nvSpPr>
            <p:cNvPr id="34" name="Freeform 34"/>
            <p:cNvSpPr/>
            <p:nvPr/>
          </p:nvSpPr>
          <p:spPr>
            <a:xfrm>
              <a:off x="0" y="-762"/>
              <a:ext cx="712851" cy="714248"/>
            </a:xfrm>
            <a:custGeom>
              <a:avLst/>
              <a:gdLst/>
              <a:ahLst/>
              <a:cxnLst/>
              <a:rect l="l" t="t" r="r" b="b"/>
              <a:pathLst>
                <a:path w="712851" h="714248">
                  <a:moveTo>
                    <a:pt x="0" y="356489"/>
                  </a:moveTo>
                  <a:cubicBezTo>
                    <a:pt x="0" y="160528"/>
                    <a:pt x="158496" y="1524"/>
                    <a:pt x="354457" y="762"/>
                  </a:cubicBezTo>
                  <a:cubicBezTo>
                    <a:pt x="550418" y="0"/>
                    <a:pt x="710057" y="157988"/>
                    <a:pt x="711454" y="353822"/>
                  </a:cubicBezTo>
                  <a:cubicBezTo>
                    <a:pt x="712851" y="549656"/>
                    <a:pt x="555625" y="709930"/>
                    <a:pt x="359664" y="712089"/>
                  </a:cubicBezTo>
                  <a:cubicBezTo>
                    <a:pt x="163703" y="714248"/>
                    <a:pt x="2921" y="557530"/>
                    <a:pt x="0" y="3615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6835860" y="5502060"/>
            <a:ext cx="1721520" cy="1721520"/>
            <a:chOff x="0" y="0"/>
            <a:chExt cx="2295360" cy="2295360"/>
          </a:xfrm>
        </p:grpSpPr>
        <p:sp>
          <p:nvSpPr>
            <p:cNvPr id="36" name="Freeform 36"/>
            <p:cNvSpPr/>
            <p:nvPr/>
          </p:nvSpPr>
          <p:spPr>
            <a:xfrm>
              <a:off x="0" y="-2286"/>
              <a:ext cx="2299843" cy="2304415"/>
            </a:xfrm>
            <a:custGeom>
              <a:avLst/>
              <a:gdLst/>
              <a:ahLst/>
              <a:cxnLst/>
              <a:rect l="l" t="t" r="r" b="b"/>
              <a:pathLst>
                <a:path w="2299843" h="2304415">
                  <a:moveTo>
                    <a:pt x="0" y="1149985"/>
                  </a:moveTo>
                  <a:cubicBezTo>
                    <a:pt x="0" y="517779"/>
                    <a:pt x="511302" y="4572"/>
                    <a:pt x="1143508" y="2286"/>
                  </a:cubicBezTo>
                  <a:cubicBezTo>
                    <a:pt x="1775714" y="0"/>
                    <a:pt x="2290699" y="509397"/>
                    <a:pt x="2295271" y="1141603"/>
                  </a:cubicBezTo>
                  <a:cubicBezTo>
                    <a:pt x="2299843" y="1773809"/>
                    <a:pt x="1792351" y="2290699"/>
                    <a:pt x="1160145" y="2297557"/>
                  </a:cubicBezTo>
                  <a:cubicBezTo>
                    <a:pt x="527939" y="2304415"/>
                    <a:pt x="9271" y="1798828"/>
                    <a:pt x="127" y="1166622"/>
                  </a:cubicBezTo>
                  <a:close/>
                </a:path>
              </a:pathLst>
            </a:custGeom>
            <a:solidFill>
              <a:srgbClr val="E3E8EA"/>
            </a:solidFill>
          </p:spPr>
        </p:sp>
      </p:grpSp>
      <p:sp>
        <p:nvSpPr>
          <p:cNvPr id="37" name="Freeform 37"/>
          <p:cNvSpPr/>
          <p:nvPr/>
        </p:nvSpPr>
        <p:spPr>
          <a:xfrm>
            <a:off x="7150140" y="6690060"/>
            <a:ext cx="971460" cy="535680"/>
          </a:xfrm>
          <a:custGeom>
            <a:avLst/>
            <a:gdLst/>
            <a:ahLst/>
            <a:cxnLst/>
            <a:rect l="l" t="t" r="r" b="b"/>
            <a:pathLst>
              <a:path w="971460" h="535680">
                <a:moveTo>
                  <a:pt x="0" y="0"/>
                </a:moveTo>
                <a:lnTo>
                  <a:pt x="971460" y="0"/>
                </a:lnTo>
                <a:lnTo>
                  <a:pt x="971460" y="535680"/>
                </a:lnTo>
                <a:lnTo>
                  <a:pt x="0" y="535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7409880" y="6016140"/>
            <a:ext cx="576180" cy="583200"/>
          </a:xfrm>
          <a:custGeom>
            <a:avLst/>
            <a:gdLst/>
            <a:ahLst/>
            <a:cxnLst/>
            <a:rect l="l" t="t" r="r" b="b"/>
            <a:pathLst>
              <a:path w="576180" h="583200">
                <a:moveTo>
                  <a:pt x="0" y="0"/>
                </a:moveTo>
                <a:lnTo>
                  <a:pt x="576180" y="0"/>
                </a:lnTo>
                <a:lnTo>
                  <a:pt x="576180" y="583200"/>
                </a:lnTo>
                <a:lnTo>
                  <a:pt x="0" y="58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7549200" y="6767280"/>
            <a:ext cx="664200" cy="533520"/>
            <a:chOff x="0" y="0"/>
            <a:chExt cx="885600" cy="711360"/>
          </a:xfrm>
        </p:grpSpPr>
        <p:sp>
          <p:nvSpPr>
            <p:cNvPr id="40" name="Freeform 40"/>
            <p:cNvSpPr/>
            <p:nvPr/>
          </p:nvSpPr>
          <p:spPr>
            <a:xfrm>
              <a:off x="0" y="-762"/>
              <a:ext cx="712851" cy="714248"/>
            </a:xfrm>
            <a:custGeom>
              <a:avLst/>
              <a:gdLst/>
              <a:ahLst/>
              <a:cxnLst/>
              <a:rect l="l" t="t" r="r" b="b"/>
              <a:pathLst>
                <a:path w="712851" h="714248">
                  <a:moveTo>
                    <a:pt x="0" y="356489"/>
                  </a:moveTo>
                  <a:cubicBezTo>
                    <a:pt x="0" y="160528"/>
                    <a:pt x="158496" y="1524"/>
                    <a:pt x="354457" y="762"/>
                  </a:cubicBezTo>
                  <a:cubicBezTo>
                    <a:pt x="550418" y="0"/>
                    <a:pt x="710057" y="157988"/>
                    <a:pt x="711454" y="353822"/>
                  </a:cubicBezTo>
                  <a:cubicBezTo>
                    <a:pt x="712851" y="549656"/>
                    <a:pt x="555625" y="709930"/>
                    <a:pt x="359664" y="712089"/>
                  </a:cubicBezTo>
                  <a:cubicBezTo>
                    <a:pt x="163703" y="714248"/>
                    <a:pt x="2921" y="557530"/>
                    <a:pt x="0" y="3615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1" name="Freeform 41"/>
          <p:cNvSpPr/>
          <p:nvPr/>
        </p:nvSpPr>
        <p:spPr>
          <a:xfrm>
            <a:off x="9382500" y="1596240"/>
            <a:ext cx="7913700" cy="7913700"/>
          </a:xfrm>
          <a:custGeom>
            <a:avLst/>
            <a:gdLst/>
            <a:ahLst/>
            <a:cxnLst/>
            <a:rect l="l" t="t" r="r" b="b"/>
            <a:pathLst>
              <a:path w="7913700" h="7913700">
                <a:moveTo>
                  <a:pt x="0" y="0"/>
                </a:moveTo>
                <a:lnTo>
                  <a:pt x="7913700" y="0"/>
                </a:lnTo>
                <a:lnTo>
                  <a:pt x="7913700" y="7913700"/>
                </a:lnTo>
                <a:lnTo>
                  <a:pt x="0" y="7913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615400" y="6543675"/>
            <a:ext cx="5406480" cy="31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449"/>
              </a:lnSpc>
            </a:pPr>
            <a:r>
              <a:rPr lang="fa-IR" sz="2268" spc="-91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اعداد بزرگ توجه مخاطبان شما را جلب می کند</a:t>
            </a:r>
            <a:endParaRPr lang="en-US" sz="2268" spc="-91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257920" y="3291585"/>
            <a:ext cx="7466580" cy="344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892"/>
              </a:lnSpc>
            </a:pPr>
            <a:r>
              <a:rPr lang="en-US" sz="24900" spc="-1" dirty="0">
                <a:solidFill>
                  <a:srgbClr val="0070C0"/>
                </a:solidFill>
                <a:latin typeface="Trebuchet MS"/>
                <a:cs typeface="B Nazanin" panose="00000400000000000000" pitchFamily="2" charset="-78"/>
              </a:rPr>
              <a:t>1M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5140" y="495180"/>
            <a:ext cx="8837100" cy="9111420"/>
            <a:chOff x="0" y="0"/>
            <a:chExt cx="11782800" cy="121485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82806" cy="12148566"/>
            </a:xfrm>
            <a:custGeom>
              <a:avLst/>
              <a:gdLst/>
              <a:ahLst/>
              <a:cxnLst/>
              <a:rect l="l" t="t" r="r" b="b"/>
              <a:pathLst>
                <a:path w="11782806" h="12148566">
                  <a:moveTo>
                    <a:pt x="0" y="0"/>
                  </a:moveTo>
                  <a:lnTo>
                    <a:pt x="11782806" y="0"/>
                  </a:lnTo>
                  <a:lnTo>
                    <a:pt x="11782806" y="12148566"/>
                  </a:lnTo>
                  <a:lnTo>
                    <a:pt x="0" y="1214856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469500" y="495180"/>
            <a:ext cx="6100920" cy="9111420"/>
            <a:chOff x="0" y="0"/>
            <a:chExt cx="8134560" cy="121485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34604" cy="12148566"/>
            </a:xfrm>
            <a:custGeom>
              <a:avLst/>
              <a:gdLst/>
              <a:ahLst/>
              <a:cxnLst/>
              <a:rect l="l" t="t" r="r" b="b"/>
              <a:pathLst>
                <a:path w="8134604" h="12148566">
                  <a:moveTo>
                    <a:pt x="0" y="0"/>
                  </a:moveTo>
                  <a:lnTo>
                    <a:pt x="8134604" y="0"/>
                  </a:lnTo>
                  <a:lnTo>
                    <a:pt x="8134604" y="12148566"/>
                  </a:lnTo>
                  <a:lnTo>
                    <a:pt x="0" y="12148566"/>
                  </a:lnTo>
                  <a:close/>
                </a:path>
              </a:pathLst>
            </a:custGeom>
            <a:solidFill>
              <a:srgbClr val="8FAAD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993840" y="495180"/>
            <a:ext cx="5576580" cy="9111420"/>
            <a:chOff x="0" y="0"/>
            <a:chExt cx="7435440" cy="121485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5469" cy="12148566"/>
            </a:xfrm>
            <a:custGeom>
              <a:avLst/>
              <a:gdLst/>
              <a:ahLst/>
              <a:cxnLst/>
              <a:rect l="l" t="t" r="r" b="b"/>
              <a:pathLst>
                <a:path w="7435469" h="12148566">
                  <a:moveTo>
                    <a:pt x="0" y="0"/>
                  </a:moveTo>
                  <a:lnTo>
                    <a:pt x="7435469" y="0"/>
                  </a:lnTo>
                  <a:lnTo>
                    <a:pt x="7435469" y="12148566"/>
                  </a:lnTo>
                  <a:lnTo>
                    <a:pt x="0" y="12148566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02300" y="2479140"/>
            <a:ext cx="2881440" cy="2581740"/>
            <a:chOff x="0" y="0"/>
            <a:chExt cx="3841920" cy="34423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41877" cy="3442335"/>
            </a:xfrm>
            <a:custGeom>
              <a:avLst/>
              <a:gdLst/>
              <a:ahLst/>
              <a:cxnLst/>
              <a:rect l="l" t="t" r="r" b="b"/>
              <a:pathLst>
                <a:path w="3841877" h="3442335">
                  <a:moveTo>
                    <a:pt x="0" y="0"/>
                  </a:moveTo>
                  <a:lnTo>
                    <a:pt x="3841877" y="0"/>
                  </a:lnTo>
                  <a:lnTo>
                    <a:pt x="3841877" y="3442335"/>
                  </a:lnTo>
                  <a:lnTo>
                    <a:pt x="0" y="3442335"/>
                  </a:lnTo>
                  <a:close/>
                </a:path>
              </a:pathLst>
            </a:custGeom>
            <a:solidFill>
              <a:srgbClr val="B4C7E7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93390" y="5149710"/>
            <a:ext cx="1162620" cy="651240"/>
            <a:chOff x="0" y="0"/>
            <a:chExt cx="1550160" cy="868320"/>
          </a:xfrm>
        </p:grpSpPr>
        <p:sp>
          <p:nvSpPr>
            <p:cNvPr id="19" name="Freeform 19"/>
            <p:cNvSpPr/>
            <p:nvPr/>
          </p:nvSpPr>
          <p:spPr>
            <a:xfrm>
              <a:off x="12573" y="12573"/>
              <a:ext cx="1525016" cy="843153"/>
            </a:xfrm>
            <a:custGeom>
              <a:avLst/>
              <a:gdLst/>
              <a:ahLst/>
              <a:cxnLst/>
              <a:rect l="l" t="t" r="r" b="b"/>
              <a:pathLst>
                <a:path w="1525016" h="843153">
                  <a:moveTo>
                    <a:pt x="0" y="0"/>
                  </a:moveTo>
                  <a:lnTo>
                    <a:pt x="1525016" y="0"/>
                  </a:lnTo>
                  <a:lnTo>
                    <a:pt x="1525016" y="843153"/>
                  </a:lnTo>
                  <a:lnTo>
                    <a:pt x="0" y="843153"/>
                  </a:lnTo>
                  <a:close/>
                </a:path>
              </a:pathLst>
            </a:custGeom>
            <a:solidFill>
              <a:srgbClr val="2F559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550162" cy="868299"/>
            </a:xfrm>
            <a:custGeom>
              <a:avLst/>
              <a:gdLst/>
              <a:ahLst/>
              <a:cxnLst/>
              <a:rect l="l" t="t" r="r" b="b"/>
              <a:pathLst>
                <a:path w="1550162" h="868299">
                  <a:moveTo>
                    <a:pt x="12573" y="0"/>
                  </a:moveTo>
                  <a:lnTo>
                    <a:pt x="1537589" y="0"/>
                  </a:lnTo>
                  <a:cubicBezTo>
                    <a:pt x="1544574" y="0"/>
                    <a:pt x="1550162" y="5588"/>
                    <a:pt x="1550162" y="12573"/>
                  </a:cubicBezTo>
                  <a:lnTo>
                    <a:pt x="1550162" y="855726"/>
                  </a:lnTo>
                  <a:cubicBezTo>
                    <a:pt x="1550162" y="862711"/>
                    <a:pt x="1544574" y="868299"/>
                    <a:pt x="1537589" y="868299"/>
                  </a:cubicBezTo>
                  <a:lnTo>
                    <a:pt x="12573" y="868299"/>
                  </a:lnTo>
                  <a:cubicBezTo>
                    <a:pt x="5588" y="868299"/>
                    <a:pt x="0" y="862711"/>
                    <a:pt x="0" y="855726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855726"/>
                  </a:lnTo>
                  <a:lnTo>
                    <a:pt x="12573" y="855726"/>
                  </a:lnTo>
                  <a:lnTo>
                    <a:pt x="12573" y="843153"/>
                  </a:lnTo>
                  <a:lnTo>
                    <a:pt x="1537589" y="843153"/>
                  </a:lnTo>
                  <a:lnTo>
                    <a:pt x="1537589" y="855726"/>
                  </a:lnTo>
                  <a:lnTo>
                    <a:pt x="1525016" y="855726"/>
                  </a:lnTo>
                  <a:lnTo>
                    <a:pt x="1525016" y="12573"/>
                  </a:lnTo>
                  <a:lnTo>
                    <a:pt x="1537589" y="12573"/>
                  </a:lnTo>
                  <a:lnTo>
                    <a:pt x="1537589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74270" y="5149710"/>
            <a:ext cx="1618920" cy="651240"/>
            <a:chOff x="0" y="0"/>
            <a:chExt cx="2158560" cy="868320"/>
          </a:xfrm>
        </p:grpSpPr>
        <p:sp>
          <p:nvSpPr>
            <p:cNvPr id="22" name="Freeform 22"/>
            <p:cNvSpPr/>
            <p:nvPr/>
          </p:nvSpPr>
          <p:spPr>
            <a:xfrm>
              <a:off x="12573" y="12573"/>
              <a:ext cx="2133346" cy="843153"/>
            </a:xfrm>
            <a:custGeom>
              <a:avLst/>
              <a:gdLst/>
              <a:ahLst/>
              <a:cxnLst/>
              <a:rect l="l" t="t" r="r" b="b"/>
              <a:pathLst>
                <a:path w="2133346" h="843153">
                  <a:moveTo>
                    <a:pt x="0" y="0"/>
                  </a:moveTo>
                  <a:lnTo>
                    <a:pt x="2133346" y="0"/>
                  </a:lnTo>
                  <a:lnTo>
                    <a:pt x="2133346" y="843153"/>
                  </a:lnTo>
                  <a:lnTo>
                    <a:pt x="0" y="843153"/>
                  </a:lnTo>
                  <a:close/>
                </a:path>
              </a:pathLst>
            </a:custGeom>
            <a:solidFill>
              <a:srgbClr val="2F5597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2158492" cy="868299"/>
            </a:xfrm>
            <a:custGeom>
              <a:avLst/>
              <a:gdLst/>
              <a:ahLst/>
              <a:cxnLst/>
              <a:rect l="l" t="t" r="r" b="b"/>
              <a:pathLst>
                <a:path w="2158492" h="868299">
                  <a:moveTo>
                    <a:pt x="12573" y="0"/>
                  </a:moveTo>
                  <a:lnTo>
                    <a:pt x="2145919" y="0"/>
                  </a:lnTo>
                  <a:cubicBezTo>
                    <a:pt x="2152904" y="0"/>
                    <a:pt x="2158492" y="5588"/>
                    <a:pt x="2158492" y="12573"/>
                  </a:cubicBezTo>
                  <a:lnTo>
                    <a:pt x="2158492" y="855726"/>
                  </a:lnTo>
                  <a:cubicBezTo>
                    <a:pt x="2158492" y="862711"/>
                    <a:pt x="2152904" y="868299"/>
                    <a:pt x="2145919" y="868299"/>
                  </a:cubicBezTo>
                  <a:lnTo>
                    <a:pt x="12573" y="868299"/>
                  </a:lnTo>
                  <a:cubicBezTo>
                    <a:pt x="5588" y="868299"/>
                    <a:pt x="0" y="862711"/>
                    <a:pt x="0" y="855726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855726"/>
                  </a:lnTo>
                  <a:lnTo>
                    <a:pt x="12573" y="855726"/>
                  </a:lnTo>
                  <a:lnTo>
                    <a:pt x="12573" y="843153"/>
                  </a:lnTo>
                  <a:lnTo>
                    <a:pt x="2145919" y="843153"/>
                  </a:lnTo>
                  <a:lnTo>
                    <a:pt x="2145919" y="855726"/>
                  </a:lnTo>
                  <a:lnTo>
                    <a:pt x="2133346" y="855726"/>
                  </a:lnTo>
                  <a:lnTo>
                    <a:pt x="2133346" y="12573"/>
                  </a:lnTo>
                  <a:lnTo>
                    <a:pt x="2145919" y="12573"/>
                  </a:lnTo>
                  <a:lnTo>
                    <a:pt x="2145919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90960" y="5916780"/>
            <a:ext cx="1738260" cy="961200"/>
            <a:chOff x="0" y="0"/>
            <a:chExt cx="2317680" cy="12816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17623" cy="1281557"/>
            </a:xfrm>
            <a:custGeom>
              <a:avLst/>
              <a:gdLst/>
              <a:ahLst/>
              <a:cxnLst/>
              <a:rect l="l" t="t" r="r" b="b"/>
              <a:pathLst>
                <a:path w="2317623" h="1281557">
                  <a:moveTo>
                    <a:pt x="0" y="0"/>
                  </a:moveTo>
                  <a:lnTo>
                    <a:pt x="2317623" y="0"/>
                  </a:lnTo>
                  <a:lnTo>
                    <a:pt x="2317623" y="1281557"/>
                  </a:lnTo>
                  <a:lnTo>
                    <a:pt x="0" y="1281557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256930" y="5907330"/>
            <a:ext cx="1036260" cy="980100"/>
            <a:chOff x="0" y="0"/>
            <a:chExt cx="1381680" cy="1306800"/>
          </a:xfrm>
        </p:grpSpPr>
        <p:sp>
          <p:nvSpPr>
            <p:cNvPr id="27" name="Freeform 27"/>
            <p:cNvSpPr/>
            <p:nvPr/>
          </p:nvSpPr>
          <p:spPr>
            <a:xfrm>
              <a:off x="12573" y="12573"/>
              <a:ext cx="1356487" cy="1281684"/>
            </a:xfrm>
            <a:custGeom>
              <a:avLst/>
              <a:gdLst/>
              <a:ahLst/>
              <a:cxnLst/>
              <a:rect l="l" t="t" r="r" b="b"/>
              <a:pathLst>
                <a:path w="1356487" h="1281684">
                  <a:moveTo>
                    <a:pt x="0" y="0"/>
                  </a:moveTo>
                  <a:lnTo>
                    <a:pt x="1356487" y="0"/>
                  </a:lnTo>
                  <a:lnTo>
                    <a:pt x="1356487" y="1281684"/>
                  </a:lnTo>
                  <a:lnTo>
                    <a:pt x="0" y="1281684"/>
                  </a:lnTo>
                  <a:close/>
                </a:path>
              </a:pathLst>
            </a:custGeom>
            <a:solidFill>
              <a:srgbClr val="2F5597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1381633" cy="1306830"/>
            </a:xfrm>
            <a:custGeom>
              <a:avLst/>
              <a:gdLst/>
              <a:ahLst/>
              <a:cxnLst/>
              <a:rect l="l" t="t" r="r" b="b"/>
              <a:pathLst>
                <a:path w="1381633" h="1306830">
                  <a:moveTo>
                    <a:pt x="12573" y="0"/>
                  </a:moveTo>
                  <a:lnTo>
                    <a:pt x="1369060" y="0"/>
                  </a:lnTo>
                  <a:cubicBezTo>
                    <a:pt x="1376045" y="0"/>
                    <a:pt x="1381633" y="5588"/>
                    <a:pt x="1381633" y="12573"/>
                  </a:cubicBezTo>
                  <a:lnTo>
                    <a:pt x="1381633" y="1294257"/>
                  </a:lnTo>
                  <a:cubicBezTo>
                    <a:pt x="1381633" y="1301242"/>
                    <a:pt x="1376045" y="1306830"/>
                    <a:pt x="1369060" y="1306830"/>
                  </a:cubicBezTo>
                  <a:lnTo>
                    <a:pt x="12573" y="1306830"/>
                  </a:lnTo>
                  <a:cubicBezTo>
                    <a:pt x="5588" y="1306830"/>
                    <a:pt x="0" y="1301242"/>
                    <a:pt x="0" y="1294257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294257"/>
                  </a:lnTo>
                  <a:lnTo>
                    <a:pt x="12573" y="1294257"/>
                  </a:lnTo>
                  <a:lnTo>
                    <a:pt x="12573" y="1281684"/>
                  </a:lnTo>
                  <a:lnTo>
                    <a:pt x="1369060" y="1281684"/>
                  </a:lnTo>
                  <a:lnTo>
                    <a:pt x="1369060" y="1294257"/>
                  </a:lnTo>
                  <a:lnTo>
                    <a:pt x="1356487" y="1294257"/>
                  </a:lnTo>
                  <a:lnTo>
                    <a:pt x="1356487" y="12573"/>
                  </a:lnTo>
                  <a:lnTo>
                    <a:pt x="1369060" y="12573"/>
                  </a:lnTo>
                  <a:lnTo>
                    <a:pt x="136906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402840" y="662040"/>
            <a:ext cx="1143720" cy="632340"/>
            <a:chOff x="0" y="0"/>
            <a:chExt cx="1524960" cy="8431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25016" cy="843153"/>
            </a:xfrm>
            <a:custGeom>
              <a:avLst/>
              <a:gdLst/>
              <a:ahLst/>
              <a:cxnLst/>
              <a:rect l="l" t="t" r="r" b="b"/>
              <a:pathLst>
                <a:path w="1525016" h="843153">
                  <a:moveTo>
                    <a:pt x="0" y="0"/>
                  </a:moveTo>
                  <a:lnTo>
                    <a:pt x="1525016" y="0"/>
                  </a:lnTo>
                  <a:lnTo>
                    <a:pt x="1525016" y="843153"/>
                  </a:lnTo>
                  <a:lnTo>
                    <a:pt x="0" y="843153"/>
                  </a:lnTo>
                  <a:close/>
                </a:path>
              </a:pathLst>
            </a:custGeom>
            <a:solidFill>
              <a:srgbClr val="8FAADC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674270" y="652590"/>
            <a:ext cx="1618920" cy="651240"/>
            <a:chOff x="0" y="0"/>
            <a:chExt cx="2158560" cy="868320"/>
          </a:xfrm>
        </p:grpSpPr>
        <p:sp>
          <p:nvSpPr>
            <p:cNvPr id="32" name="Freeform 32"/>
            <p:cNvSpPr/>
            <p:nvPr/>
          </p:nvSpPr>
          <p:spPr>
            <a:xfrm>
              <a:off x="12573" y="12573"/>
              <a:ext cx="2133346" cy="843153"/>
            </a:xfrm>
            <a:custGeom>
              <a:avLst/>
              <a:gdLst/>
              <a:ahLst/>
              <a:cxnLst/>
              <a:rect l="l" t="t" r="r" b="b"/>
              <a:pathLst>
                <a:path w="2133346" h="843153">
                  <a:moveTo>
                    <a:pt x="0" y="0"/>
                  </a:moveTo>
                  <a:lnTo>
                    <a:pt x="2133346" y="0"/>
                  </a:lnTo>
                  <a:lnTo>
                    <a:pt x="2133346" y="843153"/>
                  </a:lnTo>
                  <a:lnTo>
                    <a:pt x="0" y="843153"/>
                  </a:lnTo>
                  <a:close/>
                </a:path>
              </a:pathLst>
            </a:custGeom>
            <a:solidFill>
              <a:srgbClr val="2F5597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2158492" cy="868299"/>
            </a:xfrm>
            <a:custGeom>
              <a:avLst/>
              <a:gdLst/>
              <a:ahLst/>
              <a:cxnLst/>
              <a:rect l="l" t="t" r="r" b="b"/>
              <a:pathLst>
                <a:path w="2158492" h="868299">
                  <a:moveTo>
                    <a:pt x="12573" y="0"/>
                  </a:moveTo>
                  <a:lnTo>
                    <a:pt x="2145919" y="0"/>
                  </a:lnTo>
                  <a:cubicBezTo>
                    <a:pt x="2152904" y="0"/>
                    <a:pt x="2158492" y="5588"/>
                    <a:pt x="2158492" y="12573"/>
                  </a:cubicBezTo>
                  <a:lnTo>
                    <a:pt x="2158492" y="855726"/>
                  </a:lnTo>
                  <a:cubicBezTo>
                    <a:pt x="2158492" y="862711"/>
                    <a:pt x="2152904" y="868299"/>
                    <a:pt x="2145919" y="868299"/>
                  </a:cubicBezTo>
                  <a:lnTo>
                    <a:pt x="12573" y="868299"/>
                  </a:lnTo>
                  <a:cubicBezTo>
                    <a:pt x="5588" y="868299"/>
                    <a:pt x="0" y="862711"/>
                    <a:pt x="0" y="855726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855726"/>
                  </a:lnTo>
                  <a:lnTo>
                    <a:pt x="12573" y="855726"/>
                  </a:lnTo>
                  <a:lnTo>
                    <a:pt x="12573" y="843153"/>
                  </a:lnTo>
                  <a:lnTo>
                    <a:pt x="2145919" y="843153"/>
                  </a:lnTo>
                  <a:lnTo>
                    <a:pt x="2145919" y="855726"/>
                  </a:lnTo>
                  <a:lnTo>
                    <a:pt x="2133346" y="855726"/>
                  </a:lnTo>
                  <a:lnTo>
                    <a:pt x="2133346" y="12573"/>
                  </a:lnTo>
                  <a:lnTo>
                    <a:pt x="2145919" y="12573"/>
                  </a:lnTo>
                  <a:lnTo>
                    <a:pt x="2145919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381510" y="1410210"/>
            <a:ext cx="1757160" cy="980100"/>
            <a:chOff x="0" y="0"/>
            <a:chExt cx="2342880" cy="1306800"/>
          </a:xfrm>
        </p:grpSpPr>
        <p:sp>
          <p:nvSpPr>
            <p:cNvPr id="35" name="Freeform 35"/>
            <p:cNvSpPr/>
            <p:nvPr/>
          </p:nvSpPr>
          <p:spPr>
            <a:xfrm>
              <a:off x="12573" y="12573"/>
              <a:ext cx="2317750" cy="1281684"/>
            </a:xfrm>
            <a:custGeom>
              <a:avLst/>
              <a:gdLst/>
              <a:ahLst/>
              <a:cxnLst/>
              <a:rect l="l" t="t" r="r" b="b"/>
              <a:pathLst>
                <a:path w="2317750" h="1281684">
                  <a:moveTo>
                    <a:pt x="0" y="0"/>
                  </a:moveTo>
                  <a:lnTo>
                    <a:pt x="2317750" y="0"/>
                  </a:lnTo>
                  <a:lnTo>
                    <a:pt x="2317750" y="1281684"/>
                  </a:lnTo>
                  <a:lnTo>
                    <a:pt x="0" y="1281684"/>
                  </a:lnTo>
                  <a:close/>
                </a:path>
              </a:pathLst>
            </a:custGeom>
            <a:solidFill>
              <a:srgbClr val="2F5597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2342896" cy="1306830"/>
            </a:xfrm>
            <a:custGeom>
              <a:avLst/>
              <a:gdLst/>
              <a:ahLst/>
              <a:cxnLst/>
              <a:rect l="l" t="t" r="r" b="b"/>
              <a:pathLst>
                <a:path w="2342896" h="1306830">
                  <a:moveTo>
                    <a:pt x="12573" y="0"/>
                  </a:moveTo>
                  <a:lnTo>
                    <a:pt x="2330323" y="0"/>
                  </a:lnTo>
                  <a:cubicBezTo>
                    <a:pt x="2337308" y="0"/>
                    <a:pt x="2342896" y="5588"/>
                    <a:pt x="2342896" y="12573"/>
                  </a:cubicBezTo>
                  <a:lnTo>
                    <a:pt x="2342896" y="1294257"/>
                  </a:lnTo>
                  <a:cubicBezTo>
                    <a:pt x="2342896" y="1301242"/>
                    <a:pt x="2337308" y="1306830"/>
                    <a:pt x="2330323" y="1306830"/>
                  </a:cubicBezTo>
                  <a:lnTo>
                    <a:pt x="12573" y="1306830"/>
                  </a:lnTo>
                  <a:cubicBezTo>
                    <a:pt x="5588" y="1306830"/>
                    <a:pt x="0" y="1301242"/>
                    <a:pt x="0" y="1294257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294257"/>
                  </a:lnTo>
                  <a:lnTo>
                    <a:pt x="12573" y="1294257"/>
                  </a:lnTo>
                  <a:lnTo>
                    <a:pt x="12573" y="1281684"/>
                  </a:lnTo>
                  <a:lnTo>
                    <a:pt x="2330323" y="1281684"/>
                  </a:lnTo>
                  <a:lnTo>
                    <a:pt x="2330323" y="1294257"/>
                  </a:lnTo>
                  <a:lnTo>
                    <a:pt x="2317750" y="1294257"/>
                  </a:lnTo>
                  <a:lnTo>
                    <a:pt x="2317750" y="12573"/>
                  </a:lnTo>
                  <a:lnTo>
                    <a:pt x="2330323" y="12573"/>
                  </a:lnTo>
                  <a:lnTo>
                    <a:pt x="233032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266380" y="1419660"/>
            <a:ext cx="1017360" cy="961200"/>
            <a:chOff x="0" y="0"/>
            <a:chExt cx="1356480" cy="12816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56487" cy="1281557"/>
            </a:xfrm>
            <a:custGeom>
              <a:avLst/>
              <a:gdLst/>
              <a:ahLst/>
              <a:cxnLst/>
              <a:rect l="l" t="t" r="r" b="b"/>
              <a:pathLst>
                <a:path w="1356487" h="1281557">
                  <a:moveTo>
                    <a:pt x="0" y="0"/>
                  </a:moveTo>
                  <a:lnTo>
                    <a:pt x="1356487" y="0"/>
                  </a:lnTo>
                  <a:lnTo>
                    <a:pt x="1356487" y="1281557"/>
                  </a:lnTo>
                  <a:lnTo>
                    <a:pt x="0" y="1281557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409050" y="6993270"/>
            <a:ext cx="1036260" cy="980100"/>
            <a:chOff x="0" y="0"/>
            <a:chExt cx="1381680" cy="1306800"/>
          </a:xfrm>
        </p:grpSpPr>
        <p:sp>
          <p:nvSpPr>
            <p:cNvPr id="40" name="Freeform 40"/>
            <p:cNvSpPr/>
            <p:nvPr/>
          </p:nvSpPr>
          <p:spPr>
            <a:xfrm>
              <a:off x="12573" y="12573"/>
              <a:ext cx="1356487" cy="1281684"/>
            </a:xfrm>
            <a:custGeom>
              <a:avLst/>
              <a:gdLst/>
              <a:ahLst/>
              <a:cxnLst/>
              <a:rect l="l" t="t" r="r" b="b"/>
              <a:pathLst>
                <a:path w="1356487" h="1281684">
                  <a:moveTo>
                    <a:pt x="0" y="0"/>
                  </a:moveTo>
                  <a:lnTo>
                    <a:pt x="1356487" y="0"/>
                  </a:lnTo>
                  <a:lnTo>
                    <a:pt x="1356487" y="1281684"/>
                  </a:lnTo>
                  <a:lnTo>
                    <a:pt x="0" y="1281684"/>
                  </a:lnTo>
                  <a:close/>
                </a:path>
              </a:pathLst>
            </a:custGeom>
            <a:solidFill>
              <a:srgbClr val="2F5597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1381633" cy="1306830"/>
            </a:xfrm>
            <a:custGeom>
              <a:avLst/>
              <a:gdLst/>
              <a:ahLst/>
              <a:cxnLst/>
              <a:rect l="l" t="t" r="r" b="b"/>
              <a:pathLst>
                <a:path w="1381633" h="1306830">
                  <a:moveTo>
                    <a:pt x="12573" y="0"/>
                  </a:moveTo>
                  <a:lnTo>
                    <a:pt x="1369060" y="0"/>
                  </a:lnTo>
                  <a:cubicBezTo>
                    <a:pt x="1376045" y="0"/>
                    <a:pt x="1381633" y="5588"/>
                    <a:pt x="1381633" y="12573"/>
                  </a:cubicBezTo>
                  <a:lnTo>
                    <a:pt x="1381633" y="1294257"/>
                  </a:lnTo>
                  <a:cubicBezTo>
                    <a:pt x="1381633" y="1301242"/>
                    <a:pt x="1376045" y="1306830"/>
                    <a:pt x="1369060" y="1306830"/>
                  </a:cubicBezTo>
                  <a:lnTo>
                    <a:pt x="12573" y="1306830"/>
                  </a:lnTo>
                  <a:cubicBezTo>
                    <a:pt x="5588" y="1306830"/>
                    <a:pt x="0" y="1301242"/>
                    <a:pt x="0" y="1294257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294257"/>
                  </a:lnTo>
                  <a:lnTo>
                    <a:pt x="12573" y="1294257"/>
                  </a:lnTo>
                  <a:lnTo>
                    <a:pt x="12573" y="1281684"/>
                  </a:lnTo>
                  <a:lnTo>
                    <a:pt x="1369060" y="1281684"/>
                  </a:lnTo>
                  <a:lnTo>
                    <a:pt x="1369060" y="1294257"/>
                  </a:lnTo>
                  <a:lnTo>
                    <a:pt x="1356487" y="1294257"/>
                  </a:lnTo>
                  <a:lnTo>
                    <a:pt x="1356487" y="12573"/>
                  </a:lnTo>
                  <a:lnTo>
                    <a:pt x="1369060" y="12573"/>
                  </a:lnTo>
                  <a:lnTo>
                    <a:pt x="136906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571940" y="7002720"/>
            <a:ext cx="1738260" cy="2465100"/>
            <a:chOff x="0" y="0"/>
            <a:chExt cx="2317680" cy="3286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317623" cy="3286760"/>
            </a:xfrm>
            <a:custGeom>
              <a:avLst/>
              <a:gdLst/>
              <a:ahLst/>
              <a:cxnLst/>
              <a:rect l="l" t="t" r="r" b="b"/>
              <a:pathLst>
                <a:path w="2317623" h="3286760">
                  <a:moveTo>
                    <a:pt x="0" y="0"/>
                  </a:moveTo>
                  <a:lnTo>
                    <a:pt x="2317623" y="0"/>
                  </a:lnTo>
                  <a:lnTo>
                    <a:pt x="2317623" y="3286760"/>
                  </a:lnTo>
                  <a:lnTo>
                    <a:pt x="0" y="3286760"/>
                  </a:lnTo>
                  <a:close/>
                </a:path>
              </a:pathLst>
            </a:custGeom>
            <a:solidFill>
              <a:srgbClr val="B4C7E7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418500" y="8089200"/>
            <a:ext cx="994680" cy="1323000"/>
            <a:chOff x="0" y="0"/>
            <a:chExt cx="1326240" cy="17640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26261" cy="1764030"/>
            </a:xfrm>
            <a:custGeom>
              <a:avLst/>
              <a:gdLst/>
              <a:ahLst/>
              <a:cxnLst/>
              <a:rect l="l" t="t" r="r" b="b"/>
              <a:pathLst>
                <a:path w="1326261" h="1764030">
                  <a:moveTo>
                    <a:pt x="0" y="0"/>
                  </a:moveTo>
                  <a:lnTo>
                    <a:pt x="1326261" y="0"/>
                  </a:lnTo>
                  <a:lnTo>
                    <a:pt x="1326261" y="1764030"/>
                  </a:lnTo>
                  <a:lnTo>
                    <a:pt x="0" y="176403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46" name="Freeform 46"/>
          <p:cNvSpPr/>
          <p:nvPr/>
        </p:nvSpPr>
        <p:spPr>
          <a:xfrm>
            <a:off x="4507920" y="2910060"/>
            <a:ext cx="4548420" cy="5317380"/>
          </a:xfrm>
          <a:custGeom>
            <a:avLst/>
            <a:gdLst/>
            <a:ahLst/>
            <a:cxnLst/>
            <a:rect l="l" t="t" r="r" b="b"/>
            <a:pathLst>
              <a:path w="4548420" h="5317380">
                <a:moveTo>
                  <a:pt x="0" y="0"/>
                </a:moveTo>
                <a:lnTo>
                  <a:pt x="4548420" y="0"/>
                </a:lnTo>
                <a:lnTo>
                  <a:pt x="4548420" y="5317380"/>
                </a:lnTo>
                <a:lnTo>
                  <a:pt x="0" y="5317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530080" y="564045"/>
            <a:ext cx="13048200" cy="9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7500" spc="-300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سبک اینفوگرافیک</a:t>
            </a:r>
            <a:endParaRPr lang="en-US" sz="7500" spc="-300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7320" y="2194575"/>
            <a:ext cx="9660600" cy="122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331"/>
              </a:lnSpc>
            </a:pPr>
            <a:r>
              <a:rPr lang="fa-IR" sz="8640" spc="-345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قالب رایگان</a:t>
            </a:r>
            <a:endParaRPr lang="en-US" sz="8640" spc="-345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97920" y="499948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79920" y="536452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816180" y="741922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98180" y="778426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6160" y="741922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8160" y="778426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7320" y="499948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9320" y="536452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7193880" y="4938840"/>
            <a:ext cx="3778920" cy="3760020"/>
          </a:xfrm>
          <a:custGeom>
            <a:avLst/>
            <a:gdLst/>
            <a:ahLst/>
            <a:cxnLst/>
            <a:rect l="l" t="t" r="r" b="b"/>
            <a:pathLst>
              <a:path w="3778920" h="3760020">
                <a:moveTo>
                  <a:pt x="0" y="0"/>
                </a:moveTo>
                <a:lnTo>
                  <a:pt x="3778920" y="0"/>
                </a:lnTo>
                <a:lnTo>
                  <a:pt x="3778920" y="3760020"/>
                </a:lnTo>
                <a:lnTo>
                  <a:pt x="0" y="376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80" y="876420"/>
            <a:ext cx="17776260" cy="943920"/>
            <a:chOff x="0" y="0"/>
            <a:chExt cx="23701680" cy="1258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01629" cy="1258570"/>
            </a:xfrm>
            <a:custGeom>
              <a:avLst/>
              <a:gdLst/>
              <a:ahLst/>
              <a:cxnLst/>
              <a:rect l="l" t="t" r="r" b="b"/>
              <a:pathLst>
                <a:path w="23701629" h="1258570">
                  <a:moveTo>
                    <a:pt x="0" y="0"/>
                  </a:moveTo>
                  <a:lnTo>
                    <a:pt x="23701629" y="0"/>
                  </a:lnTo>
                  <a:lnTo>
                    <a:pt x="23701629" y="1258570"/>
                  </a:lnTo>
                  <a:lnTo>
                    <a:pt x="0" y="1258570"/>
                  </a:lnTo>
                  <a:close/>
                </a:path>
              </a:pathLst>
            </a:custGeom>
            <a:solidFill>
              <a:srgbClr val="DEEBF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03260" y="1820340"/>
            <a:ext cx="244080" cy="7760340"/>
            <a:chOff x="0" y="0"/>
            <a:chExt cx="325440" cy="10347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501" cy="10347071"/>
            </a:xfrm>
            <a:custGeom>
              <a:avLst/>
              <a:gdLst/>
              <a:ahLst/>
              <a:cxnLst/>
              <a:rect l="l" t="t" r="r" b="b"/>
              <a:pathLst>
                <a:path w="325501" h="10347071">
                  <a:moveTo>
                    <a:pt x="0" y="0"/>
                  </a:moveTo>
                  <a:lnTo>
                    <a:pt x="325501" y="0"/>
                  </a:lnTo>
                  <a:lnTo>
                    <a:pt x="325501" y="10347071"/>
                  </a:lnTo>
                  <a:lnTo>
                    <a:pt x="0" y="10347071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21940" y="206280"/>
            <a:ext cx="17871300" cy="670140"/>
            <a:chOff x="0" y="0"/>
            <a:chExt cx="23828400" cy="893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828375" cy="893572"/>
            </a:xfrm>
            <a:custGeom>
              <a:avLst/>
              <a:gdLst/>
              <a:ahLst/>
              <a:cxnLst/>
              <a:rect l="l" t="t" r="r" b="b"/>
              <a:pathLst>
                <a:path w="23828375" h="893572">
                  <a:moveTo>
                    <a:pt x="0" y="0"/>
                  </a:moveTo>
                  <a:lnTo>
                    <a:pt x="23828375" y="0"/>
                  </a:lnTo>
                  <a:lnTo>
                    <a:pt x="23828375" y="893572"/>
                  </a:lnTo>
                  <a:lnTo>
                    <a:pt x="0" y="8935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4" name="AutoShape 14"/>
          <p:cNvSpPr/>
          <p:nvPr/>
        </p:nvSpPr>
        <p:spPr>
          <a:xfrm rot="5368607">
            <a:off x="-4508657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68607">
            <a:off x="13362643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2699999">
            <a:off x="17497628" y="530205"/>
            <a:ext cx="44980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8238794">
            <a:off x="174939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86573">
            <a:off x="164696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7005680" y="380700"/>
            <a:ext cx="351000" cy="314280"/>
            <a:chOff x="0" y="0"/>
            <a:chExt cx="468000" cy="419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830260" y="2402460"/>
            <a:ext cx="189000" cy="3590460"/>
            <a:chOff x="0" y="0"/>
            <a:chExt cx="252000" cy="47872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095" cy="4787392"/>
            </a:xfrm>
            <a:custGeom>
              <a:avLst/>
              <a:gdLst/>
              <a:ahLst/>
              <a:cxnLst/>
              <a:rect l="l" t="t" r="r" b="b"/>
              <a:pathLst>
                <a:path w="252095" h="4787392">
                  <a:moveTo>
                    <a:pt x="42037" y="0"/>
                  </a:moveTo>
                  <a:cubicBezTo>
                    <a:pt x="18796" y="0"/>
                    <a:pt x="0" y="18796"/>
                    <a:pt x="0" y="42164"/>
                  </a:cubicBezTo>
                  <a:lnTo>
                    <a:pt x="0" y="4745228"/>
                  </a:lnTo>
                  <a:cubicBezTo>
                    <a:pt x="0" y="4768469"/>
                    <a:pt x="18796" y="4787392"/>
                    <a:pt x="42037" y="4787392"/>
                  </a:cubicBezTo>
                  <a:lnTo>
                    <a:pt x="210058" y="4787392"/>
                  </a:lnTo>
                  <a:cubicBezTo>
                    <a:pt x="233299" y="4787392"/>
                    <a:pt x="252095" y="4768596"/>
                    <a:pt x="252095" y="4745228"/>
                  </a:cubicBezTo>
                  <a:lnTo>
                    <a:pt x="252095" y="42164"/>
                  </a:lnTo>
                  <a:cubicBezTo>
                    <a:pt x="251968" y="18796"/>
                    <a:pt x="233172" y="0"/>
                    <a:pt x="210058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17794080" y="9317160"/>
            <a:ext cx="244080" cy="254880"/>
            <a:chOff x="0" y="0"/>
            <a:chExt cx="325440" cy="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7809200" y="1858140"/>
            <a:ext cx="244080" cy="254880"/>
            <a:chOff x="0" y="0"/>
            <a:chExt cx="325440" cy="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517320" y="965085"/>
            <a:ext cx="13232700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7265" lvl="1" indent="-488632" algn="r" rtl="1">
              <a:lnSpc>
                <a:spcPts val="5832"/>
              </a:lnSpc>
              <a:buFont typeface="Arial"/>
              <a:buChar char="•"/>
            </a:pPr>
            <a:r>
              <a:rPr lang="fa-IR" sz="5400" spc="-1" dirty="0">
                <a:solidFill>
                  <a:srgbClr val="FFFFFF"/>
                </a:solidFill>
                <a:latin typeface="Trebuchet MS Bold"/>
                <a:cs typeface="B Nazanin" panose="00000400000000000000" pitchFamily="2" charset="-78"/>
              </a:rPr>
              <a:t>سبک اینفوگرافیک</a:t>
            </a:r>
            <a:endParaRPr lang="en-US" sz="5400" spc="-1" dirty="0">
              <a:solidFill>
                <a:srgbClr val="FFFFFF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697920" y="499948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679920" y="536452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816180" y="741922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798180" y="778426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86160" y="741922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68160" y="778426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07320" y="4999485"/>
            <a:ext cx="48240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مطالب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89320" y="5364525"/>
            <a:ext cx="484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71599" y="2123981"/>
            <a:ext cx="465831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" dirty="0">
                <a:solidFill>
                  <a:srgbClr val="0D0D0D"/>
                </a:solidFill>
                <a:latin typeface="Arimo"/>
                <a:cs typeface="B Nazanin" panose="00000400000000000000" pitchFamily="2" charset="-78"/>
              </a:rPr>
              <a:t>ما ارائه حرفه ای ایجاد می کنیم</a:t>
            </a:r>
            <a:endParaRPr lang="en-US" sz="4800" spc="-1" dirty="0">
              <a:solidFill>
                <a:srgbClr val="0D0D0D"/>
              </a:solidFill>
              <a:latin typeface="Arimo"/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320460" y="6153990"/>
            <a:ext cx="12987000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16"/>
              </a:lnSpc>
            </a:pPr>
            <a:r>
              <a:rPr lang="fa-IR" sz="2700" spc="-109" dirty="0">
                <a:solidFill>
                  <a:srgbClr val="262626"/>
                </a:solidFill>
                <a:latin typeface="Open Sans Light"/>
                <a:cs typeface="B Nazanin" panose="00000400000000000000" pitchFamily="2" charset="-78"/>
              </a:rPr>
              <a:t>این می تواند بخشی از ارائه باشد که در آن خود را معرفی می کنید، ایمیل خود را می نویسید…</a:t>
            </a:r>
            <a:endParaRPr lang="en-US" sz="2700" spc="-109" dirty="0">
              <a:solidFill>
                <a:srgbClr val="262626"/>
              </a:solidFill>
              <a:latin typeface="Open Sans Ligh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2800" y="2678175"/>
            <a:ext cx="9822060" cy="188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256"/>
              </a:lnSpc>
            </a:pPr>
            <a:r>
              <a:rPr lang="fa-IR" sz="13200" spc="-1" dirty="0">
                <a:solidFill>
                  <a:srgbClr val="0070C0"/>
                </a:solidFill>
                <a:latin typeface="Trebuchet MS Bold"/>
                <a:cs typeface="B Nazanin" panose="00000400000000000000" pitchFamily="2" charset="-78"/>
              </a:rPr>
              <a:t>ساعت</a:t>
            </a:r>
            <a:endParaRPr lang="en-US" sz="13200" spc="-1" dirty="0">
              <a:solidFill>
                <a:srgbClr val="0070C0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66660" y="378540"/>
            <a:ext cx="1940760" cy="2595780"/>
          </a:xfrm>
          <a:custGeom>
            <a:avLst/>
            <a:gdLst/>
            <a:ahLst/>
            <a:cxnLst/>
            <a:rect l="l" t="t" r="r" b="b"/>
            <a:pathLst>
              <a:path w="1940760" h="2595780">
                <a:moveTo>
                  <a:pt x="0" y="0"/>
                </a:moveTo>
                <a:lnTo>
                  <a:pt x="1940760" y="0"/>
                </a:lnTo>
                <a:lnTo>
                  <a:pt x="1940760" y="2595780"/>
                </a:lnTo>
                <a:lnTo>
                  <a:pt x="0" y="259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48360" y="378540"/>
            <a:ext cx="1915920" cy="2562300"/>
          </a:xfrm>
          <a:custGeom>
            <a:avLst/>
            <a:gdLst/>
            <a:ahLst/>
            <a:cxnLst/>
            <a:rect l="l" t="t" r="r" b="b"/>
            <a:pathLst>
              <a:path w="1915920" h="2562300">
                <a:moveTo>
                  <a:pt x="0" y="0"/>
                </a:moveTo>
                <a:lnTo>
                  <a:pt x="1915920" y="0"/>
                </a:lnTo>
                <a:lnTo>
                  <a:pt x="1915920" y="2562300"/>
                </a:lnTo>
                <a:lnTo>
                  <a:pt x="0" y="256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47540" y="5088960"/>
            <a:ext cx="23760" cy="18900"/>
            <a:chOff x="0" y="0"/>
            <a:chExt cx="31680" cy="25200"/>
          </a:xfrm>
        </p:grpSpPr>
        <p:sp>
          <p:nvSpPr>
            <p:cNvPr id="3" name="Freeform 3"/>
            <p:cNvSpPr/>
            <p:nvPr/>
          </p:nvSpPr>
          <p:spPr>
            <a:xfrm>
              <a:off x="9398" y="9398"/>
              <a:ext cx="12954" cy="6477"/>
            </a:xfrm>
            <a:custGeom>
              <a:avLst/>
              <a:gdLst/>
              <a:ahLst/>
              <a:cxnLst/>
              <a:rect l="l" t="t" r="r" b="b"/>
              <a:pathLst>
                <a:path w="12954" h="6477">
                  <a:moveTo>
                    <a:pt x="0" y="0"/>
                  </a:moveTo>
                  <a:lnTo>
                    <a:pt x="12954" y="0"/>
                  </a:lnTo>
                  <a:lnTo>
                    <a:pt x="12954" y="6477"/>
                  </a:lnTo>
                  <a:lnTo>
                    <a:pt x="0" y="6477"/>
                  </a:lnTo>
                  <a:close/>
                </a:path>
              </a:pathLst>
            </a:custGeom>
            <a:solidFill>
              <a:srgbClr val="C5579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1750" cy="25273"/>
            </a:xfrm>
            <a:custGeom>
              <a:avLst/>
              <a:gdLst/>
              <a:ahLst/>
              <a:cxnLst/>
              <a:rect l="l" t="t" r="r" b="b"/>
              <a:pathLst>
                <a:path w="31750" h="25273">
                  <a:moveTo>
                    <a:pt x="9398" y="0"/>
                  </a:moveTo>
                  <a:lnTo>
                    <a:pt x="22352" y="0"/>
                  </a:lnTo>
                  <a:cubicBezTo>
                    <a:pt x="27559" y="0"/>
                    <a:pt x="31750" y="4191"/>
                    <a:pt x="31750" y="9398"/>
                  </a:cubicBezTo>
                  <a:lnTo>
                    <a:pt x="31750" y="15875"/>
                  </a:lnTo>
                  <a:cubicBezTo>
                    <a:pt x="31750" y="21082"/>
                    <a:pt x="27559" y="25273"/>
                    <a:pt x="22352" y="25273"/>
                  </a:cubicBezTo>
                  <a:lnTo>
                    <a:pt x="9398" y="25273"/>
                  </a:lnTo>
                  <a:cubicBezTo>
                    <a:pt x="4191" y="25146"/>
                    <a:pt x="0" y="20955"/>
                    <a:pt x="0" y="15875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15875"/>
                  </a:lnTo>
                  <a:lnTo>
                    <a:pt x="9398" y="15875"/>
                  </a:lnTo>
                  <a:lnTo>
                    <a:pt x="9398" y="6477"/>
                  </a:lnTo>
                  <a:lnTo>
                    <a:pt x="22352" y="6477"/>
                  </a:lnTo>
                  <a:lnTo>
                    <a:pt x="22352" y="15875"/>
                  </a:lnTo>
                  <a:lnTo>
                    <a:pt x="12954" y="15875"/>
                  </a:lnTo>
                  <a:lnTo>
                    <a:pt x="12954" y="9398"/>
                  </a:lnTo>
                  <a:lnTo>
                    <a:pt x="22352" y="9398"/>
                  </a:lnTo>
                  <a:lnTo>
                    <a:pt x="22352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180" cy="1041660"/>
            <a:chOff x="0" y="0"/>
            <a:chExt cx="24384240" cy="1388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254" cy="1388872"/>
            </a:xfrm>
            <a:custGeom>
              <a:avLst/>
              <a:gdLst/>
              <a:ahLst/>
              <a:cxnLst/>
              <a:rect l="l" t="t" r="r" b="b"/>
              <a:pathLst>
                <a:path w="24384254" h="1388872">
                  <a:moveTo>
                    <a:pt x="0" y="0"/>
                  </a:moveTo>
                  <a:lnTo>
                    <a:pt x="24384254" y="0"/>
                  </a:lnTo>
                  <a:lnTo>
                    <a:pt x="24384254" y="1388872"/>
                  </a:lnTo>
                  <a:lnTo>
                    <a:pt x="0" y="13888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98620" y="1404000"/>
            <a:ext cx="17687160" cy="8611380"/>
          </a:xfrm>
          <a:custGeom>
            <a:avLst/>
            <a:gdLst/>
            <a:ahLst/>
            <a:cxnLst/>
            <a:rect l="l" t="t" r="r" b="b"/>
            <a:pathLst>
              <a:path w="17687160" h="8611380">
                <a:moveTo>
                  <a:pt x="0" y="0"/>
                </a:moveTo>
                <a:lnTo>
                  <a:pt x="17687160" y="0"/>
                </a:lnTo>
                <a:lnTo>
                  <a:pt x="17687160" y="8611380"/>
                </a:lnTo>
                <a:lnTo>
                  <a:pt x="0" y="8611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" b="-4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98620" y="237600"/>
            <a:ext cx="8555760" cy="9777780"/>
            <a:chOff x="0" y="0"/>
            <a:chExt cx="11407680" cy="130370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07648" cy="13037058"/>
            </a:xfrm>
            <a:custGeom>
              <a:avLst/>
              <a:gdLst/>
              <a:ahLst/>
              <a:cxnLst/>
              <a:rect l="l" t="t" r="r" b="b"/>
              <a:pathLst>
                <a:path w="11407648" h="13037058">
                  <a:moveTo>
                    <a:pt x="0" y="0"/>
                  </a:moveTo>
                  <a:lnTo>
                    <a:pt x="11407648" y="0"/>
                  </a:lnTo>
                  <a:lnTo>
                    <a:pt x="11407648" y="13037058"/>
                  </a:lnTo>
                  <a:lnTo>
                    <a:pt x="0" y="13037058"/>
                  </a:lnTo>
                  <a:close/>
                </a:path>
              </a:pathLst>
            </a:custGeom>
            <a:solidFill>
              <a:srgbClr val="8B8B8B">
                <a:alpha val="69804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52540" y="4081680"/>
            <a:ext cx="658602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68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rPr>
              <a:t>محتوا الف</a:t>
            </a:r>
            <a:endParaRPr lang="en-US" sz="4200" spc="-168" dirty="0">
              <a:solidFill>
                <a:srgbClr val="FFFFFF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66040" y="4781865"/>
            <a:ext cx="65395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1800" spc="-73" dirty="0">
              <a:solidFill>
                <a:srgbClr val="FFFFFF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74680" y="6026220"/>
            <a:ext cx="65395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68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rPr>
              <a:t>محتوا ب</a:t>
            </a:r>
            <a:endParaRPr lang="en-US" sz="4200" spc="-168" dirty="0">
              <a:solidFill>
                <a:srgbClr val="FFFFFF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87640" y="6725865"/>
            <a:ext cx="65520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1800" spc="-73" dirty="0">
              <a:solidFill>
                <a:srgbClr val="FFFFFF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99520" y="7862220"/>
            <a:ext cx="651042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68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rPr>
              <a:t>محتوا ج</a:t>
            </a:r>
            <a:endParaRPr lang="en-US" sz="4200" spc="-168" dirty="0">
              <a:solidFill>
                <a:srgbClr val="FFFFFF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12480" y="8561865"/>
            <a:ext cx="6497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FFFFFF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1800" spc="-73" dirty="0">
              <a:solidFill>
                <a:srgbClr val="FFFFFF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52540" y="520920"/>
            <a:ext cx="619722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264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rPr>
              <a:t>ارائه</a:t>
            </a:r>
            <a:endParaRPr lang="en-US" sz="6600" spc="-264" dirty="0">
              <a:solidFill>
                <a:srgbClr val="FFFFFF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52540" y="1501365"/>
            <a:ext cx="619722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fa-IR" sz="4800" spc="-192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rPr>
              <a:t>عالی</a:t>
            </a:r>
            <a:endParaRPr lang="en-US" sz="4800" spc="-192" dirty="0">
              <a:solidFill>
                <a:srgbClr val="FFFFFF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52540" y="2338560"/>
            <a:ext cx="61972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FFFFFF"/>
                </a:solidFill>
                <a:latin typeface="Open Sans"/>
                <a:cs typeface="B Nazanin" panose="00000400000000000000" pitchFamily="2" charset="-78"/>
              </a:rPr>
              <a:t>آسان برای تغییر رنگ، عکس.</a:t>
            </a:r>
            <a:endParaRPr lang="en-US" sz="2100" spc="-85" dirty="0">
              <a:solidFill>
                <a:srgbClr val="FFFFFF"/>
              </a:solidFill>
              <a:latin typeface="Open Sans"/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47540" y="5088960"/>
            <a:ext cx="23760" cy="18900"/>
            <a:chOff x="0" y="0"/>
            <a:chExt cx="31680" cy="25200"/>
          </a:xfrm>
        </p:grpSpPr>
        <p:sp>
          <p:nvSpPr>
            <p:cNvPr id="3" name="Freeform 3"/>
            <p:cNvSpPr/>
            <p:nvPr/>
          </p:nvSpPr>
          <p:spPr>
            <a:xfrm>
              <a:off x="9398" y="9398"/>
              <a:ext cx="12954" cy="6477"/>
            </a:xfrm>
            <a:custGeom>
              <a:avLst/>
              <a:gdLst/>
              <a:ahLst/>
              <a:cxnLst/>
              <a:rect l="l" t="t" r="r" b="b"/>
              <a:pathLst>
                <a:path w="12954" h="6477">
                  <a:moveTo>
                    <a:pt x="0" y="0"/>
                  </a:moveTo>
                  <a:lnTo>
                    <a:pt x="12954" y="0"/>
                  </a:lnTo>
                  <a:lnTo>
                    <a:pt x="12954" y="6477"/>
                  </a:lnTo>
                  <a:lnTo>
                    <a:pt x="0" y="6477"/>
                  </a:lnTo>
                  <a:close/>
                </a:path>
              </a:pathLst>
            </a:custGeom>
            <a:solidFill>
              <a:srgbClr val="C5579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1750" cy="25273"/>
            </a:xfrm>
            <a:custGeom>
              <a:avLst/>
              <a:gdLst/>
              <a:ahLst/>
              <a:cxnLst/>
              <a:rect l="l" t="t" r="r" b="b"/>
              <a:pathLst>
                <a:path w="31750" h="25273">
                  <a:moveTo>
                    <a:pt x="9398" y="0"/>
                  </a:moveTo>
                  <a:lnTo>
                    <a:pt x="22352" y="0"/>
                  </a:lnTo>
                  <a:cubicBezTo>
                    <a:pt x="27559" y="0"/>
                    <a:pt x="31750" y="4191"/>
                    <a:pt x="31750" y="9398"/>
                  </a:cubicBezTo>
                  <a:lnTo>
                    <a:pt x="31750" y="15875"/>
                  </a:lnTo>
                  <a:cubicBezTo>
                    <a:pt x="31750" y="21082"/>
                    <a:pt x="27559" y="25273"/>
                    <a:pt x="22352" y="25273"/>
                  </a:cubicBezTo>
                  <a:lnTo>
                    <a:pt x="9398" y="25273"/>
                  </a:lnTo>
                  <a:cubicBezTo>
                    <a:pt x="4191" y="25146"/>
                    <a:pt x="0" y="20955"/>
                    <a:pt x="0" y="15875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15875"/>
                  </a:lnTo>
                  <a:lnTo>
                    <a:pt x="9398" y="15875"/>
                  </a:lnTo>
                  <a:lnTo>
                    <a:pt x="9398" y="6477"/>
                  </a:lnTo>
                  <a:lnTo>
                    <a:pt x="22352" y="6477"/>
                  </a:lnTo>
                  <a:lnTo>
                    <a:pt x="22352" y="15875"/>
                  </a:lnTo>
                  <a:lnTo>
                    <a:pt x="12954" y="15875"/>
                  </a:lnTo>
                  <a:lnTo>
                    <a:pt x="12954" y="9398"/>
                  </a:lnTo>
                  <a:lnTo>
                    <a:pt x="22352" y="9398"/>
                  </a:lnTo>
                  <a:lnTo>
                    <a:pt x="22352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180" cy="1041660"/>
            <a:chOff x="0" y="0"/>
            <a:chExt cx="24384240" cy="1388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254" cy="1388872"/>
            </a:xfrm>
            <a:custGeom>
              <a:avLst/>
              <a:gdLst/>
              <a:ahLst/>
              <a:cxnLst/>
              <a:rect l="l" t="t" r="r" b="b"/>
              <a:pathLst>
                <a:path w="24384254" h="1388872">
                  <a:moveTo>
                    <a:pt x="0" y="0"/>
                  </a:moveTo>
                  <a:lnTo>
                    <a:pt x="24384254" y="0"/>
                  </a:lnTo>
                  <a:lnTo>
                    <a:pt x="24384254" y="1388872"/>
                  </a:lnTo>
                  <a:lnTo>
                    <a:pt x="0" y="13888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28580" y="6449910"/>
            <a:ext cx="6260940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692"/>
              </a:lnSpc>
            </a:pPr>
            <a:r>
              <a:rPr lang="fa-IR" sz="8100" spc="-1" dirty="0">
                <a:solidFill>
                  <a:srgbClr val="A6A6A6"/>
                </a:solidFill>
                <a:latin typeface="Trebuchet MS Bold"/>
                <a:cs typeface="B Nazanin" panose="00000400000000000000" pitchFamily="2" charset="-78"/>
              </a:rPr>
              <a:t>سبک </a:t>
            </a:r>
          </a:p>
          <a:p>
            <a:pPr algn="ctr" rtl="1">
              <a:lnSpc>
                <a:spcPts val="10692"/>
              </a:lnSpc>
            </a:pPr>
            <a:r>
              <a:rPr lang="fa-IR" sz="8100" spc="-1" dirty="0">
                <a:solidFill>
                  <a:srgbClr val="A6A6A6"/>
                </a:solidFill>
                <a:latin typeface="Trebuchet MS Bold"/>
                <a:cs typeface="B Nazanin" panose="00000400000000000000" pitchFamily="2" charset="-78"/>
              </a:rPr>
              <a:t>ستون</a:t>
            </a:r>
            <a:endParaRPr lang="en-US" sz="8100" spc="-1" dirty="0">
              <a:solidFill>
                <a:srgbClr val="A6A6A6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45160" y="5048130"/>
            <a:ext cx="72545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1" dirty="0">
                <a:solidFill>
                  <a:srgbClr val="0070C0"/>
                </a:solidFill>
                <a:latin typeface="Trebuchet MS Bold"/>
                <a:cs typeface="B Nazanin" panose="00000400000000000000" pitchFamily="2" charset="-78"/>
              </a:rPr>
              <a:t>قالب های ارائه پاورپوینت مدرن</a:t>
            </a:r>
            <a:endParaRPr lang="en-US" sz="2100" spc="-1" dirty="0">
              <a:solidFill>
                <a:srgbClr val="0070C0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45160" y="6310650"/>
            <a:ext cx="7254540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1" dirty="0">
                <a:solidFill>
                  <a:srgbClr val="0070C0"/>
                </a:solidFill>
                <a:latin typeface="Trebuchet M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با الگوهای ما، یک صدای منحصر به فرد و جذاب به گزارش ها و ارائه های خود اضافه کنید.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تأثیر قرار دهید و با الگوهای ما به گزارش ها و ارائه های خود زیبایی و جذابیت منحصر به فردی اضافه کنید.</a:t>
            </a:r>
            <a:endParaRPr lang="en-US" sz="1800" spc="-1" dirty="0">
              <a:solidFill>
                <a:srgbClr val="0070C0"/>
              </a:solidFill>
              <a:latin typeface="Trebuchet MS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19220" y="4089435"/>
            <a:ext cx="61804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1" dirty="0">
                <a:solidFill>
                  <a:srgbClr val="0070C0"/>
                </a:solidFill>
                <a:latin typeface="Trebuchet MS Bold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2400" spc="-1" dirty="0">
              <a:solidFill>
                <a:srgbClr val="0070C0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45160" y="3948150"/>
            <a:ext cx="112554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1">
                <a:solidFill>
                  <a:srgbClr val="0070C0"/>
                </a:solidFill>
                <a:latin typeface="Trebuchet MS Bold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17100" y="6966705"/>
            <a:ext cx="2727180" cy="139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به سادگی مخاطبان شما را تحت تاثیر قرار داده و با الگوهای ما به گزارش ها و ارائه های شما اضافه کنید.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17100" y="4097145"/>
            <a:ext cx="2727180" cy="139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به سادگی مخاطبان شما را تحت تاثیر قرار داده و با الگوهای ما به گزارش ها و ارائه های شما اضافه کنید.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17100" y="2700555"/>
            <a:ext cx="11583180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700" spc="-109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452600" y="2398140"/>
            <a:ext cx="3486240" cy="3614220"/>
          </a:xfrm>
          <a:custGeom>
            <a:avLst/>
            <a:gdLst/>
            <a:ahLst/>
            <a:cxnLst/>
            <a:rect l="l" t="t" r="r" b="b"/>
            <a:pathLst>
              <a:path w="3486240" h="3614220">
                <a:moveTo>
                  <a:pt x="0" y="0"/>
                </a:moveTo>
                <a:lnTo>
                  <a:pt x="3486240" y="0"/>
                </a:lnTo>
                <a:lnTo>
                  <a:pt x="3486240" y="3614220"/>
                </a:lnTo>
                <a:lnTo>
                  <a:pt x="0" y="361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45775" y="699660"/>
            <a:ext cx="7128540" cy="1138320"/>
            <a:chOff x="0" y="0"/>
            <a:chExt cx="9504720" cy="1517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04680" cy="1517777"/>
            </a:xfrm>
            <a:custGeom>
              <a:avLst/>
              <a:gdLst/>
              <a:ahLst/>
              <a:cxnLst/>
              <a:rect l="l" t="t" r="r" b="b"/>
              <a:pathLst>
                <a:path w="9504680" h="1517777">
                  <a:moveTo>
                    <a:pt x="0" y="0"/>
                  </a:moveTo>
                  <a:lnTo>
                    <a:pt x="9504680" y="0"/>
                  </a:lnTo>
                  <a:lnTo>
                    <a:pt x="9504680" y="1517777"/>
                  </a:lnTo>
                  <a:lnTo>
                    <a:pt x="0" y="1517777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1339460" y="843660"/>
            <a:ext cx="588276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-264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rPr>
              <a:t>ارائه</a:t>
            </a:r>
            <a:endParaRPr lang="en-US" sz="6600" spc="-264" dirty="0">
              <a:solidFill>
                <a:srgbClr val="FFFFFF"/>
              </a:solidFill>
              <a:latin typeface="Open Sans Bold"/>
              <a:cs typeface="B Nazanin" panose="00000400000000000000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309680" y="2009340"/>
            <a:ext cx="7128540" cy="1138320"/>
            <a:chOff x="0" y="0"/>
            <a:chExt cx="9504720" cy="1517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04680" cy="1517777"/>
            </a:xfrm>
            <a:custGeom>
              <a:avLst/>
              <a:gdLst/>
              <a:ahLst/>
              <a:cxnLst/>
              <a:rect l="l" t="t" r="r" b="b"/>
              <a:pathLst>
                <a:path w="9504680" h="1517777">
                  <a:moveTo>
                    <a:pt x="0" y="0"/>
                  </a:moveTo>
                  <a:lnTo>
                    <a:pt x="9504680" y="0"/>
                  </a:lnTo>
                  <a:lnTo>
                    <a:pt x="9504680" y="1517777"/>
                  </a:lnTo>
                  <a:lnTo>
                    <a:pt x="0" y="1517777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123460" y="2009340"/>
            <a:ext cx="6314760" cy="1138320"/>
            <a:chOff x="0" y="0"/>
            <a:chExt cx="8419680" cy="15177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19719" cy="1517777"/>
            </a:xfrm>
            <a:custGeom>
              <a:avLst/>
              <a:gdLst/>
              <a:ahLst/>
              <a:cxnLst/>
              <a:rect l="l" t="t" r="r" b="b"/>
              <a:pathLst>
                <a:path w="8419719" h="1517777">
                  <a:moveTo>
                    <a:pt x="0" y="0"/>
                  </a:moveTo>
                  <a:lnTo>
                    <a:pt x="8419719" y="0"/>
                  </a:lnTo>
                  <a:lnTo>
                    <a:pt x="8419719" y="1517777"/>
                  </a:lnTo>
                  <a:lnTo>
                    <a:pt x="0" y="1517777"/>
                  </a:lnTo>
                  <a:close/>
                </a:path>
              </a:pathLst>
            </a:custGeom>
            <a:solidFill>
              <a:srgbClr val="29AAE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419680" cy="1517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7920"/>
                </a:lnSpc>
              </a:pPr>
              <a:r>
                <a:rPr lang="fa-IR" sz="6600" spc="-264" dirty="0">
                  <a:solidFill>
                    <a:srgbClr val="FFFFFF"/>
                  </a:solidFill>
                  <a:latin typeface="Open Sans Bold"/>
                  <a:cs typeface="B Nazanin" panose="00000400000000000000" pitchFamily="2" charset="-78"/>
                </a:rPr>
                <a:t>نمونه کارها</a:t>
              </a:r>
              <a:endParaRPr lang="en-US" sz="6600" spc="-264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891980" y="4071960"/>
            <a:ext cx="64548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68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شماره 1 پاورپوینت</a:t>
            </a:r>
            <a:endParaRPr lang="en-US" sz="4200" spc="-168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91980" y="3573345"/>
            <a:ext cx="645480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97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ارائه پاورپوینت مدرن</a:t>
            </a:r>
            <a:endParaRPr lang="en-US" sz="2400" spc="-97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91980" y="4866105"/>
            <a:ext cx="64548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226520" y="6394140"/>
            <a:ext cx="1488780" cy="452520"/>
            <a:chOff x="0" y="0"/>
            <a:chExt cx="1985040" cy="6033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85010" cy="603377"/>
            </a:xfrm>
            <a:custGeom>
              <a:avLst/>
              <a:gdLst/>
              <a:ahLst/>
              <a:cxnLst/>
              <a:rect l="l" t="t" r="r" b="b"/>
              <a:pathLst>
                <a:path w="1985010" h="603377">
                  <a:moveTo>
                    <a:pt x="0" y="0"/>
                  </a:moveTo>
                  <a:lnTo>
                    <a:pt x="1985010" y="0"/>
                  </a:lnTo>
                  <a:lnTo>
                    <a:pt x="1985010" y="603377"/>
                  </a:lnTo>
                  <a:lnTo>
                    <a:pt x="0" y="603377"/>
                  </a:lnTo>
                  <a:close/>
                </a:path>
              </a:pathLst>
            </a:custGeom>
            <a:solidFill>
              <a:srgbClr val="29AAE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1985040" cy="57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268"/>
                </a:lnSpc>
              </a:pPr>
              <a:r>
                <a:rPr lang="fa-IR" sz="2100" spc="-85" dirty="0">
                  <a:solidFill>
                    <a:srgbClr val="FFFFFF"/>
                  </a:solidFill>
                  <a:latin typeface="Open Sans Bold"/>
                  <a:cs typeface="B Nazanin" panose="00000400000000000000" pitchFamily="2" charset="-78"/>
                </a:rPr>
                <a:t>نوین</a:t>
              </a:r>
              <a:endParaRPr lang="en-US" sz="2100" spc="-85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320100" y="6394140"/>
            <a:ext cx="2117340" cy="452520"/>
            <a:chOff x="0" y="0"/>
            <a:chExt cx="2823120" cy="603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23083" cy="603377"/>
            </a:xfrm>
            <a:custGeom>
              <a:avLst/>
              <a:gdLst/>
              <a:ahLst/>
              <a:cxnLst/>
              <a:rect l="l" t="t" r="r" b="b"/>
              <a:pathLst>
                <a:path w="2823083" h="603377">
                  <a:moveTo>
                    <a:pt x="0" y="0"/>
                  </a:moveTo>
                  <a:lnTo>
                    <a:pt x="2823083" y="0"/>
                  </a:lnTo>
                  <a:lnTo>
                    <a:pt x="2823083" y="603377"/>
                  </a:lnTo>
                  <a:lnTo>
                    <a:pt x="0" y="603377"/>
                  </a:lnTo>
                  <a:close/>
                </a:path>
              </a:pathLst>
            </a:custGeom>
            <a:solidFill>
              <a:srgbClr val="29AAE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2823120" cy="57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268"/>
                </a:lnSpc>
              </a:pPr>
              <a:r>
                <a:rPr lang="fa-IR" sz="2100" spc="-85" dirty="0">
                  <a:solidFill>
                    <a:srgbClr val="FFFFFF"/>
                  </a:solidFill>
                  <a:latin typeface="Open Sans Bold"/>
                  <a:cs typeface="B Nazanin" panose="00000400000000000000" pitchFamily="2" charset="-78"/>
                </a:rPr>
                <a:t>پاورپوینت</a:t>
              </a:r>
              <a:endParaRPr lang="en-US" sz="2100" spc="-85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42240" y="6394140"/>
            <a:ext cx="2395980" cy="452520"/>
            <a:chOff x="0" y="0"/>
            <a:chExt cx="3194640" cy="6033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94685" cy="603377"/>
            </a:xfrm>
            <a:custGeom>
              <a:avLst/>
              <a:gdLst/>
              <a:ahLst/>
              <a:cxnLst/>
              <a:rect l="l" t="t" r="r" b="b"/>
              <a:pathLst>
                <a:path w="3194685" h="603377">
                  <a:moveTo>
                    <a:pt x="0" y="0"/>
                  </a:moveTo>
                  <a:lnTo>
                    <a:pt x="3194685" y="0"/>
                  </a:lnTo>
                  <a:lnTo>
                    <a:pt x="3194685" y="603377"/>
                  </a:lnTo>
                  <a:lnTo>
                    <a:pt x="0" y="603377"/>
                  </a:lnTo>
                  <a:close/>
                </a:path>
              </a:pathLst>
            </a:custGeom>
            <a:solidFill>
              <a:srgbClr val="29AAE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28575"/>
              <a:ext cx="3194640" cy="57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268"/>
                </a:lnSpc>
              </a:pPr>
              <a:r>
                <a:rPr lang="fa-IR" sz="2100" spc="-85" dirty="0">
                  <a:solidFill>
                    <a:srgbClr val="FFFFFF"/>
                  </a:solidFill>
                  <a:latin typeface="Open Sans Bold"/>
                  <a:cs typeface="B Nazanin" panose="00000400000000000000" pitchFamily="2" charset="-78"/>
                </a:rPr>
                <a:t>ارائه</a:t>
              </a:r>
              <a:endParaRPr lang="en-US" sz="2100" spc="-85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35260" y="8911245"/>
            <a:ext cx="81115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836540" y="6879600"/>
            <a:ext cx="65656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68" dirty="0">
                <a:solidFill>
                  <a:srgbClr val="4472C4"/>
                </a:solidFill>
                <a:latin typeface="Open Sans"/>
                <a:cs typeface="B Nazanin" panose="00000400000000000000" pitchFamily="2" charset="-78"/>
              </a:rPr>
              <a:t>ما ارائه حرفه ای با کیفیت ایجاد می کنیم</a:t>
            </a:r>
            <a:endParaRPr lang="en-US" sz="4200" spc="-168" dirty="0">
              <a:solidFill>
                <a:srgbClr val="4472C4"/>
              </a:solidFill>
              <a:latin typeface="Open Sans"/>
              <a:cs typeface="B Nazanin" panose="00000400000000000000" pitchFamily="2" charset="-78"/>
            </a:endParaRPr>
          </a:p>
        </p:txBody>
      </p:sp>
      <p:grpSp>
        <p:nvGrpSpPr>
          <p:cNvPr id="24" name="Group 24"/>
          <p:cNvGrpSpPr/>
          <p:nvPr/>
        </p:nvGrpSpPr>
        <p:grpSpPr>
          <a:xfrm rot="7860000">
            <a:off x="-1321380" y="2318760"/>
            <a:ext cx="6446520" cy="70200"/>
            <a:chOff x="0" y="0"/>
            <a:chExt cx="8595360" cy="936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595360" cy="93599"/>
            </a:xfrm>
            <a:custGeom>
              <a:avLst/>
              <a:gdLst/>
              <a:ahLst/>
              <a:cxnLst/>
              <a:rect l="l" t="t" r="r" b="b"/>
              <a:pathLst>
                <a:path w="8595360" h="93599">
                  <a:moveTo>
                    <a:pt x="0" y="93599"/>
                  </a:moveTo>
                  <a:lnTo>
                    <a:pt x="8595360" y="93599"/>
                  </a:lnTo>
                  <a:lnTo>
                    <a:pt x="8595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93830" y="381510"/>
            <a:ext cx="17301060" cy="9499680"/>
            <a:chOff x="0" y="0"/>
            <a:chExt cx="23068080" cy="126662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068026" cy="12666218"/>
            </a:xfrm>
            <a:custGeom>
              <a:avLst/>
              <a:gdLst/>
              <a:ahLst/>
              <a:cxnLst/>
              <a:rect l="l" t="t" r="r" b="b"/>
              <a:pathLst>
                <a:path w="23068026" h="12666218">
                  <a:moveTo>
                    <a:pt x="12573" y="0"/>
                  </a:moveTo>
                  <a:lnTo>
                    <a:pt x="23055453" y="0"/>
                  </a:lnTo>
                  <a:cubicBezTo>
                    <a:pt x="23062439" y="0"/>
                    <a:pt x="23068026" y="5588"/>
                    <a:pt x="23068026" y="12573"/>
                  </a:cubicBezTo>
                  <a:lnTo>
                    <a:pt x="23068026" y="12653645"/>
                  </a:lnTo>
                  <a:cubicBezTo>
                    <a:pt x="23068026" y="12660630"/>
                    <a:pt x="23062439" y="12666218"/>
                    <a:pt x="23055453" y="12666218"/>
                  </a:cubicBezTo>
                  <a:lnTo>
                    <a:pt x="12573" y="12666218"/>
                  </a:lnTo>
                  <a:cubicBezTo>
                    <a:pt x="5588" y="12666218"/>
                    <a:pt x="0" y="12660630"/>
                    <a:pt x="0" y="12653645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2653645"/>
                  </a:lnTo>
                  <a:lnTo>
                    <a:pt x="12573" y="12653645"/>
                  </a:lnTo>
                  <a:lnTo>
                    <a:pt x="12573" y="12641072"/>
                  </a:lnTo>
                  <a:lnTo>
                    <a:pt x="23055453" y="12641072"/>
                  </a:lnTo>
                  <a:lnTo>
                    <a:pt x="23055453" y="12653645"/>
                  </a:lnTo>
                  <a:lnTo>
                    <a:pt x="23042880" y="12653645"/>
                  </a:lnTo>
                  <a:lnTo>
                    <a:pt x="23042880" y="12573"/>
                  </a:lnTo>
                  <a:lnTo>
                    <a:pt x="23055453" y="12573"/>
                  </a:lnTo>
                  <a:lnTo>
                    <a:pt x="2305545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28" name="Freeform 28"/>
          <p:cNvSpPr/>
          <p:nvPr/>
        </p:nvSpPr>
        <p:spPr>
          <a:xfrm>
            <a:off x="17081" y="18047"/>
            <a:ext cx="13325580" cy="10311300"/>
          </a:xfrm>
          <a:custGeom>
            <a:avLst/>
            <a:gdLst/>
            <a:ahLst/>
            <a:cxnLst/>
            <a:rect l="l" t="t" r="r" b="b"/>
            <a:pathLst>
              <a:path w="13325580" h="10311300">
                <a:moveTo>
                  <a:pt x="0" y="0"/>
                </a:moveTo>
                <a:lnTo>
                  <a:pt x="13325580" y="0"/>
                </a:lnTo>
                <a:lnTo>
                  <a:pt x="13325580" y="10311300"/>
                </a:lnTo>
                <a:lnTo>
                  <a:pt x="0" y="1031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" b="-25"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47540" y="5088960"/>
            <a:ext cx="23760" cy="18900"/>
            <a:chOff x="0" y="0"/>
            <a:chExt cx="31680" cy="25200"/>
          </a:xfrm>
        </p:grpSpPr>
        <p:sp>
          <p:nvSpPr>
            <p:cNvPr id="3" name="Freeform 3"/>
            <p:cNvSpPr/>
            <p:nvPr/>
          </p:nvSpPr>
          <p:spPr>
            <a:xfrm>
              <a:off x="9398" y="9398"/>
              <a:ext cx="12954" cy="6477"/>
            </a:xfrm>
            <a:custGeom>
              <a:avLst/>
              <a:gdLst/>
              <a:ahLst/>
              <a:cxnLst/>
              <a:rect l="l" t="t" r="r" b="b"/>
              <a:pathLst>
                <a:path w="12954" h="6477">
                  <a:moveTo>
                    <a:pt x="0" y="0"/>
                  </a:moveTo>
                  <a:lnTo>
                    <a:pt x="12954" y="0"/>
                  </a:lnTo>
                  <a:lnTo>
                    <a:pt x="12954" y="6477"/>
                  </a:lnTo>
                  <a:lnTo>
                    <a:pt x="0" y="6477"/>
                  </a:lnTo>
                  <a:close/>
                </a:path>
              </a:pathLst>
            </a:custGeom>
            <a:solidFill>
              <a:srgbClr val="C5579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1750" cy="25273"/>
            </a:xfrm>
            <a:custGeom>
              <a:avLst/>
              <a:gdLst/>
              <a:ahLst/>
              <a:cxnLst/>
              <a:rect l="l" t="t" r="r" b="b"/>
              <a:pathLst>
                <a:path w="31750" h="25273">
                  <a:moveTo>
                    <a:pt x="9398" y="0"/>
                  </a:moveTo>
                  <a:lnTo>
                    <a:pt x="22352" y="0"/>
                  </a:lnTo>
                  <a:cubicBezTo>
                    <a:pt x="27559" y="0"/>
                    <a:pt x="31750" y="4191"/>
                    <a:pt x="31750" y="9398"/>
                  </a:cubicBezTo>
                  <a:lnTo>
                    <a:pt x="31750" y="15875"/>
                  </a:lnTo>
                  <a:cubicBezTo>
                    <a:pt x="31750" y="21082"/>
                    <a:pt x="27559" y="25273"/>
                    <a:pt x="22352" y="25273"/>
                  </a:cubicBezTo>
                  <a:lnTo>
                    <a:pt x="9398" y="25273"/>
                  </a:lnTo>
                  <a:cubicBezTo>
                    <a:pt x="4191" y="25146"/>
                    <a:pt x="0" y="20955"/>
                    <a:pt x="0" y="15875"/>
                  </a:cubicBezTo>
                  <a:lnTo>
                    <a:pt x="0" y="9398"/>
                  </a:lnTo>
                  <a:cubicBezTo>
                    <a:pt x="0" y="4191"/>
                    <a:pt x="4191" y="0"/>
                    <a:pt x="9398" y="0"/>
                  </a:cubicBezTo>
                  <a:moveTo>
                    <a:pt x="9398" y="18669"/>
                  </a:moveTo>
                  <a:lnTo>
                    <a:pt x="9398" y="9398"/>
                  </a:lnTo>
                  <a:lnTo>
                    <a:pt x="18796" y="9398"/>
                  </a:lnTo>
                  <a:lnTo>
                    <a:pt x="18796" y="15875"/>
                  </a:lnTo>
                  <a:lnTo>
                    <a:pt x="9398" y="15875"/>
                  </a:lnTo>
                  <a:lnTo>
                    <a:pt x="9398" y="6477"/>
                  </a:lnTo>
                  <a:lnTo>
                    <a:pt x="22352" y="6477"/>
                  </a:lnTo>
                  <a:lnTo>
                    <a:pt x="22352" y="15875"/>
                  </a:lnTo>
                  <a:lnTo>
                    <a:pt x="12954" y="15875"/>
                  </a:lnTo>
                  <a:lnTo>
                    <a:pt x="12954" y="9398"/>
                  </a:lnTo>
                  <a:lnTo>
                    <a:pt x="22352" y="9398"/>
                  </a:lnTo>
                  <a:lnTo>
                    <a:pt x="22352" y="18796"/>
                  </a:lnTo>
                  <a:lnTo>
                    <a:pt x="9398" y="1879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180" cy="1041660"/>
            <a:chOff x="0" y="0"/>
            <a:chExt cx="24384240" cy="1388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254" cy="1388872"/>
            </a:xfrm>
            <a:custGeom>
              <a:avLst/>
              <a:gdLst/>
              <a:ahLst/>
              <a:cxnLst/>
              <a:rect l="l" t="t" r="r" b="b"/>
              <a:pathLst>
                <a:path w="24384254" h="1388872">
                  <a:moveTo>
                    <a:pt x="0" y="0"/>
                  </a:moveTo>
                  <a:lnTo>
                    <a:pt x="24384254" y="0"/>
                  </a:lnTo>
                  <a:lnTo>
                    <a:pt x="24384254" y="1388872"/>
                  </a:lnTo>
                  <a:lnTo>
                    <a:pt x="0" y="13888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548180" y="38100"/>
            <a:ext cx="1554498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128"/>
              </a:lnSpc>
            </a:pPr>
            <a:r>
              <a:rPr lang="fa-IR" sz="6600" spc="-1" dirty="0">
                <a:solidFill>
                  <a:srgbClr val="FFFFFF"/>
                </a:solidFill>
                <a:latin typeface="Arimo"/>
                <a:cs typeface="B Nazanin" panose="00000400000000000000" pitchFamily="2" charset="-78"/>
              </a:rPr>
              <a:t>این عنوان یک اسلاید است</a:t>
            </a:r>
            <a:endParaRPr lang="en-US" sz="6600" spc="-1" dirty="0">
              <a:solidFill>
                <a:srgbClr val="FFFFFF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8180" y="3536070"/>
            <a:ext cx="703566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965" lvl="1" indent="-372982" algn="r" rtl="1">
              <a:lnSpc>
                <a:spcPts val="324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در اینجا شما لیستی از موارد را دارید</a:t>
            </a:r>
          </a:p>
          <a:p>
            <a:pPr marL="745965" lvl="1" indent="-372982" algn="r" rtl="1">
              <a:lnSpc>
                <a:spcPts val="324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و مقداری متن</a:t>
            </a:r>
          </a:p>
          <a:p>
            <a:pPr marL="745965" lvl="1" indent="-372982" algn="r" rtl="1">
              <a:lnSpc>
                <a:spcPts val="3240"/>
              </a:lnSpc>
              <a:buFont typeface="Arial"/>
              <a:buChar char="•"/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اما به یاد داشته باشید که اسلایدهای خود را با محتوا زیاد نکنید</a:t>
            </a:r>
            <a:r>
              <a:rPr lang="en-US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 </a:t>
            </a:r>
          </a:p>
          <a:p>
            <a:pPr marL="745965" lvl="1" indent="-372982" algn="r" rtl="1">
              <a:lnSpc>
                <a:spcPts val="3240"/>
              </a:lnSpc>
            </a:pPr>
            <a:r>
              <a:rPr lang="en-US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 </a:t>
            </a:r>
          </a:p>
          <a:p>
            <a:pPr marL="745965" lvl="1" indent="-372982" algn="r" rtl="1">
              <a:lnSpc>
                <a:spcPts val="324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مخاطبان شما به شما گوش می دهند یا محتوا را می خوانند، اما هر دو را انجام نمی دهند.</a:t>
            </a:r>
          </a:p>
          <a:p>
            <a:pPr marL="745965" lvl="1" indent="-372982" algn="r" rtl="1">
              <a:lnSpc>
                <a:spcPts val="324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مخاطبان شما به شما گوش می دهند یا محتوا را می خوانند، اما هر دو را انجام نمی دهند.</a:t>
            </a:r>
            <a:endParaRPr lang="en-US" sz="3000" spc="-1" dirty="0">
              <a:solidFill>
                <a:srgbClr val="00000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854080" y="4391280"/>
            <a:ext cx="3714660" cy="4202280"/>
          </a:xfrm>
          <a:custGeom>
            <a:avLst/>
            <a:gdLst/>
            <a:ahLst/>
            <a:cxnLst/>
            <a:rect l="l" t="t" r="r" b="b"/>
            <a:pathLst>
              <a:path w="3714660" h="4202280">
                <a:moveTo>
                  <a:pt x="0" y="0"/>
                </a:moveTo>
                <a:lnTo>
                  <a:pt x="3714660" y="0"/>
                </a:lnTo>
                <a:lnTo>
                  <a:pt x="3714660" y="4202280"/>
                </a:lnTo>
                <a:lnTo>
                  <a:pt x="0" y="4202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47660" y="205740"/>
            <a:ext cx="17379900" cy="670140"/>
            <a:chOff x="0" y="0"/>
            <a:chExt cx="23173200" cy="89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73182" cy="893572"/>
            </a:xfrm>
            <a:custGeom>
              <a:avLst/>
              <a:gdLst/>
              <a:ahLst/>
              <a:cxnLst/>
              <a:rect l="l" t="t" r="r" b="b"/>
              <a:pathLst>
                <a:path w="23173182" h="893572">
                  <a:moveTo>
                    <a:pt x="22880447" y="893572"/>
                  </a:moveTo>
                  <a:cubicBezTo>
                    <a:pt x="299211" y="893572"/>
                    <a:pt x="299211" y="893572"/>
                    <a:pt x="299211" y="893572"/>
                  </a:cubicBezTo>
                  <a:cubicBezTo>
                    <a:pt x="136652" y="893572"/>
                    <a:pt x="0" y="761111"/>
                    <a:pt x="0" y="595630"/>
                  </a:cubicBezTo>
                  <a:cubicBezTo>
                    <a:pt x="0" y="297815"/>
                    <a:pt x="0" y="297815"/>
                    <a:pt x="0" y="297815"/>
                  </a:cubicBezTo>
                  <a:cubicBezTo>
                    <a:pt x="0" y="132334"/>
                    <a:pt x="136652" y="0"/>
                    <a:pt x="299212" y="0"/>
                  </a:cubicBezTo>
                  <a:cubicBezTo>
                    <a:pt x="22880447" y="0"/>
                    <a:pt x="22880447" y="0"/>
                    <a:pt x="22880447" y="0"/>
                  </a:cubicBezTo>
                  <a:cubicBezTo>
                    <a:pt x="23043135" y="0"/>
                    <a:pt x="23173182" y="132334"/>
                    <a:pt x="23173182" y="297815"/>
                  </a:cubicBezTo>
                  <a:cubicBezTo>
                    <a:pt x="23173182" y="595630"/>
                    <a:pt x="23173182" y="595630"/>
                    <a:pt x="23173182" y="595630"/>
                  </a:cubicBezTo>
                  <a:cubicBezTo>
                    <a:pt x="23173182" y="761111"/>
                    <a:pt x="23043007" y="893445"/>
                    <a:pt x="22880447" y="893445"/>
                  </a:cubicBez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AutoShape 10"/>
          <p:cNvSpPr/>
          <p:nvPr/>
        </p:nvSpPr>
        <p:spPr>
          <a:xfrm rot="2697084">
            <a:off x="17235267" y="530205"/>
            <a:ext cx="45018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8238794">
            <a:off x="172320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86573">
            <a:off x="162077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743780" y="380700"/>
            <a:ext cx="351000" cy="314280"/>
            <a:chOff x="0" y="0"/>
            <a:chExt cx="468000" cy="419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556820" y="1092675"/>
            <a:ext cx="15174000" cy="910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17"/>
              </a:lnSpc>
            </a:pPr>
            <a:r>
              <a:rPr lang="fa-IR" sz="6405" spc="-1" dirty="0">
                <a:solidFill>
                  <a:srgbClr val="29AAE2"/>
                </a:solidFill>
                <a:latin typeface="Trebuchet MS"/>
                <a:cs typeface="B Nazanin" panose="00000400000000000000" pitchFamily="2" charset="-78"/>
              </a:rPr>
              <a:t>جدول زمانی عهد عتیق</a:t>
            </a:r>
            <a:endParaRPr lang="en-US" sz="6405" spc="-1" dirty="0">
              <a:solidFill>
                <a:srgbClr val="29AAE2"/>
              </a:solidFill>
              <a:latin typeface="Trebuchet MS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32820" y="5627535"/>
            <a:ext cx="50225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1" dirty="0">
                <a:solidFill>
                  <a:srgbClr val="29AAE2"/>
                </a:solidFill>
                <a:latin typeface="Trebuchet MS Bold"/>
                <a:cs typeface="B Nazanin" panose="00000400000000000000" pitchFamily="2" charset="-78"/>
              </a:rPr>
              <a:t>قالب پاورپوینت</a:t>
            </a:r>
            <a:endParaRPr lang="en-US" sz="4800" spc="-1" dirty="0">
              <a:solidFill>
                <a:srgbClr val="29AAE2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47300" y="6528990"/>
            <a:ext cx="47935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en-US" sz="3000" spc="-1" dirty="0">
              <a:solidFill>
                <a:srgbClr val="00000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86820" y="5627535"/>
            <a:ext cx="50230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1" dirty="0">
                <a:solidFill>
                  <a:srgbClr val="29AAE2"/>
                </a:solidFill>
                <a:latin typeface="Trebuchet MS Bold"/>
                <a:cs typeface="B Nazanin" panose="00000400000000000000" pitchFamily="2" charset="-78"/>
              </a:rPr>
              <a:t>قالب پاورپوینت</a:t>
            </a:r>
            <a:endParaRPr lang="en-US" sz="4800" spc="-1" dirty="0">
              <a:solidFill>
                <a:srgbClr val="29AAE2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01300" y="6528990"/>
            <a:ext cx="47935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en-US" sz="3000" spc="-1" dirty="0">
              <a:solidFill>
                <a:srgbClr val="00000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78280" y="5627535"/>
            <a:ext cx="50225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1" dirty="0">
                <a:solidFill>
                  <a:srgbClr val="29AAE2"/>
                </a:solidFill>
                <a:latin typeface="Trebuchet MS Bold"/>
                <a:cs typeface="B Nazanin" panose="00000400000000000000" pitchFamily="2" charset="-78"/>
              </a:rPr>
              <a:t>قالب پاورپوینت</a:t>
            </a:r>
            <a:endParaRPr lang="en-US" sz="4800" spc="-1" dirty="0">
              <a:solidFill>
                <a:srgbClr val="29AAE2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092760" y="6528990"/>
            <a:ext cx="47935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en-US" sz="3000" spc="-1" dirty="0">
              <a:solidFill>
                <a:srgbClr val="00000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427300" y="8035590"/>
            <a:ext cx="27421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4,000 B.C.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72760" y="8035590"/>
            <a:ext cx="27421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3,900 B.C.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32800" y="8035590"/>
            <a:ext cx="27421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2,000 B.C.</a:t>
            </a:r>
          </a:p>
        </p:txBody>
      </p:sp>
      <p:sp>
        <p:nvSpPr>
          <p:cNvPr id="25" name="AutoShape 25"/>
          <p:cNvSpPr/>
          <p:nvPr/>
        </p:nvSpPr>
        <p:spPr>
          <a:xfrm rot="6216">
            <a:off x="2203457" y="4807005"/>
            <a:ext cx="16124966" cy="0"/>
          </a:xfrm>
          <a:prstGeom prst="line">
            <a:avLst/>
          </a:prstGeom>
          <a:ln w="19050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00914">
            <a:off x="3292710" y="4806735"/>
            <a:ext cx="1011840" cy="0"/>
          </a:xfrm>
          <a:prstGeom prst="line">
            <a:avLst/>
          </a:prstGeom>
          <a:ln w="19050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10712246">
            <a:off x="3212544" y="7820205"/>
            <a:ext cx="1142472" cy="0"/>
          </a:xfrm>
          <a:prstGeom prst="line">
            <a:avLst/>
          </a:prstGeom>
          <a:ln w="19050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5300914">
            <a:off x="8652750" y="4806735"/>
            <a:ext cx="1011840" cy="0"/>
          </a:xfrm>
          <a:prstGeom prst="line">
            <a:avLst/>
          </a:prstGeom>
          <a:ln w="19050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10712246">
            <a:off x="8573124" y="7820205"/>
            <a:ext cx="1142472" cy="0"/>
          </a:xfrm>
          <a:prstGeom prst="line">
            <a:avLst/>
          </a:prstGeom>
          <a:ln w="19050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5300914">
            <a:off x="13998210" y="4806735"/>
            <a:ext cx="1011840" cy="0"/>
          </a:xfrm>
          <a:prstGeom prst="line">
            <a:avLst/>
          </a:prstGeom>
          <a:ln w="19050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10712246">
            <a:off x="13918584" y="7820205"/>
            <a:ext cx="1142472" cy="0"/>
          </a:xfrm>
          <a:prstGeom prst="line">
            <a:avLst/>
          </a:prstGeom>
          <a:ln w="19050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Freeform 32"/>
          <p:cNvSpPr/>
          <p:nvPr/>
        </p:nvSpPr>
        <p:spPr>
          <a:xfrm>
            <a:off x="3121740" y="2733480"/>
            <a:ext cx="1217160" cy="1257660"/>
          </a:xfrm>
          <a:custGeom>
            <a:avLst/>
            <a:gdLst/>
            <a:ahLst/>
            <a:cxnLst/>
            <a:rect l="l" t="t" r="r" b="b"/>
            <a:pathLst>
              <a:path w="1217160" h="1257660">
                <a:moveTo>
                  <a:pt x="0" y="0"/>
                </a:moveTo>
                <a:lnTo>
                  <a:pt x="1217160" y="0"/>
                </a:lnTo>
                <a:lnTo>
                  <a:pt x="1217160" y="1257660"/>
                </a:lnTo>
                <a:lnTo>
                  <a:pt x="0" y="1257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455860" y="2407320"/>
            <a:ext cx="1338120" cy="1597860"/>
          </a:xfrm>
          <a:custGeom>
            <a:avLst/>
            <a:gdLst/>
            <a:ahLst/>
            <a:cxnLst/>
            <a:rect l="l" t="t" r="r" b="b"/>
            <a:pathLst>
              <a:path w="1338120" h="1597860">
                <a:moveTo>
                  <a:pt x="0" y="0"/>
                </a:moveTo>
                <a:lnTo>
                  <a:pt x="1338120" y="0"/>
                </a:lnTo>
                <a:lnTo>
                  <a:pt x="1338120" y="1597860"/>
                </a:lnTo>
                <a:lnTo>
                  <a:pt x="0" y="1597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627980" y="2926800"/>
            <a:ext cx="1780920" cy="1407240"/>
          </a:xfrm>
          <a:custGeom>
            <a:avLst/>
            <a:gdLst/>
            <a:ahLst/>
            <a:cxnLst/>
            <a:rect l="l" t="t" r="r" b="b"/>
            <a:pathLst>
              <a:path w="1780920" h="1407240">
                <a:moveTo>
                  <a:pt x="0" y="0"/>
                </a:moveTo>
                <a:lnTo>
                  <a:pt x="1780920" y="0"/>
                </a:lnTo>
                <a:lnTo>
                  <a:pt x="1780920" y="1407240"/>
                </a:lnTo>
                <a:lnTo>
                  <a:pt x="0" y="1407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47660" y="205740"/>
            <a:ext cx="17379900" cy="670140"/>
            <a:chOff x="0" y="0"/>
            <a:chExt cx="23173200" cy="89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73182" cy="893572"/>
            </a:xfrm>
            <a:custGeom>
              <a:avLst/>
              <a:gdLst/>
              <a:ahLst/>
              <a:cxnLst/>
              <a:rect l="l" t="t" r="r" b="b"/>
              <a:pathLst>
                <a:path w="23173182" h="893572">
                  <a:moveTo>
                    <a:pt x="22880447" y="893572"/>
                  </a:moveTo>
                  <a:cubicBezTo>
                    <a:pt x="299211" y="893572"/>
                    <a:pt x="299211" y="893572"/>
                    <a:pt x="299211" y="893572"/>
                  </a:cubicBezTo>
                  <a:cubicBezTo>
                    <a:pt x="136652" y="893572"/>
                    <a:pt x="0" y="761111"/>
                    <a:pt x="0" y="595630"/>
                  </a:cubicBezTo>
                  <a:cubicBezTo>
                    <a:pt x="0" y="297815"/>
                    <a:pt x="0" y="297815"/>
                    <a:pt x="0" y="297815"/>
                  </a:cubicBezTo>
                  <a:cubicBezTo>
                    <a:pt x="0" y="132334"/>
                    <a:pt x="136652" y="0"/>
                    <a:pt x="299212" y="0"/>
                  </a:cubicBezTo>
                  <a:cubicBezTo>
                    <a:pt x="22880447" y="0"/>
                    <a:pt x="22880447" y="0"/>
                    <a:pt x="22880447" y="0"/>
                  </a:cubicBezTo>
                  <a:cubicBezTo>
                    <a:pt x="23043135" y="0"/>
                    <a:pt x="23173182" y="132334"/>
                    <a:pt x="23173182" y="297815"/>
                  </a:cubicBezTo>
                  <a:cubicBezTo>
                    <a:pt x="23173182" y="595630"/>
                    <a:pt x="23173182" y="595630"/>
                    <a:pt x="23173182" y="595630"/>
                  </a:cubicBezTo>
                  <a:cubicBezTo>
                    <a:pt x="23173182" y="761111"/>
                    <a:pt x="23043007" y="893445"/>
                    <a:pt x="22880447" y="893445"/>
                  </a:cubicBez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AutoShape 10"/>
          <p:cNvSpPr/>
          <p:nvPr/>
        </p:nvSpPr>
        <p:spPr>
          <a:xfrm rot="2697084">
            <a:off x="17235267" y="530205"/>
            <a:ext cx="45018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8238794">
            <a:off x="172320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86573">
            <a:off x="162077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743780" y="380700"/>
            <a:ext cx="351000" cy="314280"/>
            <a:chOff x="0" y="0"/>
            <a:chExt cx="468000" cy="419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017080" y="1081095"/>
            <a:ext cx="91045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1">
              <a:lnSpc>
                <a:spcPts val="9720"/>
              </a:lnSpc>
            </a:pPr>
            <a:r>
              <a:rPr lang="fa-IR" sz="8100" spc="-324" dirty="0">
                <a:solidFill>
                  <a:srgbClr val="29AAE2"/>
                </a:solidFill>
                <a:latin typeface="Open Sans"/>
                <a:cs typeface="B Nazanin" panose="00000400000000000000" pitchFamily="2" charset="-78"/>
              </a:rPr>
              <a:t>سبک دستور کار</a:t>
            </a:r>
            <a:endParaRPr lang="en-US" sz="8100" spc="-324" dirty="0">
              <a:solidFill>
                <a:srgbClr val="29AAE2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74320" y="2926965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-73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62800" y="2280240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-162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فهرست</a:t>
            </a:r>
            <a:endParaRPr lang="en-US" sz="4050" spc="-162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075780" y="2142540"/>
            <a:ext cx="1220940" cy="80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-216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74320" y="4665225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-73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162800" y="4019040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-162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فهرست</a:t>
            </a:r>
            <a:endParaRPr lang="en-US" sz="4050" spc="-162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075780" y="3880800"/>
            <a:ext cx="1220940" cy="80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-216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74320" y="6403485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-73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62800" y="5757300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-162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فهرست</a:t>
            </a:r>
            <a:endParaRPr lang="en-US" sz="4050" spc="-162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075780" y="5619600"/>
            <a:ext cx="1220940" cy="80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-216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74320" y="8141745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70C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-73" dirty="0">
              <a:solidFill>
                <a:srgbClr val="0070C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162800" y="7495560"/>
            <a:ext cx="654534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60"/>
              </a:lnSpc>
            </a:pPr>
            <a:r>
              <a:rPr lang="fa-IR" sz="4050" spc="-162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فهرست</a:t>
            </a:r>
            <a:endParaRPr lang="en-US" sz="4050" spc="-162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075780" y="7357860"/>
            <a:ext cx="1220940" cy="80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en-US" sz="5400" spc="-216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28" name="Freeform 28"/>
          <p:cNvSpPr/>
          <p:nvPr/>
        </p:nvSpPr>
        <p:spPr>
          <a:xfrm>
            <a:off x="2533680" y="4331340"/>
            <a:ext cx="4464720" cy="3879360"/>
          </a:xfrm>
          <a:custGeom>
            <a:avLst/>
            <a:gdLst/>
            <a:ahLst/>
            <a:cxnLst/>
            <a:rect l="l" t="t" r="r" b="b"/>
            <a:pathLst>
              <a:path w="4464720" h="3879360">
                <a:moveTo>
                  <a:pt x="0" y="0"/>
                </a:moveTo>
                <a:lnTo>
                  <a:pt x="4464720" y="0"/>
                </a:lnTo>
                <a:lnTo>
                  <a:pt x="4464720" y="3879360"/>
                </a:lnTo>
                <a:lnTo>
                  <a:pt x="0" y="3879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800" y="748980"/>
            <a:ext cx="16293420" cy="7581600"/>
            <a:chOff x="0" y="0"/>
            <a:chExt cx="21724560" cy="10108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24620" cy="10108819"/>
            </a:xfrm>
            <a:custGeom>
              <a:avLst/>
              <a:gdLst/>
              <a:ahLst/>
              <a:cxnLst/>
              <a:rect l="l" t="t" r="r" b="b"/>
              <a:pathLst>
                <a:path w="21724620" h="10108819">
                  <a:moveTo>
                    <a:pt x="0" y="0"/>
                  </a:moveTo>
                  <a:lnTo>
                    <a:pt x="21724620" y="0"/>
                  </a:lnTo>
                  <a:lnTo>
                    <a:pt x="21724620" y="10108819"/>
                  </a:lnTo>
                  <a:lnTo>
                    <a:pt x="0" y="10108819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43280" y="8832780"/>
            <a:ext cx="3078000" cy="777060"/>
            <a:chOff x="0" y="0"/>
            <a:chExt cx="4104000" cy="1036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04005" cy="1036066"/>
            </a:xfrm>
            <a:custGeom>
              <a:avLst/>
              <a:gdLst/>
              <a:ahLst/>
              <a:cxnLst/>
              <a:rect l="l" t="t" r="r" b="b"/>
              <a:pathLst>
                <a:path w="4104005" h="1036066">
                  <a:moveTo>
                    <a:pt x="0" y="0"/>
                  </a:moveTo>
                  <a:lnTo>
                    <a:pt x="4104005" y="0"/>
                  </a:lnTo>
                  <a:lnTo>
                    <a:pt x="4104005" y="1036066"/>
                  </a:lnTo>
                  <a:lnTo>
                    <a:pt x="0" y="1036066"/>
                  </a:lnTo>
                  <a:close/>
                </a:path>
              </a:pathLst>
            </a:custGeom>
            <a:solidFill>
              <a:srgbClr val="29AAE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104000" cy="108370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 rtl="1">
                <a:lnSpc>
                  <a:spcPts val="2520"/>
                </a:lnSpc>
              </a:pPr>
              <a:r>
                <a:rPr lang="fa-IR" sz="2100" spc="-1" dirty="0">
                  <a:solidFill>
                    <a:srgbClr val="FFFFFF"/>
                  </a:solidFill>
                  <a:latin typeface="Arial Bold Italics"/>
                  <a:cs typeface="B Nazanin" panose="00000400000000000000" pitchFamily="2" charset="-78"/>
                </a:rPr>
                <a:t>ارائه نمونه کارها</a:t>
              </a:r>
              <a:endParaRPr lang="en-US" sz="2100" spc="-1" dirty="0">
                <a:solidFill>
                  <a:srgbClr val="FFFFFF"/>
                </a:solidFill>
                <a:latin typeface="Arial Bold Italics"/>
                <a:cs typeface="B Nazanin" panose="00000400000000000000" pitchFamily="2" charset="-78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04180" y="4336560"/>
            <a:ext cx="7392780" cy="22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44" dirty="0">
                <a:solidFill>
                  <a:srgbClr val="FFFFFF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sz="3600" spc="-144" dirty="0">
              <a:solidFill>
                <a:srgbClr val="FFFFFF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1780" y="1938900"/>
            <a:ext cx="7680600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54"/>
              </a:lnSpc>
            </a:pPr>
            <a:r>
              <a:rPr lang="fa-IR" sz="6405" spc="-256" dirty="0">
                <a:solidFill>
                  <a:srgbClr val="FFFFFF"/>
                </a:solidFill>
                <a:latin typeface="Open Sans Bold"/>
                <a:cs typeface="B Nazanin" panose="00000400000000000000" pitchFamily="2" charset="-78"/>
              </a:rPr>
              <a:t>ارائه نمونه کارها مدرن</a:t>
            </a:r>
            <a:endParaRPr lang="en-US" sz="6405" spc="-256" dirty="0">
              <a:solidFill>
                <a:srgbClr val="FFFFFF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616320" y="1251720"/>
            <a:ext cx="8332200" cy="8729100"/>
          </a:xfrm>
          <a:custGeom>
            <a:avLst/>
            <a:gdLst/>
            <a:ahLst/>
            <a:cxnLst/>
            <a:rect l="l" t="t" r="r" b="b"/>
            <a:pathLst>
              <a:path w="8332200" h="8729100">
                <a:moveTo>
                  <a:pt x="0" y="0"/>
                </a:moveTo>
                <a:lnTo>
                  <a:pt x="8332200" y="0"/>
                </a:lnTo>
                <a:lnTo>
                  <a:pt x="8332200" y="8729100"/>
                </a:lnTo>
                <a:lnTo>
                  <a:pt x="0" y="8729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893" b="-54893"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80" y="876420"/>
            <a:ext cx="17776260" cy="943920"/>
            <a:chOff x="0" y="0"/>
            <a:chExt cx="23701680" cy="1258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01629" cy="1258570"/>
            </a:xfrm>
            <a:custGeom>
              <a:avLst/>
              <a:gdLst/>
              <a:ahLst/>
              <a:cxnLst/>
              <a:rect l="l" t="t" r="r" b="b"/>
              <a:pathLst>
                <a:path w="23701629" h="1258570">
                  <a:moveTo>
                    <a:pt x="0" y="0"/>
                  </a:moveTo>
                  <a:lnTo>
                    <a:pt x="23701629" y="0"/>
                  </a:lnTo>
                  <a:lnTo>
                    <a:pt x="23701629" y="1258570"/>
                  </a:lnTo>
                  <a:lnTo>
                    <a:pt x="0" y="1258570"/>
                  </a:lnTo>
                  <a:close/>
                </a:path>
              </a:pathLst>
            </a:custGeom>
            <a:solidFill>
              <a:srgbClr val="DEEBF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03260" y="1820340"/>
            <a:ext cx="244080" cy="7760340"/>
            <a:chOff x="0" y="0"/>
            <a:chExt cx="325440" cy="10347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501" cy="10347071"/>
            </a:xfrm>
            <a:custGeom>
              <a:avLst/>
              <a:gdLst/>
              <a:ahLst/>
              <a:cxnLst/>
              <a:rect l="l" t="t" r="r" b="b"/>
              <a:pathLst>
                <a:path w="325501" h="10347071">
                  <a:moveTo>
                    <a:pt x="0" y="0"/>
                  </a:moveTo>
                  <a:lnTo>
                    <a:pt x="325501" y="0"/>
                  </a:lnTo>
                  <a:lnTo>
                    <a:pt x="325501" y="10347071"/>
                  </a:lnTo>
                  <a:lnTo>
                    <a:pt x="0" y="10347071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21940" y="206280"/>
            <a:ext cx="17871300" cy="670140"/>
            <a:chOff x="0" y="0"/>
            <a:chExt cx="23828400" cy="893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828375" cy="893572"/>
            </a:xfrm>
            <a:custGeom>
              <a:avLst/>
              <a:gdLst/>
              <a:ahLst/>
              <a:cxnLst/>
              <a:rect l="l" t="t" r="r" b="b"/>
              <a:pathLst>
                <a:path w="23828375" h="893572">
                  <a:moveTo>
                    <a:pt x="0" y="0"/>
                  </a:moveTo>
                  <a:lnTo>
                    <a:pt x="23828375" y="0"/>
                  </a:lnTo>
                  <a:lnTo>
                    <a:pt x="23828375" y="893572"/>
                  </a:lnTo>
                  <a:lnTo>
                    <a:pt x="0" y="8935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4" name="AutoShape 14"/>
          <p:cNvSpPr/>
          <p:nvPr/>
        </p:nvSpPr>
        <p:spPr>
          <a:xfrm rot="5368607">
            <a:off x="-4508657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68607">
            <a:off x="13362643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2699999">
            <a:off x="17497628" y="530205"/>
            <a:ext cx="44980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8238794">
            <a:off x="174939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86573">
            <a:off x="164696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7005680" y="380700"/>
            <a:ext cx="351000" cy="314280"/>
            <a:chOff x="0" y="0"/>
            <a:chExt cx="468000" cy="419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830260" y="2402460"/>
            <a:ext cx="189000" cy="3590460"/>
            <a:chOff x="0" y="0"/>
            <a:chExt cx="252000" cy="47872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095" cy="4787392"/>
            </a:xfrm>
            <a:custGeom>
              <a:avLst/>
              <a:gdLst/>
              <a:ahLst/>
              <a:cxnLst/>
              <a:rect l="l" t="t" r="r" b="b"/>
              <a:pathLst>
                <a:path w="252095" h="4787392">
                  <a:moveTo>
                    <a:pt x="42037" y="0"/>
                  </a:moveTo>
                  <a:cubicBezTo>
                    <a:pt x="18796" y="0"/>
                    <a:pt x="0" y="18796"/>
                    <a:pt x="0" y="42164"/>
                  </a:cubicBezTo>
                  <a:lnTo>
                    <a:pt x="0" y="4745228"/>
                  </a:lnTo>
                  <a:cubicBezTo>
                    <a:pt x="0" y="4768469"/>
                    <a:pt x="18796" y="4787392"/>
                    <a:pt x="42037" y="4787392"/>
                  </a:cubicBezTo>
                  <a:lnTo>
                    <a:pt x="210058" y="4787392"/>
                  </a:lnTo>
                  <a:cubicBezTo>
                    <a:pt x="233299" y="4787392"/>
                    <a:pt x="252095" y="4768596"/>
                    <a:pt x="252095" y="4745228"/>
                  </a:cubicBezTo>
                  <a:lnTo>
                    <a:pt x="252095" y="42164"/>
                  </a:lnTo>
                  <a:cubicBezTo>
                    <a:pt x="251968" y="18796"/>
                    <a:pt x="233172" y="0"/>
                    <a:pt x="210058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17794080" y="9317160"/>
            <a:ext cx="244080" cy="254880"/>
            <a:chOff x="0" y="0"/>
            <a:chExt cx="325440" cy="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7809200" y="1858140"/>
            <a:ext cx="244080" cy="254880"/>
            <a:chOff x="0" y="0"/>
            <a:chExt cx="325440" cy="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-745020" y="804960"/>
            <a:ext cx="851598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640"/>
              </a:lnSpc>
            </a:pPr>
            <a:r>
              <a:rPr lang="fa-IR" sz="7200" spc="-288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سبک ستون ها</a:t>
            </a:r>
            <a:endParaRPr lang="en-US" sz="7200" spc="-288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2110320" y="3865320"/>
            <a:ext cx="6177600" cy="786240"/>
          </a:xfrm>
          <a:custGeom>
            <a:avLst/>
            <a:gdLst/>
            <a:ahLst/>
            <a:cxnLst/>
            <a:rect l="l" t="t" r="r" b="b"/>
            <a:pathLst>
              <a:path w="6177600" h="786240">
                <a:moveTo>
                  <a:pt x="0" y="0"/>
                </a:moveTo>
                <a:lnTo>
                  <a:pt x="6177600" y="0"/>
                </a:lnTo>
                <a:lnTo>
                  <a:pt x="6177600" y="786240"/>
                </a:lnTo>
                <a:lnTo>
                  <a:pt x="0" y="786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922500" y="2200320"/>
            <a:ext cx="85159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29AAE2"/>
                </a:solidFill>
                <a:latin typeface="Open Sans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2100" spc="-85" dirty="0">
              <a:solidFill>
                <a:srgbClr val="29AAE2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01340" y="3533580"/>
            <a:ext cx="8515980" cy="416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>
              <a:lnSpc>
                <a:spcPts val="2520"/>
              </a:lnSpc>
            </a:pPr>
            <a:endParaRPr lang="fa-IR" sz="2100" spc="-85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وقت شما را خواهد گرفت،</a:t>
            </a:r>
            <a:endParaRPr lang="en-US" sz="2100" spc="-85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1208780" y="3362580"/>
            <a:ext cx="1055160" cy="987660"/>
          </a:xfrm>
          <a:custGeom>
            <a:avLst/>
            <a:gdLst/>
            <a:ahLst/>
            <a:cxnLst/>
            <a:rect l="l" t="t" r="r" b="b"/>
            <a:pathLst>
              <a:path w="1055160" h="987660">
                <a:moveTo>
                  <a:pt x="0" y="0"/>
                </a:moveTo>
                <a:lnTo>
                  <a:pt x="1055160" y="0"/>
                </a:lnTo>
                <a:lnTo>
                  <a:pt x="1055160" y="987660"/>
                </a:lnTo>
                <a:lnTo>
                  <a:pt x="0" y="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1208780" y="492696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1208780" y="649134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208780" y="783432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3089600" y="783432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3089600" y="649134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3089600" y="492696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3089600" y="3362580"/>
            <a:ext cx="1055160" cy="987660"/>
          </a:xfrm>
          <a:custGeom>
            <a:avLst/>
            <a:gdLst/>
            <a:ahLst/>
            <a:cxnLst/>
            <a:rect l="l" t="t" r="r" b="b"/>
            <a:pathLst>
              <a:path w="1055160" h="987660">
                <a:moveTo>
                  <a:pt x="0" y="0"/>
                </a:moveTo>
                <a:lnTo>
                  <a:pt x="1055160" y="0"/>
                </a:lnTo>
                <a:lnTo>
                  <a:pt x="1055160" y="987660"/>
                </a:lnTo>
                <a:lnTo>
                  <a:pt x="0" y="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5028200" y="3362580"/>
            <a:ext cx="1055160" cy="987660"/>
          </a:xfrm>
          <a:custGeom>
            <a:avLst/>
            <a:gdLst/>
            <a:ahLst/>
            <a:cxnLst/>
            <a:rect l="l" t="t" r="r" b="b"/>
            <a:pathLst>
              <a:path w="1055160" h="987660">
                <a:moveTo>
                  <a:pt x="0" y="0"/>
                </a:moveTo>
                <a:lnTo>
                  <a:pt x="1055160" y="0"/>
                </a:lnTo>
                <a:lnTo>
                  <a:pt x="1055160" y="987660"/>
                </a:lnTo>
                <a:lnTo>
                  <a:pt x="0" y="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5028200" y="492696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5028200" y="649134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5028200" y="7834320"/>
            <a:ext cx="1055160" cy="988200"/>
          </a:xfrm>
          <a:custGeom>
            <a:avLst/>
            <a:gdLst/>
            <a:ahLst/>
            <a:cxnLst/>
            <a:rect l="l" t="t" r="r" b="b"/>
            <a:pathLst>
              <a:path w="1055160" h="988200">
                <a:moveTo>
                  <a:pt x="0" y="0"/>
                </a:moveTo>
                <a:lnTo>
                  <a:pt x="1055160" y="0"/>
                </a:lnTo>
                <a:lnTo>
                  <a:pt x="1055160" y="988200"/>
                </a:lnTo>
                <a:lnTo>
                  <a:pt x="0" y="98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80" y="876420"/>
            <a:ext cx="17776260" cy="943920"/>
            <a:chOff x="0" y="0"/>
            <a:chExt cx="23701680" cy="1258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01629" cy="1258570"/>
            </a:xfrm>
            <a:custGeom>
              <a:avLst/>
              <a:gdLst/>
              <a:ahLst/>
              <a:cxnLst/>
              <a:rect l="l" t="t" r="r" b="b"/>
              <a:pathLst>
                <a:path w="23701629" h="1258570">
                  <a:moveTo>
                    <a:pt x="0" y="0"/>
                  </a:moveTo>
                  <a:lnTo>
                    <a:pt x="23701629" y="0"/>
                  </a:lnTo>
                  <a:lnTo>
                    <a:pt x="23701629" y="1258570"/>
                  </a:lnTo>
                  <a:lnTo>
                    <a:pt x="0" y="1258570"/>
                  </a:lnTo>
                  <a:close/>
                </a:path>
              </a:pathLst>
            </a:custGeom>
            <a:solidFill>
              <a:srgbClr val="DEEBF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03260" y="1820340"/>
            <a:ext cx="244080" cy="7760340"/>
            <a:chOff x="0" y="0"/>
            <a:chExt cx="325440" cy="10347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501" cy="10347071"/>
            </a:xfrm>
            <a:custGeom>
              <a:avLst/>
              <a:gdLst/>
              <a:ahLst/>
              <a:cxnLst/>
              <a:rect l="l" t="t" r="r" b="b"/>
              <a:pathLst>
                <a:path w="325501" h="10347071">
                  <a:moveTo>
                    <a:pt x="0" y="0"/>
                  </a:moveTo>
                  <a:lnTo>
                    <a:pt x="325501" y="0"/>
                  </a:lnTo>
                  <a:lnTo>
                    <a:pt x="325501" y="10347071"/>
                  </a:lnTo>
                  <a:lnTo>
                    <a:pt x="0" y="10347071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21940" y="206280"/>
            <a:ext cx="17871300" cy="670140"/>
            <a:chOff x="0" y="0"/>
            <a:chExt cx="23828400" cy="893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828375" cy="893572"/>
            </a:xfrm>
            <a:custGeom>
              <a:avLst/>
              <a:gdLst/>
              <a:ahLst/>
              <a:cxnLst/>
              <a:rect l="l" t="t" r="r" b="b"/>
              <a:pathLst>
                <a:path w="23828375" h="893572">
                  <a:moveTo>
                    <a:pt x="0" y="0"/>
                  </a:moveTo>
                  <a:lnTo>
                    <a:pt x="23828375" y="0"/>
                  </a:lnTo>
                  <a:lnTo>
                    <a:pt x="23828375" y="893572"/>
                  </a:lnTo>
                  <a:lnTo>
                    <a:pt x="0" y="8935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4" name="AutoShape 14"/>
          <p:cNvSpPr/>
          <p:nvPr/>
        </p:nvSpPr>
        <p:spPr>
          <a:xfrm rot="5368607">
            <a:off x="-4508657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68607">
            <a:off x="13362643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2699999">
            <a:off x="17497628" y="530205"/>
            <a:ext cx="44980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8238794">
            <a:off x="174939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86573">
            <a:off x="164696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7005680" y="380700"/>
            <a:ext cx="351000" cy="314280"/>
            <a:chOff x="0" y="0"/>
            <a:chExt cx="468000" cy="419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830260" y="2402460"/>
            <a:ext cx="189000" cy="3590460"/>
            <a:chOff x="0" y="0"/>
            <a:chExt cx="252000" cy="47872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095" cy="4787392"/>
            </a:xfrm>
            <a:custGeom>
              <a:avLst/>
              <a:gdLst/>
              <a:ahLst/>
              <a:cxnLst/>
              <a:rect l="l" t="t" r="r" b="b"/>
              <a:pathLst>
                <a:path w="252095" h="4787392">
                  <a:moveTo>
                    <a:pt x="42037" y="0"/>
                  </a:moveTo>
                  <a:cubicBezTo>
                    <a:pt x="18796" y="0"/>
                    <a:pt x="0" y="18796"/>
                    <a:pt x="0" y="42164"/>
                  </a:cubicBezTo>
                  <a:lnTo>
                    <a:pt x="0" y="4745228"/>
                  </a:lnTo>
                  <a:cubicBezTo>
                    <a:pt x="0" y="4768469"/>
                    <a:pt x="18796" y="4787392"/>
                    <a:pt x="42037" y="4787392"/>
                  </a:cubicBezTo>
                  <a:lnTo>
                    <a:pt x="210058" y="4787392"/>
                  </a:lnTo>
                  <a:cubicBezTo>
                    <a:pt x="233299" y="4787392"/>
                    <a:pt x="252095" y="4768596"/>
                    <a:pt x="252095" y="4745228"/>
                  </a:cubicBezTo>
                  <a:lnTo>
                    <a:pt x="252095" y="42164"/>
                  </a:lnTo>
                  <a:cubicBezTo>
                    <a:pt x="251968" y="18796"/>
                    <a:pt x="233172" y="0"/>
                    <a:pt x="210058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17794080" y="9317160"/>
            <a:ext cx="244080" cy="254880"/>
            <a:chOff x="0" y="0"/>
            <a:chExt cx="325440" cy="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7809200" y="1858140"/>
            <a:ext cx="244080" cy="254880"/>
            <a:chOff x="0" y="0"/>
            <a:chExt cx="325440" cy="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7594020" y="2316060"/>
            <a:ext cx="9631980" cy="6094440"/>
          </a:xfrm>
          <a:custGeom>
            <a:avLst/>
            <a:gdLst/>
            <a:ahLst/>
            <a:cxnLst/>
            <a:rect l="l" t="t" r="r" b="b"/>
            <a:pathLst>
              <a:path w="9631980" h="6094440">
                <a:moveTo>
                  <a:pt x="0" y="0"/>
                </a:moveTo>
                <a:lnTo>
                  <a:pt x="9631980" y="0"/>
                </a:lnTo>
                <a:lnTo>
                  <a:pt x="9631980" y="6094440"/>
                </a:lnTo>
                <a:lnTo>
                  <a:pt x="0" y="6094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610470" y="2206170"/>
            <a:ext cx="87480" cy="87480"/>
            <a:chOff x="0" y="0"/>
            <a:chExt cx="116640" cy="116640"/>
          </a:xfrm>
        </p:grpSpPr>
        <p:sp>
          <p:nvSpPr>
            <p:cNvPr id="29" name="Freeform 29"/>
            <p:cNvSpPr/>
            <p:nvPr/>
          </p:nvSpPr>
          <p:spPr>
            <a:xfrm>
              <a:off x="12573" y="12573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0" y="91440"/>
                  </a:moveTo>
                  <a:lnTo>
                    <a:pt x="45720" y="0"/>
                  </a:lnTo>
                  <a:lnTo>
                    <a:pt x="91440" y="91440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-635" y="0"/>
              <a:ext cx="117856" cy="116713"/>
            </a:xfrm>
            <a:custGeom>
              <a:avLst/>
              <a:gdLst/>
              <a:ahLst/>
              <a:cxnLst/>
              <a:rect l="l" t="t" r="r" b="b"/>
              <a:pathLst>
                <a:path w="117856" h="116713">
                  <a:moveTo>
                    <a:pt x="1905" y="98425"/>
                  </a:moveTo>
                  <a:lnTo>
                    <a:pt x="47625" y="6985"/>
                  </a:lnTo>
                  <a:cubicBezTo>
                    <a:pt x="49784" y="2667"/>
                    <a:pt x="54229" y="0"/>
                    <a:pt x="58928" y="0"/>
                  </a:cubicBezTo>
                  <a:cubicBezTo>
                    <a:pt x="63627" y="0"/>
                    <a:pt x="68072" y="2667"/>
                    <a:pt x="70231" y="6985"/>
                  </a:cubicBezTo>
                  <a:lnTo>
                    <a:pt x="115951" y="98425"/>
                  </a:lnTo>
                  <a:cubicBezTo>
                    <a:pt x="117856" y="102362"/>
                    <a:pt x="117729" y="106934"/>
                    <a:pt x="115443" y="110744"/>
                  </a:cubicBezTo>
                  <a:cubicBezTo>
                    <a:pt x="113157" y="114554"/>
                    <a:pt x="109093" y="116713"/>
                    <a:pt x="104775" y="116713"/>
                  </a:cubicBezTo>
                  <a:lnTo>
                    <a:pt x="13208" y="116713"/>
                  </a:lnTo>
                  <a:cubicBezTo>
                    <a:pt x="8890" y="116713"/>
                    <a:pt x="4826" y="114427"/>
                    <a:pt x="2540" y="110744"/>
                  </a:cubicBezTo>
                  <a:cubicBezTo>
                    <a:pt x="254" y="107061"/>
                    <a:pt x="0" y="102362"/>
                    <a:pt x="2032" y="98425"/>
                  </a:cubicBezTo>
                  <a:moveTo>
                    <a:pt x="24511" y="109728"/>
                  </a:moveTo>
                  <a:lnTo>
                    <a:pt x="13208" y="104013"/>
                  </a:lnTo>
                  <a:lnTo>
                    <a:pt x="13208" y="91440"/>
                  </a:lnTo>
                  <a:lnTo>
                    <a:pt x="104648" y="91440"/>
                  </a:lnTo>
                  <a:lnTo>
                    <a:pt x="104648" y="104013"/>
                  </a:lnTo>
                  <a:lnTo>
                    <a:pt x="93345" y="109601"/>
                  </a:lnTo>
                  <a:lnTo>
                    <a:pt x="47625" y="18161"/>
                  </a:lnTo>
                  <a:lnTo>
                    <a:pt x="58928" y="12573"/>
                  </a:lnTo>
                  <a:lnTo>
                    <a:pt x="70231" y="18161"/>
                  </a:lnTo>
                  <a:lnTo>
                    <a:pt x="24511" y="109601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15696180" y="1675620"/>
            <a:ext cx="1941300" cy="1999620"/>
          </a:xfrm>
          <a:custGeom>
            <a:avLst/>
            <a:gdLst/>
            <a:ahLst/>
            <a:cxnLst/>
            <a:rect l="l" t="t" r="r" b="b"/>
            <a:pathLst>
              <a:path w="1941300" h="1999620">
                <a:moveTo>
                  <a:pt x="0" y="0"/>
                </a:moveTo>
                <a:lnTo>
                  <a:pt x="1941300" y="0"/>
                </a:lnTo>
                <a:lnTo>
                  <a:pt x="1941300" y="1999620"/>
                </a:lnTo>
                <a:lnTo>
                  <a:pt x="0" y="1999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711360" y="2243340"/>
            <a:ext cx="4973580" cy="278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692"/>
              </a:lnSpc>
            </a:pPr>
            <a:r>
              <a:rPr lang="fa-IR" sz="9900" spc="-396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سبک </a:t>
            </a:r>
          </a:p>
          <a:p>
            <a:pPr algn="r" rtl="1">
              <a:lnSpc>
                <a:spcPts val="10692"/>
              </a:lnSpc>
            </a:pPr>
            <a:r>
              <a:rPr lang="fa-IR" sz="9900" spc="-396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ستون ها</a:t>
            </a:r>
            <a:endParaRPr lang="en-US" sz="9900" spc="-396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741080" y="2395800"/>
            <a:ext cx="74532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68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در رسانه های اجتماعی سرمایه گذاری کنید</a:t>
            </a:r>
            <a:endParaRPr lang="en-US" sz="4200" spc="-168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092080" y="3649140"/>
            <a:ext cx="77950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191919"/>
                </a:solidFill>
                <a:latin typeface="Open Sans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100" spc="-85" dirty="0">
              <a:solidFill>
                <a:srgbClr val="191919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092080" y="4446525"/>
            <a:ext cx="7795080" cy="1680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666666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666666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369720" y="8630100"/>
            <a:ext cx="779508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29AAE2"/>
                </a:solidFill>
                <a:latin typeface="Open Sans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100" spc="-85" dirty="0">
              <a:solidFill>
                <a:srgbClr val="29AAE2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3852900" y="4672080"/>
            <a:ext cx="2574180" cy="2271780"/>
          </a:xfrm>
          <a:custGeom>
            <a:avLst/>
            <a:gdLst/>
            <a:ahLst/>
            <a:cxnLst/>
            <a:rect l="l" t="t" r="r" b="b"/>
            <a:pathLst>
              <a:path w="2574180" h="2271780">
                <a:moveTo>
                  <a:pt x="0" y="0"/>
                </a:moveTo>
                <a:lnTo>
                  <a:pt x="2574180" y="0"/>
                </a:lnTo>
                <a:lnTo>
                  <a:pt x="2574180" y="2271780"/>
                </a:lnTo>
                <a:lnTo>
                  <a:pt x="0" y="2271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831300" y="7150680"/>
            <a:ext cx="2595780" cy="2248020"/>
          </a:xfrm>
          <a:custGeom>
            <a:avLst/>
            <a:gdLst/>
            <a:ahLst/>
            <a:cxnLst/>
            <a:rect l="l" t="t" r="r" b="b"/>
            <a:pathLst>
              <a:path w="2595780" h="2248020">
                <a:moveTo>
                  <a:pt x="0" y="0"/>
                </a:moveTo>
                <a:lnTo>
                  <a:pt x="2595780" y="0"/>
                </a:lnTo>
                <a:lnTo>
                  <a:pt x="2595780" y="2248020"/>
                </a:lnTo>
                <a:lnTo>
                  <a:pt x="0" y="22480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674000" y="7150680"/>
            <a:ext cx="1947780" cy="1878660"/>
          </a:xfrm>
          <a:custGeom>
            <a:avLst/>
            <a:gdLst/>
            <a:ahLst/>
            <a:cxnLst/>
            <a:rect l="l" t="t" r="r" b="b"/>
            <a:pathLst>
              <a:path w="1947780" h="1878660">
                <a:moveTo>
                  <a:pt x="0" y="0"/>
                </a:moveTo>
                <a:lnTo>
                  <a:pt x="1947780" y="0"/>
                </a:lnTo>
                <a:lnTo>
                  <a:pt x="1947780" y="1878660"/>
                </a:lnTo>
                <a:lnTo>
                  <a:pt x="0" y="1878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674000" y="5088960"/>
            <a:ext cx="1947780" cy="1878660"/>
          </a:xfrm>
          <a:custGeom>
            <a:avLst/>
            <a:gdLst/>
            <a:ahLst/>
            <a:cxnLst/>
            <a:rect l="l" t="t" r="r" b="b"/>
            <a:pathLst>
              <a:path w="1947780" h="1878660">
                <a:moveTo>
                  <a:pt x="0" y="0"/>
                </a:moveTo>
                <a:lnTo>
                  <a:pt x="1947780" y="0"/>
                </a:lnTo>
                <a:lnTo>
                  <a:pt x="1947780" y="1878660"/>
                </a:lnTo>
                <a:lnTo>
                  <a:pt x="0" y="18786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674000" y="4672080"/>
            <a:ext cx="4753080" cy="4726620"/>
          </a:xfrm>
          <a:custGeom>
            <a:avLst/>
            <a:gdLst/>
            <a:ahLst/>
            <a:cxnLst/>
            <a:rect l="l" t="t" r="r" b="b"/>
            <a:pathLst>
              <a:path w="4753080" h="4726620">
                <a:moveTo>
                  <a:pt x="0" y="0"/>
                </a:moveTo>
                <a:lnTo>
                  <a:pt x="4753080" y="0"/>
                </a:lnTo>
                <a:lnTo>
                  <a:pt x="4753080" y="4726620"/>
                </a:lnTo>
                <a:lnTo>
                  <a:pt x="0" y="4726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36060" y="6595275"/>
            <a:ext cx="18105300" cy="156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fa-IR" sz="10800" spc="-1" dirty="0">
                <a:solidFill>
                  <a:srgbClr val="7F7F7F"/>
                </a:solidFill>
                <a:latin typeface="Arimo Bold"/>
              </a:rPr>
              <a:t>متشکرم</a:t>
            </a:r>
            <a:endParaRPr lang="en-US" sz="10800" spc="-1" dirty="0">
              <a:solidFill>
                <a:srgbClr val="7F7F7F"/>
              </a:solidFill>
              <a:latin typeface="Arim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5260" y="8443260"/>
            <a:ext cx="181047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144" dirty="0">
                <a:solidFill>
                  <a:srgbClr val="0070C0"/>
                </a:solidFill>
                <a:latin typeface="Open Sans Bold"/>
              </a:rPr>
              <a:t>20begir.com</a:t>
            </a:r>
          </a:p>
        </p:txBody>
      </p:sp>
      <p:sp>
        <p:nvSpPr>
          <p:cNvPr id="10" name="Freeform 10"/>
          <p:cNvSpPr/>
          <p:nvPr/>
        </p:nvSpPr>
        <p:spPr>
          <a:xfrm>
            <a:off x="7574580" y="2700540"/>
            <a:ext cx="3569400" cy="3514860"/>
          </a:xfrm>
          <a:custGeom>
            <a:avLst/>
            <a:gdLst/>
            <a:ahLst/>
            <a:cxnLst/>
            <a:rect l="l" t="t" r="r" b="b"/>
            <a:pathLst>
              <a:path w="3569400" h="3514860">
                <a:moveTo>
                  <a:pt x="0" y="0"/>
                </a:moveTo>
                <a:lnTo>
                  <a:pt x="3569400" y="0"/>
                </a:lnTo>
                <a:lnTo>
                  <a:pt x="3569400" y="3514860"/>
                </a:lnTo>
                <a:lnTo>
                  <a:pt x="0" y="3514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48360" y="378540"/>
            <a:ext cx="1915920" cy="2562300"/>
          </a:xfrm>
          <a:custGeom>
            <a:avLst/>
            <a:gdLst/>
            <a:ahLst/>
            <a:cxnLst/>
            <a:rect l="l" t="t" r="r" b="b"/>
            <a:pathLst>
              <a:path w="1915920" h="2562300">
                <a:moveTo>
                  <a:pt x="0" y="0"/>
                </a:moveTo>
                <a:lnTo>
                  <a:pt x="1915920" y="0"/>
                </a:lnTo>
                <a:lnTo>
                  <a:pt x="1915920" y="2562300"/>
                </a:lnTo>
                <a:lnTo>
                  <a:pt x="0" y="2562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6660" y="378540"/>
            <a:ext cx="1940760" cy="2595780"/>
          </a:xfrm>
          <a:custGeom>
            <a:avLst/>
            <a:gdLst/>
            <a:ahLst/>
            <a:cxnLst/>
            <a:rect l="l" t="t" r="r" b="b"/>
            <a:pathLst>
              <a:path w="1940760" h="2595780">
                <a:moveTo>
                  <a:pt x="0" y="0"/>
                </a:moveTo>
                <a:lnTo>
                  <a:pt x="1940760" y="0"/>
                </a:lnTo>
                <a:lnTo>
                  <a:pt x="1940760" y="2595780"/>
                </a:lnTo>
                <a:lnTo>
                  <a:pt x="0" y="2595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5948360" y="378540"/>
            <a:ext cx="1915920" cy="2562300"/>
          </a:xfrm>
          <a:custGeom>
            <a:avLst/>
            <a:gdLst/>
            <a:ahLst/>
            <a:cxnLst/>
            <a:rect l="l" t="t" r="r" b="b"/>
            <a:pathLst>
              <a:path w="1915920" h="2562300">
                <a:moveTo>
                  <a:pt x="0" y="0"/>
                </a:moveTo>
                <a:lnTo>
                  <a:pt x="1915920" y="0"/>
                </a:lnTo>
                <a:lnTo>
                  <a:pt x="1915920" y="2562300"/>
                </a:lnTo>
                <a:lnTo>
                  <a:pt x="0" y="2562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6660" y="378540"/>
            <a:ext cx="1940760" cy="2595780"/>
          </a:xfrm>
          <a:custGeom>
            <a:avLst/>
            <a:gdLst/>
            <a:ahLst/>
            <a:cxnLst/>
            <a:rect l="l" t="t" r="r" b="b"/>
            <a:pathLst>
              <a:path w="1940760" h="2595780">
                <a:moveTo>
                  <a:pt x="0" y="0"/>
                </a:moveTo>
                <a:lnTo>
                  <a:pt x="1940760" y="0"/>
                </a:lnTo>
                <a:lnTo>
                  <a:pt x="1940760" y="2595780"/>
                </a:lnTo>
                <a:lnTo>
                  <a:pt x="0" y="2595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21DA866-AEC3-C875-8FB3-6CE5C8F48D4F}"/>
              </a:ext>
            </a:extLst>
          </p:cNvPr>
          <p:cNvSpPr txBox="1">
            <a:spLocks/>
          </p:cNvSpPr>
          <p:nvPr/>
        </p:nvSpPr>
        <p:spPr>
          <a:xfrm>
            <a:off x="3238500" y="729820"/>
            <a:ext cx="11811000" cy="91939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60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60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DA812550-3C6F-2A0F-69DD-036A7017BD7B}"/>
              </a:ext>
            </a:extLst>
          </p:cNvPr>
          <p:cNvSpPr/>
          <p:nvPr/>
        </p:nvSpPr>
        <p:spPr>
          <a:xfrm>
            <a:off x="6592286" y="2547180"/>
            <a:ext cx="784620" cy="786780"/>
          </a:xfrm>
          <a:custGeom>
            <a:avLst/>
            <a:gdLst/>
            <a:ahLst/>
            <a:cxnLst/>
            <a:rect l="l" t="t" r="r" b="b"/>
            <a:pathLst>
              <a:path w="784620" h="786780">
                <a:moveTo>
                  <a:pt x="0" y="0"/>
                </a:moveTo>
                <a:lnTo>
                  <a:pt x="784620" y="0"/>
                </a:lnTo>
                <a:lnTo>
                  <a:pt x="784620" y="786780"/>
                </a:lnTo>
                <a:lnTo>
                  <a:pt x="0" y="786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BE983D06-DAF1-DA4F-5765-44445659CEBA}"/>
              </a:ext>
            </a:extLst>
          </p:cNvPr>
          <p:cNvGrpSpPr/>
          <p:nvPr/>
        </p:nvGrpSpPr>
        <p:grpSpPr>
          <a:xfrm>
            <a:off x="5334086" y="2653020"/>
            <a:ext cx="784620" cy="575640"/>
            <a:chOff x="0" y="0"/>
            <a:chExt cx="1046160" cy="767520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BDDFE3F-DAE2-0EAB-91CE-A3C17E992AEE}"/>
                </a:ext>
              </a:extLst>
            </p:cNvPr>
            <p:cNvSpPr/>
            <p:nvPr/>
          </p:nvSpPr>
          <p:spPr>
            <a:xfrm>
              <a:off x="0" y="0"/>
              <a:ext cx="1046099" cy="767461"/>
            </a:xfrm>
            <a:custGeom>
              <a:avLst/>
              <a:gdLst/>
              <a:ahLst/>
              <a:cxnLst/>
              <a:rect l="l" t="t" r="r" b="b"/>
              <a:pathLst>
                <a:path w="1046099" h="767461">
                  <a:moveTo>
                    <a:pt x="637540" y="445643"/>
                  </a:moveTo>
                  <a:lnTo>
                    <a:pt x="1046099" y="767461"/>
                  </a:lnTo>
                  <a:lnTo>
                    <a:pt x="0" y="767461"/>
                  </a:lnTo>
                  <a:lnTo>
                    <a:pt x="410083" y="451993"/>
                  </a:lnTo>
                  <a:lnTo>
                    <a:pt x="520065" y="563880"/>
                  </a:lnTo>
                  <a:close/>
                  <a:moveTo>
                    <a:pt x="1046099" y="41021"/>
                  </a:moveTo>
                  <a:lnTo>
                    <a:pt x="1046099" y="729742"/>
                  </a:lnTo>
                  <a:lnTo>
                    <a:pt x="656209" y="431038"/>
                  </a:lnTo>
                  <a:close/>
                  <a:moveTo>
                    <a:pt x="0" y="37973"/>
                  </a:moveTo>
                  <a:lnTo>
                    <a:pt x="389890" y="427990"/>
                  </a:lnTo>
                  <a:lnTo>
                    <a:pt x="0" y="726694"/>
                  </a:lnTo>
                  <a:close/>
                  <a:moveTo>
                    <a:pt x="0" y="0"/>
                  </a:moveTo>
                  <a:lnTo>
                    <a:pt x="1046099" y="0"/>
                  </a:lnTo>
                  <a:lnTo>
                    <a:pt x="520065" y="523494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17" name="Freeform 19">
            <a:extLst>
              <a:ext uri="{FF2B5EF4-FFF2-40B4-BE49-F238E27FC236}">
                <a16:creationId xmlns:a16="http://schemas.microsoft.com/office/drawing/2014/main" id="{D826C8D9-AC59-4C09-36B5-A20CB52FF72D}"/>
              </a:ext>
            </a:extLst>
          </p:cNvPr>
          <p:cNvSpPr/>
          <p:nvPr/>
        </p:nvSpPr>
        <p:spPr>
          <a:xfrm>
            <a:off x="6595526" y="7089120"/>
            <a:ext cx="469800" cy="1061640"/>
          </a:xfrm>
          <a:custGeom>
            <a:avLst/>
            <a:gdLst/>
            <a:ahLst/>
            <a:cxnLst/>
            <a:rect l="l" t="t" r="r" b="b"/>
            <a:pathLst>
              <a:path w="469800" h="1061640">
                <a:moveTo>
                  <a:pt x="0" y="0"/>
                </a:moveTo>
                <a:lnTo>
                  <a:pt x="469800" y="0"/>
                </a:lnTo>
                <a:lnTo>
                  <a:pt x="469800" y="1061640"/>
                </a:lnTo>
                <a:lnTo>
                  <a:pt x="0" y="1061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0F4A9897-7F8A-641E-5A16-CF1F895AF0C2}"/>
              </a:ext>
            </a:extLst>
          </p:cNvPr>
          <p:cNvSpPr/>
          <p:nvPr/>
        </p:nvSpPr>
        <p:spPr>
          <a:xfrm>
            <a:off x="11584727" y="5781111"/>
            <a:ext cx="772458" cy="772458"/>
          </a:xfrm>
          <a:custGeom>
            <a:avLst/>
            <a:gdLst/>
            <a:ahLst/>
            <a:cxnLst/>
            <a:rect l="l" t="t" r="r" b="b"/>
            <a:pathLst>
              <a:path w="772458" h="772458">
                <a:moveTo>
                  <a:pt x="0" y="0"/>
                </a:moveTo>
                <a:lnTo>
                  <a:pt x="772458" y="0"/>
                </a:lnTo>
                <a:lnTo>
                  <a:pt x="772458" y="772458"/>
                </a:lnTo>
                <a:lnTo>
                  <a:pt x="0" y="7724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12D442B5-1437-D398-FCCA-18B50C1A5984}"/>
              </a:ext>
            </a:extLst>
          </p:cNvPr>
          <p:cNvSpPr/>
          <p:nvPr/>
        </p:nvSpPr>
        <p:spPr>
          <a:xfrm>
            <a:off x="5324906" y="7271640"/>
            <a:ext cx="696600" cy="696600"/>
          </a:xfrm>
          <a:custGeom>
            <a:avLst/>
            <a:gdLst/>
            <a:ahLst/>
            <a:cxnLst/>
            <a:rect l="l" t="t" r="r" b="b"/>
            <a:pathLst>
              <a:path w="696600" h="696600">
                <a:moveTo>
                  <a:pt x="0" y="0"/>
                </a:moveTo>
                <a:lnTo>
                  <a:pt x="696600" y="0"/>
                </a:lnTo>
                <a:lnTo>
                  <a:pt x="696600" y="696600"/>
                </a:lnTo>
                <a:lnTo>
                  <a:pt x="0" y="696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49DFF2F7-0DA9-A3D0-74B7-C69C8B0571E4}"/>
              </a:ext>
            </a:extLst>
          </p:cNvPr>
          <p:cNvSpPr/>
          <p:nvPr/>
        </p:nvSpPr>
        <p:spPr>
          <a:xfrm>
            <a:off x="9042266" y="5772600"/>
            <a:ext cx="691200" cy="679860"/>
          </a:xfrm>
          <a:custGeom>
            <a:avLst/>
            <a:gdLst/>
            <a:ahLst/>
            <a:cxnLst/>
            <a:rect l="l" t="t" r="r" b="b"/>
            <a:pathLst>
              <a:path w="691200" h="679860">
                <a:moveTo>
                  <a:pt x="0" y="0"/>
                </a:moveTo>
                <a:lnTo>
                  <a:pt x="691200" y="0"/>
                </a:lnTo>
                <a:lnTo>
                  <a:pt x="691200" y="679860"/>
                </a:lnTo>
                <a:lnTo>
                  <a:pt x="0" y="6798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2628AA32-0638-E288-E9B8-2818CD0FFCF0}"/>
              </a:ext>
            </a:extLst>
          </p:cNvPr>
          <p:cNvSpPr/>
          <p:nvPr/>
        </p:nvSpPr>
        <p:spPr>
          <a:xfrm>
            <a:off x="14018906" y="5709960"/>
            <a:ext cx="696600" cy="694440"/>
          </a:xfrm>
          <a:custGeom>
            <a:avLst/>
            <a:gdLst/>
            <a:ahLst/>
            <a:cxnLst/>
            <a:rect l="l" t="t" r="r" b="b"/>
            <a:pathLst>
              <a:path w="696600" h="694440">
                <a:moveTo>
                  <a:pt x="0" y="0"/>
                </a:moveTo>
                <a:lnTo>
                  <a:pt x="696600" y="0"/>
                </a:lnTo>
                <a:lnTo>
                  <a:pt x="696600" y="694440"/>
                </a:lnTo>
                <a:lnTo>
                  <a:pt x="0" y="6944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ACF40CC2-FFC1-5D88-AF50-C1FFBEF650D2}"/>
              </a:ext>
            </a:extLst>
          </p:cNvPr>
          <p:cNvGrpSpPr/>
          <p:nvPr/>
        </p:nvGrpSpPr>
        <p:grpSpPr>
          <a:xfrm>
            <a:off x="7850486" y="2587140"/>
            <a:ext cx="707400" cy="707400"/>
            <a:chOff x="0" y="0"/>
            <a:chExt cx="943200" cy="943200"/>
          </a:xfrm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6E4550A-549E-9F53-AE5B-F34B60C6D162}"/>
                </a:ext>
              </a:extLst>
            </p:cNvPr>
            <p:cNvSpPr/>
            <p:nvPr/>
          </p:nvSpPr>
          <p:spPr>
            <a:xfrm>
              <a:off x="0" y="0"/>
              <a:ext cx="943229" cy="943229"/>
            </a:xfrm>
            <a:custGeom>
              <a:avLst/>
              <a:gdLst/>
              <a:ahLst/>
              <a:cxnLst/>
              <a:rect l="l" t="t" r="r" b="b"/>
              <a:pathLst>
                <a:path w="943229" h="943229">
                  <a:moveTo>
                    <a:pt x="116967" y="598424"/>
                  </a:moveTo>
                  <a:lnTo>
                    <a:pt x="253238" y="598424"/>
                  </a:lnTo>
                  <a:lnTo>
                    <a:pt x="253238" y="849884"/>
                  </a:lnTo>
                  <a:lnTo>
                    <a:pt x="116967" y="849884"/>
                  </a:lnTo>
                  <a:close/>
                  <a:moveTo>
                    <a:pt x="326644" y="745109"/>
                  </a:moveTo>
                  <a:lnTo>
                    <a:pt x="462915" y="745109"/>
                  </a:lnTo>
                  <a:lnTo>
                    <a:pt x="462915" y="849884"/>
                  </a:lnTo>
                  <a:lnTo>
                    <a:pt x="326644" y="849884"/>
                  </a:lnTo>
                  <a:close/>
                  <a:moveTo>
                    <a:pt x="536321" y="745109"/>
                  </a:moveTo>
                  <a:lnTo>
                    <a:pt x="672465" y="745109"/>
                  </a:lnTo>
                  <a:lnTo>
                    <a:pt x="672465" y="849884"/>
                  </a:lnTo>
                  <a:lnTo>
                    <a:pt x="536194" y="849884"/>
                  </a:lnTo>
                  <a:close/>
                  <a:moveTo>
                    <a:pt x="745871" y="745109"/>
                  </a:moveTo>
                  <a:lnTo>
                    <a:pt x="882142" y="745109"/>
                  </a:lnTo>
                  <a:lnTo>
                    <a:pt x="882142" y="849884"/>
                  </a:lnTo>
                  <a:lnTo>
                    <a:pt x="745871" y="849884"/>
                  </a:lnTo>
                  <a:close/>
                  <a:moveTo>
                    <a:pt x="675894" y="65405"/>
                  </a:moveTo>
                  <a:lnTo>
                    <a:pt x="838581" y="72009"/>
                  </a:lnTo>
                  <a:lnTo>
                    <a:pt x="763016" y="216154"/>
                  </a:lnTo>
                  <a:lnTo>
                    <a:pt x="741299" y="178435"/>
                  </a:lnTo>
                  <a:lnTo>
                    <a:pt x="157607" y="515366"/>
                  </a:lnTo>
                  <a:lnTo>
                    <a:pt x="114173" y="440055"/>
                  </a:lnTo>
                  <a:lnTo>
                    <a:pt x="697738" y="103124"/>
                  </a:lnTo>
                  <a:close/>
                  <a:moveTo>
                    <a:pt x="0" y="0"/>
                  </a:moveTo>
                  <a:lnTo>
                    <a:pt x="52451" y="0"/>
                  </a:lnTo>
                  <a:lnTo>
                    <a:pt x="52451" y="890778"/>
                  </a:lnTo>
                  <a:lnTo>
                    <a:pt x="943229" y="890778"/>
                  </a:lnTo>
                  <a:lnTo>
                    <a:pt x="943229" y="943229"/>
                  </a:lnTo>
                  <a:lnTo>
                    <a:pt x="52451" y="943229"/>
                  </a:lnTo>
                  <a:lnTo>
                    <a:pt x="0" y="943229"/>
                  </a:lnTo>
                  <a:lnTo>
                    <a:pt x="0" y="890778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85F44482-8C9A-4FE7-AC38-C6465D977DD1}"/>
              </a:ext>
            </a:extLst>
          </p:cNvPr>
          <p:cNvGrpSpPr/>
          <p:nvPr/>
        </p:nvGrpSpPr>
        <p:grpSpPr>
          <a:xfrm rot="5400000">
            <a:off x="9030386" y="2587140"/>
            <a:ext cx="708480" cy="707400"/>
            <a:chOff x="0" y="0"/>
            <a:chExt cx="944640" cy="943200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C68D5E4-247A-EA5C-D17E-C791BEAAEB81}"/>
                </a:ext>
              </a:extLst>
            </p:cNvPr>
            <p:cNvSpPr/>
            <p:nvPr/>
          </p:nvSpPr>
          <p:spPr>
            <a:xfrm>
              <a:off x="0" y="0"/>
              <a:ext cx="944626" cy="943229"/>
            </a:xfrm>
            <a:custGeom>
              <a:avLst/>
              <a:gdLst/>
              <a:ahLst/>
              <a:cxnLst/>
              <a:rect l="l" t="t" r="r" b="b"/>
              <a:pathLst>
                <a:path w="944626" h="943229">
                  <a:moveTo>
                    <a:pt x="598551" y="197358"/>
                  </a:moveTo>
                  <a:lnTo>
                    <a:pt x="598551" y="61087"/>
                  </a:lnTo>
                  <a:lnTo>
                    <a:pt x="850011" y="61087"/>
                  </a:lnTo>
                  <a:lnTo>
                    <a:pt x="850011" y="197358"/>
                  </a:lnTo>
                  <a:close/>
                  <a:moveTo>
                    <a:pt x="493649" y="406908"/>
                  </a:moveTo>
                  <a:lnTo>
                    <a:pt x="493649" y="270764"/>
                  </a:lnTo>
                  <a:lnTo>
                    <a:pt x="850011" y="270764"/>
                  </a:lnTo>
                  <a:lnTo>
                    <a:pt x="850011" y="406908"/>
                  </a:lnTo>
                  <a:close/>
                  <a:moveTo>
                    <a:pt x="388874" y="616585"/>
                  </a:moveTo>
                  <a:lnTo>
                    <a:pt x="388874" y="480314"/>
                  </a:lnTo>
                  <a:lnTo>
                    <a:pt x="850011" y="480314"/>
                  </a:lnTo>
                  <a:lnTo>
                    <a:pt x="850011" y="616585"/>
                  </a:lnTo>
                  <a:close/>
                  <a:moveTo>
                    <a:pt x="283972" y="826262"/>
                  </a:moveTo>
                  <a:lnTo>
                    <a:pt x="283972" y="689991"/>
                  </a:lnTo>
                  <a:lnTo>
                    <a:pt x="850011" y="689991"/>
                  </a:lnTo>
                  <a:lnTo>
                    <a:pt x="850011" y="826262"/>
                  </a:lnTo>
                  <a:close/>
                  <a:moveTo>
                    <a:pt x="3175" y="771779"/>
                  </a:moveTo>
                  <a:lnTo>
                    <a:pt x="340106" y="188214"/>
                  </a:lnTo>
                  <a:lnTo>
                    <a:pt x="302387" y="166497"/>
                  </a:lnTo>
                  <a:lnTo>
                    <a:pt x="446659" y="90805"/>
                  </a:lnTo>
                  <a:lnTo>
                    <a:pt x="453263" y="253492"/>
                  </a:lnTo>
                  <a:lnTo>
                    <a:pt x="415544" y="231775"/>
                  </a:lnTo>
                  <a:lnTo>
                    <a:pt x="78486" y="815213"/>
                  </a:lnTo>
                  <a:close/>
                  <a:moveTo>
                    <a:pt x="0" y="943229"/>
                  </a:moveTo>
                  <a:lnTo>
                    <a:pt x="0" y="890778"/>
                  </a:lnTo>
                  <a:lnTo>
                    <a:pt x="892175" y="890778"/>
                  </a:lnTo>
                  <a:lnTo>
                    <a:pt x="892175" y="0"/>
                  </a:lnTo>
                  <a:lnTo>
                    <a:pt x="944626" y="0"/>
                  </a:lnTo>
                  <a:lnTo>
                    <a:pt x="944626" y="943229"/>
                  </a:lnTo>
                  <a:lnTo>
                    <a:pt x="943356" y="943229"/>
                  </a:lnTo>
                  <a:lnTo>
                    <a:pt x="892175" y="943229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26" name="Freeform 28">
            <a:extLst>
              <a:ext uri="{FF2B5EF4-FFF2-40B4-BE49-F238E27FC236}">
                <a16:creationId xmlns:a16="http://schemas.microsoft.com/office/drawing/2014/main" id="{6FD77768-D04A-BB0A-BC05-069B3815345B}"/>
              </a:ext>
            </a:extLst>
          </p:cNvPr>
          <p:cNvSpPr/>
          <p:nvPr/>
        </p:nvSpPr>
        <p:spPr>
          <a:xfrm>
            <a:off x="7638806" y="7237080"/>
            <a:ext cx="769500" cy="765180"/>
          </a:xfrm>
          <a:custGeom>
            <a:avLst/>
            <a:gdLst/>
            <a:ahLst/>
            <a:cxnLst/>
            <a:rect l="l" t="t" r="r" b="b"/>
            <a:pathLst>
              <a:path w="769500" h="765180">
                <a:moveTo>
                  <a:pt x="0" y="0"/>
                </a:moveTo>
                <a:lnTo>
                  <a:pt x="769500" y="0"/>
                </a:lnTo>
                <a:lnTo>
                  <a:pt x="769500" y="765180"/>
                </a:lnTo>
                <a:lnTo>
                  <a:pt x="0" y="7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A25E6B2C-C1A7-198D-8197-98A0AEE65057}"/>
              </a:ext>
            </a:extLst>
          </p:cNvPr>
          <p:cNvSpPr/>
          <p:nvPr/>
        </p:nvSpPr>
        <p:spPr>
          <a:xfrm>
            <a:off x="10211096" y="2515050"/>
            <a:ext cx="851580" cy="851040"/>
          </a:xfrm>
          <a:custGeom>
            <a:avLst/>
            <a:gdLst/>
            <a:ahLst/>
            <a:cxnLst/>
            <a:rect l="l" t="t" r="r" b="b"/>
            <a:pathLst>
              <a:path w="851580" h="851040">
                <a:moveTo>
                  <a:pt x="0" y="0"/>
                </a:moveTo>
                <a:lnTo>
                  <a:pt x="851580" y="0"/>
                </a:lnTo>
                <a:lnTo>
                  <a:pt x="851580" y="851040"/>
                </a:lnTo>
                <a:lnTo>
                  <a:pt x="0" y="8510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F775C344-E7F8-787E-B3E6-B45ECBB66089}"/>
              </a:ext>
            </a:extLst>
          </p:cNvPr>
          <p:cNvSpPr/>
          <p:nvPr/>
        </p:nvSpPr>
        <p:spPr>
          <a:xfrm>
            <a:off x="11536526" y="2445660"/>
            <a:ext cx="710100" cy="990360"/>
          </a:xfrm>
          <a:custGeom>
            <a:avLst/>
            <a:gdLst/>
            <a:ahLst/>
            <a:cxnLst/>
            <a:rect l="l" t="t" r="r" b="b"/>
            <a:pathLst>
              <a:path w="710100" h="990360">
                <a:moveTo>
                  <a:pt x="0" y="0"/>
                </a:moveTo>
                <a:lnTo>
                  <a:pt x="710100" y="0"/>
                </a:lnTo>
                <a:lnTo>
                  <a:pt x="710100" y="990360"/>
                </a:lnTo>
                <a:lnTo>
                  <a:pt x="0" y="99036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31">
            <a:extLst>
              <a:ext uri="{FF2B5EF4-FFF2-40B4-BE49-F238E27FC236}">
                <a16:creationId xmlns:a16="http://schemas.microsoft.com/office/drawing/2014/main" id="{50E92D16-037B-82B9-CB24-45384407E5DB}"/>
              </a:ext>
            </a:extLst>
          </p:cNvPr>
          <p:cNvGrpSpPr/>
          <p:nvPr/>
        </p:nvGrpSpPr>
        <p:grpSpPr>
          <a:xfrm>
            <a:off x="8982326" y="7210080"/>
            <a:ext cx="578880" cy="819720"/>
            <a:chOff x="0" y="0"/>
            <a:chExt cx="771840" cy="1092960"/>
          </a:xfrm>
        </p:grpSpPr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6BABF0E8-D95B-2DE8-A3DD-B4E354438961}"/>
                </a:ext>
              </a:extLst>
            </p:cNvPr>
            <p:cNvSpPr/>
            <p:nvPr/>
          </p:nvSpPr>
          <p:spPr>
            <a:xfrm>
              <a:off x="0" y="0"/>
              <a:ext cx="771779" cy="1092962"/>
            </a:xfrm>
            <a:custGeom>
              <a:avLst/>
              <a:gdLst/>
              <a:ahLst/>
              <a:cxnLst/>
              <a:rect l="l" t="t" r="r" b="b"/>
              <a:pathLst>
                <a:path w="771779" h="1092962">
                  <a:moveTo>
                    <a:pt x="531749" y="5715"/>
                  </a:moveTo>
                  <a:lnTo>
                    <a:pt x="768096" y="5715"/>
                  </a:lnTo>
                  <a:lnTo>
                    <a:pt x="531749" y="5715"/>
                  </a:lnTo>
                  <a:close/>
                  <a:moveTo>
                    <a:pt x="0" y="5715"/>
                  </a:moveTo>
                  <a:lnTo>
                    <a:pt x="446024" y="5715"/>
                  </a:lnTo>
                  <a:lnTo>
                    <a:pt x="446024" y="336042"/>
                  </a:lnTo>
                  <a:lnTo>
                    <a:pt x="768096" y="336042"/>
                  </a:lnTo>
                  <a:lnTo>
                    <a:pt x="768096" y="1092962"/>
                  </a:lnTo>
                  <a:lnTo>
                    <a:pt x="0" y="1092962"/>
                  </a:lnTo>
                  <a:close/>
                  <a:moveTo>
                    <a:pt x="484505" y="0"/>
                  </a:moveTo>
                  <a:lnTo>
                    <a:pt x="771779" y="299847"/>
                  </a:lnTo>
                  <a:lnTo>
                    <a:pt x="484505" y="299847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31" name="Freeform 33">
            <a:extLst>
              <a:ext uri="{FF2B5EF4-FFF2-40B4-BE49-F238E27FC236}">
                <a16:creationId xmlns:a16="http://schemas.microsoft.com/office/drawing/2014/main" id="{467A7ACC-DB8F-E688-3ADB-381F351D2C0D}"/>
              </a:ext>
            </a:extLst>
          </p:cNvPr>
          <p:cNvSpPr/>
          <p:nvPr/>
        </p:nvSpPr>
        <p:spPr>
          <a:xfrm>
            <a:off x="6552912" y="5665147"/>
            <a:ext cx="977308" cy="893686"/>
          </a:xfrm>
          <a:custGeom>
            <a:avLst/>
            <a:gdLst/>
            <a:ahLst/>
            <a:cxnLst/>
            <a:rect l="l" t="t" r="r" b="b"/>
            <a:pathLst>
              <a:path w="977308" h="893686">
                <a:moveTo>
                  <a:pt x="0" y="0"/>
                </a:moveTo>
                <a:lnTo>
                  <a:pt x="977308" y="0"/>
                </a:lnTo>
                <a:lnTo>
                  <a:pt x="977308" y="893686"/>
                </a:lnTo>
                <a:lnTo>
                  <a:pt x="0" y="89368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E55B1B5D-73E8-2C66-9839-21FA90D6FB25}"/>
              </a:ext>
            </a:extLst>
          </p:cNvPr>
          <p:cNvSpPr/>
          <p:nvPr/>
        </p:nvSpPr>
        <p:spPr>
          <a:xfrm>
            <a:off x="4026206" y="5626800"/>
            <a:ext cx="791100" cy="740340"/>
          </a:xfrm>
          <a:custGeom>
            <a:avLst/>
            <a:gdLst/>
            <a:ahLst/>
            <a:cxnLst/>
            <a:rect l="l" t="t" r="r" b="b"/>
            <a:pathLst>
              <a:path w="791100" h="740340">
                <a:moveTo>
                  <a:pt x="0" y="0"/>
                </a:moveTo>
                <a:lnTo>
                  <a:pt x="791100" y="0"/>
                </a:lnTo>
                <a:lnTo>
                  <a:pt x="791100" y="740340"/>
                </a:lnTo>
                <a:lnTo>
                  <a:pt x="0" y="7403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CE7EC233-77D6-6840-23E5-DD1B1F275714}"/>
              </a:ext>
            </a:extLst>
          </p:cNvPr>
          <p:cNvGrpSpPr/>
          <p:nvPr/>
        </p:nvGrpSpPr>
        <p:grpSpPr>
          <a:xfrm>
            <a:off x="3988946" y="7228980"/>
            <a:ext cx="761940" cy="761940"/>
            <a:chOff x="0" y="0"/>
            <a:chExt cx="1015920" cy="1015920"/>
          </a:xfrm>
        </p:grpSpPr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83EE68EF-3015-578D-6A0E-E6DD54AED532}"/>
                </a:ext>
              </a:extLst>
            </p:cNvPr>
            <p:cNvSpPr/>
            <p:nvPr/>
          </p:nvSpPr>
          <p:spPr>
            <a:xfrm>
              <a:off x="0" y="0"/>
              <a:ext cx="1015873" cy="1015873"/>
            </a:xfrm>
            <a:custGeom>
              <a:avLst/>
              <a:gdLst/>
              <a:ahLst/>
              <a:cxnLst/>
              <a:rect l="l" t="t" r="r" b="b"/>
              <a:pathLst>
                <a:path w="1015873" h="1015873">
                  <a:moveTo>
                    <a:pt x="130302" y="119380"/>
                  </a:moveTo>
                  <a:lnTo>
                    <a:pt x="130302" y="120904"/>
                  </a:lnTo>
                  <a:lnTo>
                    <a:pt x="120777" y="120904"/>
                  </a:lnTo>
                  <a:lnTo>
                    <a:pt x="120777" y="895096"/>
                  </a:lnTo>
                  <a:lnTo>
                    <a:pt x="479425" y="895096"/>
                  </a:lnTo>
                  <a:cubicBezTo>
                    <a:pt x="397256" y="762127"/>
                    <a:pt x="312801" y="539877"/>
                    <a:pt x="136779" y="524510"/>
                  </a:cubicBezTo>
                  <a:lnTo>
                    <a:pt x="188214" y="371602"/>
                  </a:lnTo>
                  <a:cubicBezTo>
                    <a:pt x="355219" y="426339"/>
                    <a:pt x="400939" y="486283"/>
                    <a:pt x="484378" y="603250"/>
                  </a:cubicBezTo>
                  <a:cubicBezTo>
                    <a:pt x="561086" y="432562"/>
                    <a:pt x="604266" y="341376"/>
                    <a:pt x="700278" y="187071"/>
                  </a:cubicBezTo>
                  <a:lnTo>
                    <a:pt x="868807" y="187071"/>
                  </a:lnTo>
                  <a:cubicBezTo>
                    <a:pt x="731012" y="382651"/>
                    <a:pt x="598170" y="662813"/>
                    <a:pt x="494919" y="895096"/>
                  </a:cubicBezTo>
                  <a:lnTo>
                    <a:pt x="895096" y="895096"/>
                  </a:lnTo>
                  <a:lnTo>
                    <a:pt x="895096" y="187071"/>
                  </a:lnTo>
                  <a:lnTo>
                    <a:pt x="896239" y="187071"/>
                  </a:lnTo>
                  <a:lnTo>
                    <a:pt x="896239" y="119380"/>
                  </a:lnTo>
                  <a:close/>
                  <a:moveTo>
                    <a:pt x="0" y="0"/>
                  </a:moveTo>
                  <a:lnTo>
                    <a:pt x="1015873" y="0"/>
                  </a:lnTo>
                  <a:lnTo>
                    <a:pt x="1015873" y="1015873"/>
                  </a:lnTo>
                  <a:lnTo>
                    <a:pt x="0" y="1015873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35" name="Freeform 37">
            <a:extLst>
              <a:ext uri="{FF2B5EF4-FFF2-40B4-BE49-F238E27FC236}">
                <a16:creationId xmlns:a16="http://schemas.microsoft.com/office/drawing/2014/main" id="{279EF0CF-1E45-9051-470E-786B7F855C72}"/>
              </a:ext>
            </a:extLst>
          </p:cNvPr>
          <p:cNvSpPr/>
          <p:nvPr/>
        </p:nvSpPr>
        <p:spPr>
          <a:xfrm>
            <a:off x="12445736" y="2445342"/>
            <a:ext cx="1164000" cy="1164335"/>
          </a:xfrm>
          <a:custGeom>
            <a:avLst/>
            <a:gdLst/>
            <a:ahLst/>
            <a:cxnLst/>
            <a:rect l="l" t="t" r="r" b="b"/>
            <a:pathLst>
              <a:path w="1164000" h="1164335">
                <a:moveTo>
                  <a:pt x="0" y="0"/>
                </a:moveTo>
                <a:lnTo>
                  <a:pt x="1164000" y="0"/>
                </a:lnTo>
                <a:lnTo>
                  <a:pt x="1164000" y="1164336"/>
                </a:lnTo>
                <a:lnTo>
                  <a:pt x="0" y="116433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5227D065-6E97-A50B-81EF-3C6372938D59}"/>
              </a:ext>
            </a:extLst>
          </p:cNvPr>
          <p:cNvSpPr/>
          <p:nvPr/>
        </p:nvSpPr>
        <p:spPr>
          <a:xfrm>
            <a:off x="13822886" y="2618460"/>
            <a:ext cx="817020" cy="820260"/>
          </a:xfrm>
          <a:custGeom>
            <a:avLst/>
            <a:gdLst/>
            <a:ahLst/>
            <a:cxnLst/>
            <a:rect l="l" t="t" r="r" b="b"/>
            <a:pathLst>
              <a:path w="817020" h="820260">
                <a:moveTo>
                  <a:pt x="0" y="0"/>
                </a:moveTo>
                <a:lnTo>
                  <a:pt x="817020" y="0"/>
                </a:lnTo>
                <a:lnTo>
                  <a:pt x="817020" y="820260"/>
                </a:lnTo>
                <a:lnTo>
                  <a:pt x="0" y="82026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991D6C30-8A24-6EE6-3B42-2F1C3A393025}"/>
              </a:ext>
            </a:extLst>
          </p:cNvPr>
          <p:cNvSpPr/>
          <p:nvPr/>
        </p:nvSpPr>
        <p:spPr>
          <a:xfrm>
            <a:off x="11469026" y="717552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3E6A1ABE-79DC-5E4C-04A6-C2D9DB45C066}"/>
              </a:ext>
            </a:extLst>
          </p:cNvPr>
          <p:cNvSpPr/>
          <p:nvPr/>
        </p:nvSpPr>
        <p:spPr>
          <a:xfrm>
            <a:off x="10156286" y="717552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02D90DF2-87BA-C912-545D-776B058F7961}"/>
              </a:ext>
            </a:extLst>
          </p:cNvPr>
          <p:cNvSpPr/>
          <p:nvPr/>
        </p:nvSpPr>
        <p:spPr>
          <a:xfrm>
            <a:off x="12781226" y="717552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02D910E1-A9DB-F04F-C517-AD29D869B361}"/>
              </a:ext>
            </a:extLst>
          </p:cNvPr>
          <p:cNvSpPr/>
          <p:nvPr/>
        </p:nvSpPr>
        <p:spPr>
          <a:xfrm>
            <a:off x="14093966" y="7175520"/>
            <a:ext cx="717120" cy="853740"/>
          </a:xfrm>
          <a:custGeom>
            <a:avLst/>
            <a:gdLst/>
            <a:ahLst/>
            <a:cxnLst/>
            <a:rect l="l" t="t" r="r" b="b"/>
            <a:pathLst>
              <a:path w="717120" h="853740">
                <a:moveTo>
                  <a:pt x="0" y="0"/>
                </a:moveTo>
                <a:lnTo>
                  <a:pt x="717120" y="0"/>
                </a:lnTo>
                <a:lnTo>
                  <a:pt x="717120" y="853740"/>
                </a:lnTo>
                <a:lnTo>
                  <a:pt x="0" y="85374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C6B54A8D-F4B8-0C93-C7FD-50467FD97F4E}"/>
              </a:ext>
            </a:extLst>
          </p:cNvPr>
          <p:cNvSpPr/>
          <p:nvPr/>
        </p:nvSpPr>
        <p:spPr>
          <a:xfrm>
            <a:off x="3951146" y="2527200"/>
            <a:ext cx="906120" cy="924480"/>
          </a:xfrm>
          <a:custGeom>
            <a:avLst/>
            <a:gdLst/>
            <a:ahLst/>
            <a:cxnLst/>
            <a:rect l="l" t="t" r="r" b="b"/>
            <a:pathLst>
              <a:path w="906120" h="924480">
                <a:moveTo>
                  <a:pt x="0" y="0"/>
                </a:moveTo>
                <a:lnTo>
                  <a:pt x="906120" y="0"/>
                </a:lnTo>
                <a:lnTo>
                  <a:pt x="906120" y="924480"/>
                </a:lnTo>
                <a:lnTo>
                  <a:pt x="0" y="92448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E0C66633-07A9-292D-CBA0-8881071B4EC2}"/>
              </a:ext>
            </a:extLst>
          </p:cNvPr>
          <p:cNvSpPr/>
          <p:nvPr/>
        </p:nvSpPr>
        <p:spPr>
          <a:xfrm>
            <a:off x="11475506" y="8438580"/>
            <a:ext cx="606420" cy="840240"/>
          </a:xfrm>
          <a:custGeom>
            <a:avLst/>
            <a:gdLst/>
            <a:ahLst/>
            <a:cxnLst/>
            <a:rect l="l" t="t" r="r" b="b"/>
            <a:pathLst>
              <a:path w="606420" h="840240">
                <a:moveTo>
                  <a:pt x="0" y="0"/>
                </a:moveTo>
                <a:lnTo>
                  <a:pt x="606420" y="0"/>
                </a:lnTo>
                <a:lnTo>
                  <a:pt x="606420" y="840240"/>
                </a:lnTo>
                <a:lnTo>
                  <a:pt x="0" y="84024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D787FA91-95E9-DBBF-E09E-2CC8104632B5}"/>
              </a:ext>
            </a:extLst>
          </p:cNvPr>
          <p:cNvSpPr/>
          <p:nvPr/>
        </p:nvSpPr>
        <p:spPr>
          <a:xfrm>
            <a:off x="3894986" y="3910140"/>
            <a:ext cx="966060" cy="961740"/>
          </a:xfrm>
          <a:custGeom>
            <a:avLst/>
            <a:gdLst/>
            <a:ahLst/>
            <a:cxnLst/>
            <a:rect l="l" t="t" r="r" b="b"/>
            <a:pathLst>
              <a:path w="966060" h="961740">
                <a:moveTo>
                  <a:pt x="0" y="0"/>
                </a:moveTo>
                <a:lnTo>
                  <a:pt x="966060" y="0"/>
                </a:lnTo>
                <a:lnTo>
                  <a:pt x="966060" y="961740"/>
                </a:lnTo>
                <a:lnTo>
                  <a:pt x="0" y="96174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C01B571D-C0D3-77EF-1854-EF93B72F333F}"/>
              </a:ext>
            </a:extLst>
          </p:cNvPr>
          <p:cNvSpPr/>
          <p:nvPr/>
        </p:nvSpPr>
        <p:spPr>
          <a:xfrm>
            <a:off x="4024046" y="8737200"/>
            <a:ext cx="743580" cy="662580"/>
          </a:xfrm>
          <a:custGeom>
            <a:avLst/>
            <a:gdLst/>
            <a:ahLst/>
            <a:cxnLst/>
            <a:rect l="l" t="t" r="r" b="b"/>
            <a:pathLst>
              <a:path w="743580" h="662580">
                <a:moveTo>
                  <a:pt x="0" y="0"/>
                </a:moveTo>
                <a:lnTo>
                  <a:pt x="743580" y="0"/>
                </a:lnTo>
                <a:lnTo>
                  <a:pt x="743580" y="662580"/>
                </a:lnTo>
                <a:lnTo>
                  <a:pt x="0" y="66258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F37AF8DE-E0A0-793B-9F54-470882104431}"/>
              </a:ext>
            </a:extLst>
          </p:cNvPr>
          <p:cNvSpPr/>
          <p:nvPr/>
        </p:nvSpPr>
        <p:spPr>
          <a:xfrm>
            <a:off x="10073126" y="8561700"/>
            <a:ext cx="744120" cy="728460"/>
          </a:xfrm>
          <a:custGeom>
            <a:avLst/>
            <a:gdLst/>
            <a:ahLst/>
            <a:cxnLst/>
            <a:rect l="l" t="t" r="r" b="b"/>
            <a:pathLst>
              <a:path w="744120" h="728460">
                <a:moveTo>
                  <a:pt x="0" y="0"/>
                </a:moveTo>
                <a:lnTo>
                  <a:pt x="744120" y="0"/>
                </a:lnTo>
                <a:lnTo>
                  <a:pt x="744120" y="728460"/>
                </a:lnTo>
                <a:lnTo>
                  <a:pt x="0" y="72846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0E75EE97-9FAF-5F7C-6390-03B4E56CD93E}"/>
              </a:ext>
            </a:extLst>
          </p:cNvPr>
          <p:cNvSpPr/>
          <p:nvPr/>
        </p:nvSpPr>
        <p:spPr>
          <a:xfrm>
            <a:off x="5352446" y="8622720"/>
            <a:ext cx="704700" cy="713340"/>
          </a:xfrm>
          <a:custGeom>
            <a:avLst/>
            <a:gdLst/>
            <a:ahLst/>
            <a:cxnLst/>
            <a:rect l="l" t="t" r="r" b="b"/>
            <a:pathLst>
              <a:path w="704700" h="713340">
                <a:moveTo>
                  <a:pt x="0" y="0"/>
                </a:moveTo>
                <a:lnTo>
                  <a:pt x="704700" y="0"/>
                </a:lnTo>
                <a:lnTo>
                  <a:pt x="704700" y="713340"/>
                </a:lnTo>
                <a:lnTo>
                  <a:pt x="0" y="71334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2F303636-C1E7-9135-D23E-3EF77F825FDA}"/>
              </a:ext>
            </a:extLst>
          </p:cNvPr>
          <p:cNvSpPr/>
          <p:nvPr/>
        </p:nvSpPr>
        <p:spPr>
          <a:xfrm>
            <a:off x="12755306" y="8655660"/>
            <a:ext cx="730080" cy="665280"/>
          </a:xfrm>
          <a:custGeom>
            <a:avLst/>
            <a:gdLst/>
            <a:ahLst/>
            <a:cxnLst/>
            <a:rect l="l" t="t" r="r" b="b"/>
            <a:pathLst>
              <a:path w="730080" h="665280">
                <a:moveTo>
                  <a:pt x="0" y="0"/>
                </a:moveTo>
                <a:lnTo>
                  <a:pt x="730080" y="0"/>
                </a:lnTo>
                <a:lnTo>
                  <a:pt x="730080" y="665280"/>
                </a:lnTo>
                <a:lnTo>
                  <a:pt x="0" y="66528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2FCE0732-C905-C464-B312-D1D34DEBAA9A}"/>
              </a:ext>
            </a:extLst>
          </p:cNvPr>
          <p:cNvSpPr/>
          <p:nvPr/>
        </p:nvSpPr>
        <p:spPr>
          <a:xfrm>
            <a:off x="6540446" y="8623800"/>
            <a:ext cx="618300" cy="730080"/>
          </a:xfrm>
          <a:custGeom>
            <a:avLst/>
            <a:gdLst/>
            <a:ahLst/>
            <a:cxnLst/>
            <a:rect l="l" t="t" r="r" b="b"/>
            <a:pathLst>
              <a:path w="618300" h="730080">
                <a:moveTo>
                  <a:pt x="0" y="0"/>
                </a:moveTo>
                <a:lnTo>
                  <a:pt x="618300" y="0"/>
                </a:lnTo>
                <a:lnTo>
                  <a:pt x="618300" y="730080"/>
                </a:lnTo>
                <a:lnTo>
                  <a:pt x="0" y="73008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27F1B022-00C9-5BA8-8108-C55550395518}"/>
              </a:ext>
            </a:extLst>
          </p:cNvPr>
          <p:cNvSpPr/>
          <p:nvPr/>
        </p:nvSpPr>
        <p:spPr>
          <a:xfrm>
            <a:off x="14081546" y="8590320"/>
            <a:ext cx="713880" cy="726300"/>
          </a:xfrm>
          <a:custGeom>
            <a:avLst/>
            <a:gdLst/>
            <a:ahLst/>
            <a:cxnLst/>
            <a:rect l="l" t="t" r="r" b="b"/>
            <a:pathLst>
              <a:path w="713880" h="726300">
                <a:moveTo>
                  <a:pt x="0" y="0"/>
                </a:moveTo>
                <a:lnTo>
                  <a:pt x="713880" y="0"/>
                </a:lnTo>
                <a:lnTo>
                  <a:pt x="713880" y="726300"/>
                </a:lnTo>
                <a:lnTo>
                  <a:pt x="0" y="72630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6CA5934C-472E-6EC8-7644-489CBBEBF696}"/>
              </a:ext>
            </a:extLst>
          </p:cNvPr>
          <p:cNvSpPr/>
          <p:nvPr/>
        </p:nvSpPr>
        <p:spPr>
          <a:xfrm>
            <a:off x="7676606" y="8625960"/>
            <a:ext cx="730620" cy="726300"/>
          </a:xfrm>
          <a:custGeom>
            <a:avLst/>
            <a:gdLst/>
            <a:ahLst/>
            <a:cxnLst/>
            <a:rect l="l" t="t" r="r" b="b"/>
            <a:pathLst>
              <a:path w="730620" h="726300">
                <a:moveTo>
                  <a:pt x="0" y="0"/>
                </a:moveTo>
                <a:lnTo>
                  <a:pt x="730620" y="0"/>
                </a:lnTo>
                <a:lnTo>
                  <a:pt x="730620" y="726300"/>
                </a:lnTo>
                <a:lnTo>
                  <a:pt x="0" y="72630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A4D595B9-8C87-7C1D-9EE0-7C996EBE64C9}"/>
              </a:ext>
            </a:extLst>
          </p:cNvPr>
          <p:cNvSpPr/>
          <p:nvPr/>
        </p:nvSpPr>
        <p:spPr>
          <a:xfrm>
            <a:off x="8889986" y="8695620"/>
            <a:ext cx="724680" cy="567540"/>
          </a:xfrm>
          <a:custGeom>
            <a:avLst/>
            <a:gdLst/>
            <a:ahLst/>
            <a:cxnLst/>
            <a:rect l="l" t="t" r="r" b="b"/>
            <a:pathLst>
              <a:path w="724680" h="567540">
                <a:moveTo>
                  <a:pt x="0" y="0"/>
                </a:moveTo>
                <a:lnTo>
                  <a:pt x="724680" y="0"/>
                </a:lnTo>
                <a:lnTo>
                  <a:pt x="724680" y="567540"/>
                </a:lnTo>
                <a:lnTo>
                  <a:pt x="0" y="56754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758CB5E9-EAFF-25CD-D995-0F4357265338}"/>
              </a:ext>
            </a:extLst>
          </p:cNvPr>
          <p:cNvSpPr/>
          <p:nvPr/>
        </p:nvSpPr>
        <p:spPr>
          <a:xfrm>
            <a:off x="5271446" y="4092660"/>
            <a:ext cx="720900" cy="829440"/>
          </a:xfrm>
          <a:custGeom>
            <a:avLst/>
            <a:gdLst/>
            <a:ahLst/>
            <a:cxnLst/>
            <a:rect l="l" t="t" r="r" b="b"/>
            <a:pathLst>
              <a:path w="720900" h="829440">
                <a:moveTo>
                  <a:pt x="0" y="0"/>
                </a:moveTo>
                <a:lnTo>
                  <a:pt x="720900" y="0"/>
                </a:lnTo>
                <a:lnTo>
                  <a:pt x="720900" y="829440"/>
                </a:lnTo>
                <a:lnTo>
                  <a:pt x="0" y="82944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FC797DF0-D55A-9991-9589-81AF0DB0DFDB}"/>
              </a:ext>
            </a:extLst>
          </p:cNvPr>
          <p:cNvSpPr/>
          <p:nvPr/>
        </p:nvSpPr>
        <p:spPr>
          <a:xfrm>
            <a:off x="11410706" y="4086180"/>
            <a:ext cx="832140" cy="830520"/>
          </a:xfrm>
          <a:custGeom>
            <a:avLst/>
            <a:gdLst/>
            <a:ahLst/>
            <a:cxnLst/>
            <a:rect l="l" t="t" r="r" b="b"/>
            <a:pathLst>
              <a:path w="832140" h="830520">
                <a:moveTo>
                  <a:pt x="0" y="0"/>
                </a:moveTo>
                <a:lnTo>
                  <a:pt x="832140" y="0"/>
                </a:lnTo>
                <a:lnTo>
                  <a:pt x="832140" y="830520"/>
                </a:lnTo>
                <a:lnTo>
                  <a:pt x="0" y="83052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id="{AFED5036-2D3D-718A-B67C-D822CB931BC0}"/>
              </a:ext>
            </a:extLst>
          </p:cNvPr>
          <p:cNvSpPr/>
          <p:nvPr/>
        </p:nvSpPr>
        <p:spPr>
          <a:xfrm>
            <a:off x="6563666" y="4092660"/>
            <a:ext cx="961200" cy="829980"/>
          </a:xfrm>
          <a:custGeom>
            <a:avLst/>
            <a:gdLst/>
            <a:ahLst/>
            <a:cxnLst/>
            <a:rect l="l" t="t" r="r" b="b"/>
            <a:pathLst>
              <a:path w="961200" h="829980">
                <a:moveTo>
                  <a:pt x="0" y="0"/>
                </a:moveTo>
                <a:lnTo>
                  <a:pt x="961200" y="0"/>
                </a:lnTo>
                <a:lnTo>
                  <a:pt x="961200" y="829980"/>
                </a:lnTo>
                <a:lnTo>
                  <a:pt x="0" y="82998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id="{363FF929-D5C9-680B-3FC0-2A5A4A9C68A2}"/>
              </a:ext>
            </a:extLst>
          </p:cNvPr>
          <p:cNvSpPr/>
          <p:nvPr/>
        </p:nvSpPr>
        <p:spPr>
          <a:xfrm>
            <a:off x="12593846" y="4044060"/>
            <a:ext cx="844020" cy="828900"/>
          </a:xfrm>
          <a:custGeom>
            <a:avLst/>
            <a:gdLst/>
            <a:ahLst/>
            <a:cxnLst/>
            <a:rect l="l" t="t" r="r" b="b"/>
            <a:pathLst>
              <a:path w="844020" h="828900">
                <a:moveTo>
                  <a:pt x="0" y="0"/>
                </a:moveTo>
                <a:lnTo>
                  <a:pt x="844020" y="0"/>
                </a:lnTo>
                <a:lnTo>
                  <a:pt x="844020" y="828900"/>
                </a:lnTo>
                <a:lnTo>
                  <a:pt x="0" y="82890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id="{489F7A77-F6B8-2EB3-9DD5-BF3A02600E23}"/>
              </a:ext>
            </a:extLst>
          </p:cNvPr>
          <p:cNvSpPr/>
          <p:nvPr/>
        </p:nvSpPr>
        <p:spPr>
          <a:xfrm>
            <a:off x="7827806" y="4094280"/>
            <a:ext cx="815940" cy="826740"/>
          </a:xfrm>
          <a:custGeom>
            <a:avLst/>
            <a:gdLst/>
            <a:ahLst/>
            <a:cxnLst/>
            <a:rect l="l" t="t" r="r" b="b"/>
            <a:pathLst>
              <a:path w="815940" h="826740">
                <a:moveTo>
                  <a:pt x="0" y="0"/>
                </a:moveTo>
                <a:lnTo>
                  <a:pt x="815940" y="0"/>
                </a:lnTo>
                <a:lnTo>
                  <a:pt x="815940" y="826740"/>
                </a:lnTo>
                <a:lnTo>
                  <a:pt x="0" y="82674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9">
            <a:extLst>
              <a:ext uri="{FF2B5EF4-FFF2-40B4-BE49-F238E27FC236}">
                <a16:creationId xmlns:a16="http://schemas.microsoft.com/office/drawing/2014/main" id="{A1D2317F-F8CA-050C-A951-C4A573CC00D0}"/>
              </a:ext>
            </a:extLst>
          </p:cNvPr>
          <p:cNvSpPr/>
          <p:nvPr/>
        </p:nvSpPr>
        <p:spPr>
          <a:xfrm>
            <a:off x="13884446" y="4044600"/>
            <a:ext cx="829980" cy="756000"/>
          </a:xfrm>
          <a:custGeom>
            <a:avLst/>
            <a:gdLst/>
            <a:ahLst/>
            <a:cxnLst/>
            <a:rect l="l" t="t" r="r" b="b"/>
            <a:pathLst>
              <a:path w="829980" h="756000">
                <a:moveTo>
                  <a:pt x="0" y="0"/>
                </a:moveTo>
                <a:lnTo>
                  <a:pt x="829980" y="0"/>
                </a:lnTo>
                <a:lnTo>
                  <a:pt x="82998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60">
            <a:extLst>
              <a:ext uri="{FF2B5EF4-FFF2-40B4-BE49-F238E27FC236}">
                <a16:creationId xmlns:a16="http://schemas.microsoft.com/office/drawing/2014/main" id="{52159EC8-A99F-94AD-E220-E39D8758CDAD}"/>
              </a:ext>
            </a:extLst>
          </p:cNvPr>
          <p:cNvSpPr/>
          <p:nvPr/>
        </p:nvSpPr>
        <p:spPr>
          <a:xfrm>
            <a:off x="8976926" y="4053780"/>
            <a:ext cx="829980" cy="829440"/>
          </a:xfrm>
          <a:custGeom>
            <a:avLst/>
            <a:gdLst/>
            <a:ahLst/>
            <a:cxnLst/>
            <a:rect l="l" t="t" r="r" b="b"/>
            <a:pathLst>
              <a:path w="829980" h="829440">
                <a:moveTo>
                  <a:pt x="0" y="0"/>
                </a:moveTo>
                <a:lnTo>
                  <a:pt x="829980" y="0"/>
                </a:lnTo>
                <a:lnTo>
                  <a:pt x="829980" y="829440"/>
                </a:lnTo>
                <a:lnTo>
                  <a:pt x="0" y="82944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61">
            <a:extLst>
              <a:ext uri="{FF2B5EF4-FFF2-40B4-BE49-F238E27FC236}">
                <a16:creationId xmlns:a16="http://schemas.microsoft.com/office/drawing/2014/main" id="{B9FDFFCD-C1D2-4537-2D17-00F77C016406}"/>
              </a:ext>
            </a:extLst>
          </p:cNvPr>
          <p:cNvSpPr/>
          <p:nvPr/>
        </p:nvSpPr>
        <p:spPr>
          <a:xfrm>
            <a:off x="10217846" y="4021920"/>
            <a:ext cx="836460" cy="826200"/>
          </a:xfrm>
          <a:custGeom>
            <a:avLst/>
            <a:gdLst/>
            <a:ahLst/>
            <a:cxnLst/>
            <a:rect l="l" t="t" r="r" b="b"/>
            <a:pathLst>
              <a:path w="836460" h="826200">
                <a:moveTo>
                  <a:pt x="0" y="0"/>
                </a:moveTo>
                <a:lnTo>
                  <a:pt x="836460" y="0"/>
                </a:lnTo>
                <a:lnTo>
                  <a:pt x="836460" y="826200"/>
                </a:lnTo>
                <a:lnTo>
                  <a:pt x="0" y="82620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2">
            <a:extLst>
              <a:ext uri="{FF2B5EF4-FFF2-40B4-BE49-F238E27FC236}">
                <a16:creationId xmlns:a16="http://schemas.microsoft.com/office/drawing/2014/main" id="{8475BAD5-6DAE-05E4-A209-B26D65C879DF}"/>
              </a:ext>
            </a:extLst>
          </p:cNvPr>
          <p:cNvSpPr/>
          <p:nvPr/>
        </p:nvSpPr>
        <p:spPr>
          <a:xfrm>
            <a:off x="5195306" y="5508540"/>
            <a:ext cx="1003320" cy="1003320"/>
          </a:xfrm>
          <a:custGeom>
            <a:avLst/>
            <a:gdLst/>
            <a:ahLst/>
            <a:cxnLst/>
            <a:rect l="l" t="t" r="r" b="b"/>
            <a:pathLst>
              <a:path w="1003320" h="1003320">
                <a:moveTo>
                  <a:pt x="0" y="0"/>
                </a:moveTo>
                <a:lnTo>
                  <a:pt x="1003320" y="0"/>
                </a:lnTo>
                <a:lnTo>
                  <a:pt x="1003320" y="1003320"/>
                </a:lnTo>
                <a:lnTo>
                  <a:pt x="0" y="100332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3">
            <a:extLst>
              <a:ext uri="{FF2B5EF4-FFF2-40B4-BE49-F238E27FC236}">
                <a16:creationId xmlns:a16="http://schemas.microsoft.com/office/drawing/2014/main" id="{500A8F48-1FBE-0F83-FEA3-3D22D060E939}"/>
              </a:ext>
            </a:extLst>
          </p:cNvPr>
          <p:cNvSpPr/>
          <p:nvPr/>
        </p:nvSpPr>
        <p:spPr>
          <a:xfrm>
            <a:off x="7785686" y="5650020"/>
            <a:ext cx="790020" cy="790020"/>
          </a:xfrm>
          <a:custGeom>
            <a:avLst/>
            <a:gdLst/>
            <a:ahLst/>
            <a:cxnLst/>
            <a:rect l="l" t="t" r="r" b="b"/>
            <a:pathLst>
              <a:path w="790020" h="790020">
                <a:moveTo>
                  <a:pt x="0" y="0"/>
                </a:moveTo>
                <a:lnTo>
                  <a:pt x="790020" y="0"/>
                </a:lnTo>
                <a:lnTo>
                  <a:pt x="790020" y="790020"/>
                </a:lnTo>
                <a:lnTo>
                  <a:pt x="0" y="79002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4">
            <a:extLst>
              <a:ext uri="{FF2B5EF4-FFF2-40B4-BE49-F238E27FC236}">
                <a16:creationId xmlns:a16="http://schemas.microsoft.com/office/drawing/2014/main" id="{76099C9E-2EF6-9270-C9E2-4D4AFBBFC570}"/>
              </a:ext>
            </a:extLst>
          </p:cNvPr>
          <p:cNvSpPr/>
          <p:nvPr/>
        </p:nvSpPr>
        <p:spPr>
          <a:xfrm>
            <a:off x="12610046" y="5762880"/>
            <a:ext cx="882360" cy="568620"/>
          </a:xfrm>
          <a:custGeom>
            <a:avLst/>
            <a:gdLst/>
            <a:ahLst/>
            <a:cxnLst/>
            <a:rect l="l" t="t" r="r" b="b"/>
            <a:pathLst>
              <a:path w="882360" h="568620">
                <a:moveTo>
                  <a:pt x="0" y="0"/>
                </a:moveTo>
                <a:lnTo>
                  <a:pt x="882360" y="0"/>
                </a:lnTo>
                <a:lnTo>
                  <a:pt x="882360" y="568620"/>
                </a:lnTo>
                <a:lnTo>
                  <a:pt x="0" y="56862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5">
            <a:extLst>
              <a:ext uri="{FF2B5EF4-FFF2-40B4-BE49-F238E27FC236}">
                <a16:creationId xmlns:a16="http://schemas.microsoft.com/office/drawing/2014/main" id="{85B85865-FCC7-8DE6-D34E-79F1B56590E6}"/>
              </a:ext>
            </a:extLst>
          </p:cNvPr>
          <p:cNvSpPr/>
          <p:nvPr/>
        </p:nvSpPr>
        <p:spPr>
          <a:xfrm>
            <a:off x="10288586" y="5805540"/>
            <a:ext cx="677700" cy="635040"/>
          </a:xfrm>
          <a:custGeom>
            <a:avLst/>
            <a:gdLst/>
            <a:ahLst/>
            <a:cxnLst/>
            <a:rect l="l" t="t" r="r" b="b"/>
            <a:pathLst>
              <a:path w="677700" h="635040">
                <a:moveTo>
                  <a:pt x="0" y="0"/>
                </a:moveTo>
                <a:lnTo>
                  <a:pt x="677700" y="0"/>
                </a:lnTo>
                <a:lnTo>
                  <a:pt x="677700" y="635040"/>
                </a:lnTo>
                <a:lnTo>
                  <a:pt x="0" y="63504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762126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5948360" y="378540"/>
            <a:ext cx="1915920" cy="2562300"/>
          </a:xfrm>
          <a:custGeom>
            <a:avLst/>
            <a:gdLst/>
            <a:ahLst/>
            <a:cxnLst/>
            <a:rect l="l" t="t" r="r" b="b"/>
            <a:pathLst>
              <a:path w="1915920" h="2562300">
                <a:moveTo>
                  <a:pt x="0" y="0"/>
                </a:moveTo>
                <a:lnTo>
                  <a:pt x="1915920" y="0"/>
                </a:lnTo>
                <a:lnTo>
                  <a:pt x="1915920" y="2562300"/>
                </a:lnTo>
                <a:lnTo>
                  <a:pt x="0" y="2562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6660" y="378540"/>
            <a:ext cx="1940760" cy="2595780"/>
          </a:xfrm>
          <a:custGeom>
            <a:avLst/>
            <a:gdLst/>
            <a:ahLst/>
            <a:cxnLst/>
            <a:rect l="l" t="t" r="r" b="b"/>
            <a:pathLst>
              <a:path w="1940760" h="2595780">
                <a:moveTo>
                  <a:pt x="0" y="0"/>
                </a:moveTo>
                <a:lnTo>
                  <a:pt x="1940760" y="0"/>
                </a:lnTo>
                <a:lnTo>
                  <a:pt x="1940760" y="2595780"/>
                </a:lnTo>
                <a:lnTo>
                  <a:pt x="0" y="2595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21DA866-AEC3-C875-8FB3-6CE5C8F48D4F}"/>
              </a:ext>
            </a:extLst>
          </p:cNvPr>
          <p:cNvSpPr txBox="1">
            <a:spLocks/>
          </p:cNvSpPr>
          <p:nvPr/>
        </p:nvSpPr>
        <p:spPr>
          <a:xfrm>
            <a:off x="3238500" y="729820"/>
            <a:ext cx="11811000" cy="91939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60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60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BD68BA-6206-C27C-DE4B-D45F55D2A760}"/>
              </a:ext>
            </a:extLst>
          </p:cNvPr>
          <p:cNvSpPr/>
          <p:nvPr/>
        </p:nvSpPr>
        <p:spPr>
          <a:xfrm>
            <a:off x="6256054" y="2559640"/>
            <a:ext cx="830520" cy="978480"/>
          </a:xfrm>
          <a:custGeom>
            <a:avLst/>
            <a:gdLst/>
            <a:ahLst/>
            <a:cxnLst/>
            <a:rect l="l" t="t" r="r" b="b"/>
            <a:pathLst>
              <a:path w="830520" h="978480">
                <a:moveTo>
                  <a:pt x="0" y="0"/>
                </a:moveTo>
                <a:lnTo>
                  <a:pt x="830520" y="0"/>
                </a:lnTo>
                <a:lnTo>
                  <a:pt x="830520" y="978480"/>
                </a:lnTo>
                <a:lnTo>
                  <a:pt x="0" y="978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EA4D1E2E-22BB-52BE-3AB6-C451ADA66FD5}"/>
              </a:ext>
            </a:extLst>
          </p:cNvPr>
          <p:cNvSpPr/>
          <p:nvPr/>
        </p:nvSpPr>
        <p:spPr>
          <a:xfrm>
            <a:off x="7642234" y="2581240"/>
            <a:ext cx="872640" cy="934740"/>
          </a:xfrm>
          <a:custGeom>
            <a:avLst/>
            <a:gdLst/>
            <a:ahLst/>
            <a:cxnLst/>
            <a:rect l="l" t="t" r="r" b="b"/>
            <a:pathLst>
              <a:path w="872640" h="934740">
                <a:moveTo>
                  <a:pt x="0" y="0"/>
                </a:moveTo>
                <a:lnTo>
                  <a:pt x="872640" y="0"/>
                </a:lnTo>
                <a:lnTo>
                  <a:pt x="872640" y="934740"/>
                </a:lnTo>
                <a:lnTo>
                  <a:pt x="0" y="934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5CF68438-354A-2DEF-0819-A599229A29F8}"/>
              </a:ext>
            </a:extLst>
          </p:cNvPr>
          <p:cNvSpPr/>
          <p:nvPr/>
        </p:nvSpPr>
        <p:spPr>
          <a:xfrm>
            <a:off x="4868794" y="2499079"/>
            <a:ext cx="882687" cy="1039041"/>
          </a:xfrm>
          <a:custGeom>
            <a:avLst/>
            <a:gdLst/>
            <a:ahLst/>
            <a:cxnLst/>
            <a:rect l="l" t="t" r="r" b="b"/>
            <a:pathLst>
              <a:path w="882687" h="1039041">
                <a:moveTo>
                  <a:pt x="0" y="0"/>
                </a:moveTo>
                <a:lnTo>
                  <a:pt x="882687" y="0"/>
                </a:lnTo>
                <a:lnTo>
                  <a:pt x="882687" y="1039041"/>
                </a:lnTo>
                <a:lnTo>
                  <a:pt x="0" y="10390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861619D6-0100-4696-5828-5939F8B6A983}"/>
              </a:ext>
            </a:extLst>
          </p:cNvPr>
          <p:cNvSpPr/>
          <p:nvPr/>
        </p:nvSpPr>
        <p:spPr>
          <a:xfrm>
            <a:off x="3510154" y="2612560"/>
            <a:ext cx="744660" cy="872100"/>
          </a:xfrm>
          <a:custGeom>
            <a:avLst/>
            <a:gdLst/>
            <a:ahLst/>
            <a:cxnLst/>
            <a:rect l="l" t="t" r="r" b="b"/>
            <a:pathLst>
              <a:path w="744660" h="872100">
                <a:moveTo>
                  <a:pt x="0" y="0"/>
                </a:moveTo>
                <a:lnTo>
                  <a:pt x="744660" y="0"/>
                </a:lnTo>
                <a:lnTo>
                  <a:pt x="744660" y="872100"/>
                </a:lnTo>
                <a:lnTo>
                  <a:pt x="0" y="8721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E4D1191-CEB7-FEC1-29D7-BC2E7CC914A2}"/>
              </a:ext>
            </a:extLst>
          </p:cNvPr>
          <p:cNvGrpSpPr/>
          <p:nvPr/>
        </p:nvGrpSpPr>
        <p:grpSpPr>
          <a:xfrm>
            <a:off x="14161654" y="2581240"/>
            <a:ext cx="876960" cy="934740"/>
            <a:chOff x="0" y="0"/>
            <a:chExt cx="1169280" cy="1246320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163F6F65-8344-547E-06A7-D39A3F09BED2}"/>
                </a:ext>
              </a:extLst>
            </p:cNvPr>
            <p:cNvSpPr/>
            <p:nvPr/>
          </p:nvSpPr>
          <p:spPr>
            <a:xfrm>
              <a:off x="0" y="0"/>
              <a:ext cx="1169289" cy="1246378"/>
            </a:xfrm>
            <a:custGeom>
              <a:avLst/>
              <a:gdLst/>
              <a:ahLst/>
              <a:cxnLst/>
              <a:rect l="l" t="t" r="r" b="b"/>
              <a:pathLst>
                <a:path w="1169289" h="1246378">
                  <a:moveTo>
                    <a:pt x="470281" y="185039"/>
                  </a:moveTo>
                  <a:lnTo>
                    <a:pt x="470281" y="501269"/>
                  </a:lnTo>
                  <a:lnTo>
                    <a:pt x="173482" y="501269"/>
                  </a:lnTo>
                  <a:lnTo>
                    <a:pt x="173482" y="744982"/>
                  </a:lnTo>
                  <a:lnTo>
                    <a:pt x="470281" y="744982"/>
                  </a:lnTo>
                  <a:lnTo>
                    <a:pt x="470281" y="1061339"/>
                  </a:lnTo>
                  <a:lnTo>
                    <a:pt x="699008" y="1061339"/>
                  </a:lnTo>
                  <a:lnTo>
                    <a:pt x="699008" y="744982"/>
                  </a:lnTo>
                  <a:lnTo>
                    <a:pt x="995680" y="744982"/>
                  </a:lnTo>
                  <a:lnTo>
                    <a:pt x="995680" y="501269"/>
                  </a:lnTo>
                  <a:lnTo>
                    <a:pt x="699008" y="501269"/>
                  </a:lnTo>
                  <a:lnTo>
                    <a:pt x="699008" y="185039"/>
                  </a:lnTo>
                  <a:close/>
                  <a:moveTo>
                    <a:pt x="584581" y="0"/>
                  </a:moveTo>
                  <a:cubicBezTo>
                    <a:pt x="907542" y="0"/>
                    <a:pt x="1169289" y="279019"/>
                    <a:pt x="1169289" y="623189"/>
                  </a:cubicBezTo>
                  <a:cubicBezTo>
                    <a:pt x="1169289" y="967359"/>
                    <a:pt x="907542" y="1246378"/>
                    <a:pt x="584581" y="1246378"/>
                  </a:cubicBezTo>
                  <a:cubicBezTo>
                    <a:pt x="261620" y="1246378"/>
                    <a:pt x="0" y="967359"/>
                    <a:pt x="0" y="623189"/>
                  </a:cubicBezTo>
                  <a:cubicBezTo>
                    <a:pt x="0" y="279019"/>
                    <a:pt x="261747" y="0"/>
                    <a:pt x="584581" y="0"/>
                  </a:cubicBez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17" name="Freeform 22">
            <a:extLst>
              <a:ext uri="{FF2B5EF4-FFF2-40B4-BE49-F238E27FC236}">
                <a16:creationId xmlns:a16="http://schemas.microsoft.com/office/drawing/2014/main" id="{C0DDD4F4-F6A7-2CD2-4058-2D896FA971EC}"/>
              </a:ext>
            </a:extLst>
          </p:cNvPr>
          <p:cNvSpPr/>
          <p:nvPr/>
        </p:nvSpPr>
        <p:spPr>
          <a:xfrm>
            <a:off x="4854214" y="823720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37094E26-758F-E95B-C0B4-64DC12530162}"/>
              </a:ext>
            </a:extLst>
          </p:cNvPr>
          <p:cNvSpPr/>
          <p:nvPr/>
        </p:nvSpPr>
        <p:spPr>
          <a:xfrm>
            <a:off x="3452374" y="823720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C62201CE-5F55-BD64-D868-381C5629A9A7}"/>
              </a:ext>
            </a:extLst>
          </p:cNvPr>
          <p:cNvSpPr/>
          <p:nvPr/>
        </p:nvSpPr>
        <p:spPr>
          <a:xfrm>
            <a:off x="7648714" y="823720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66F7D687-9D0A-9677-30D5-F91FF3A07C55}"/>
              </a:ext>
            </a:extLst>
          </p:cNvPr>
          <p:cNvSpPr/>
          <p:nvPr/>
        </p:nvSpPr>
        <p:spPr>
          <a:xfrm>
            <a:off x="6241474" y="8237200"/>
            <a:ext cx="859680" cy="915840"/>
          </a:xfrm>
          <a:custGeom>
            <a:avLst/>
            <a:gdLst/>
            <a:ahLst/>
            <a:cxnLst/>
            <a:rect l="l" t="t" r="r" b="b"/>
            <a:pathLst>
              <a:path w="859680" h="915840">
                <a:moveTo>
                  <a:pt x="0" y="0"/>
                </a:moveTo>
                <a:lnTo>
                  <a:pt x="859680" y="0"/>
                </a:lnTo>
                <a:lnTo>
                  <a:pt x="859680" y="915840"/>
                </a:lnTo>
                <a:lnTo>
                  <a:pt x="0" y="9158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7C8B2A20-7D4D-0879-0B3D-62B7A2EE19B4}"/>
              </a:ext>
            </a:extLst>
          </p:cNvPr>
          <p:cNvSpPr/>
          <p:nvPr/>
        </p:nvSpPr>
        <p:spPr>
          <a:xfrm>
            <a:off x="9080794" y="8218300"/>
            <a:ext cx="862380" cy="934740"/>
          </a:xfrm>
          <a:custGeom>
            <a:avLst/>
            <a:gdLst/>
            <a:ahLst/>
            <a:cxnLst/>
            <a:rect l="l" t="t" r="r" b="b"/>
            <a:pathLst>
              <a:path w="862380" h="934740">
                <a:moveTo>
                  <a:pt x="0" y="0"/>
                </a:moveTo>
                <a:lnTo>
                  <a:pt x="862380" y="0"/>
                </a:lnTo>
                <a:lnTo>
                  <a:pt x="862380" y="934740"/>
                </a:lnTo>
                <a:lnTo>
                  <a:pt x="0" y="93474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F0B93729-9510-B382-B2F3-DA6BA05CEA99}"/>
              </a:ext>
            </a:extLst>
          </p:cNvPr>
          <p:cNvSpPr/>
          <p:nvPr/>
        </p:nvSpPr>
        <p:spPr>
          <a:xfrm>
            <a:off x="10415674" y="8282560"/>
            <a:ext cx="808920" cy="870480"/>
          </a:xfrm>
          <a:custGeom>
            <a:avLst/>
            <a:gdLst/>
            <a:ahLst/>
            <a:cxnLst/>
            <a:rect l="l" t="t" r="r" b="b"/>
            <a:pathLst>
              <a:path w="808920" h="870480">
                <a:moveTo>
                  <a:pt x="0" y="0"/>
                </a:moveTo>
                <a:lnTo>
                  <a:pt x="808920" y="0"/>
                </a:lnTo>
                <a:lnTo>
                  <a:pt x="808920" y="870480"/>
                </a:lnTo>
                <a:lnTo>
                  <a:pt x="0" y="87048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74699FA1-C506-95D6-559C-2497C8900BF6}"/>
              </a:ext>
            </a:extLst>
          </p:cNvPr>
          <p:cNvSpPr/>
          <p:nvPr/>
        </p:nvSpPr>
        <p:spPr>
          <a:xfrm>
            <a:off x="12896974" y="8200480"/>
            <a:ext cx="821880" cy="875880"/>
          </a:xfrm>
          <a:custGeom>
            <a:avLst/>
            <a:gdLst/>
            <a:ahLst/>
            <a:cxnLst/>
            <a:rect l="l" t="t" r="r" b="b"/>
            <a:pathLst>
              <a:path w="821880" h="875880">
                <a:moveTo>
                  <a:pt x="0" y="0"/>
                </a:moveTo>
                <a:lnTo>
                  <a:pt x="821880" y="0"/>
                </a:lnTo>
                <a:lnTo>
                  <a:pt x="821880" y="875880"/>
                </a:lnTo>
                <a:lnTo>
                  <a:pt x="0" y="8758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D62E9907-D4EB-93E0-5186-69920756F9DB}"/>
              </a:ext>
            </a:extLst>
          </p:cNvPr>
          <p:cNvSpPr/>
          <p:nvPr/>
        </p:nvSpPr>
        <p:spPr>
          <a:xfrm>
            <a:off x="5161474" y="5629000"/>
            <a:ext cx="785700" cy="761940"/>
          </a:xfrm>
          <a:custGeom>
            <a:avLst/>
            <a:gdLst/>
            <a:ahLst/>
            <a:cxnLst/>
            <a:rect l="l" t="t" r="r" b="b"/>
            <a:pathLst>
              <a:path w="785700" h="761940">
                <a:moveTo>
                  <a:pt x="0" y="0"/>
                </a:moveTo>
                <a:lnTo>
                  <a:pt x="785700" y="0"/>
                </a:lnTo>
                <a:lnTo>
                  <a:pt x="785700" y="761940"/>
                </a:lnTo>
                <a:lnTo>
                  <a:pt x="0" y="76194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5A025D36-18C9-D764-F1BE-112E0CF0DA56}"/>
              </a:ext>
            </a:extLst>
          </p:cNvPr>
          <p:cNvSpPr/>
          <p:nvPr/>
        </p:nvSpPr>
        <p:spPr>
          <a:xfrm>
            <a:off x="6350554" y="5578240"/>
            <a:ext cx="785700" cy="820260"/>
          </a:xfrm>
          <a:custGeom>
            <a:avLst/>
            <a:gdLst/>
            <a:ahLst/>
            <a:cxnLst/>
            <a:rect l="l" t="t" r="r" b="b"/>
            <a:pathLst>
              <a:path w="785700" h="820260">
                <a:moveTo>
                  <a:pt x="0" y="0"/>
                </a:moveTo>
                <a:lnTo>
                  <a:pt x="785700" y="0"/>
                </a:lnTo>
                <a:lnTo>
                  <a:pt x="785700" y="820260"/>
                </a:lnTo>
                <a:lnTo>
                  <a:pt x="0" y="82026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28F30B35-F887-937E-E2E8-63DF0B6C7E0E}"/>
              </a:ext>
            </a:extLst>
          </p:cNvPr>
          <p:cNvSpPr/>
          <p:nvPr/>
        </p:nvSpPr>
        <p:spPr>
          <a:xfrm>
            <a:off x="11454094" y="5596060"/>
            <a:ext cx="719280" cy="741960"/>
          </a:xfrm>
          <a:custGeom>
            <a:avLst/>
            <a:gdLst/>
            <a:ahLst/>
            <a:cxnLst/>
            <a:rect l="l" t="t" r="r" b="b"/>
            <a:pathLst>
              <a:path w="719280" h="741960">
                <a:moveTo>
                  <a:pt x="0" y="0"/>
                </a:moveTo>
                <a:lnTo>
                  <a:pt x="719280" y="0"/>
                </a:lnTo>
                <a:lnTo>
                  <a:pt x="719280" y="741960"/>
                </a:lnTo>
                <a:lnTo>
                  <a:pt x="0" y="74196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95ECE35C-B57E-578A-F5E6-4F890F4B5653}"/>
              </a:ext>
            </a:extLst>
          </p:cNvPr>
          <p:cNvSpPr/>
          <p:nvPr/>
        </p:nvSpPr>
        <p:spPr>
          <a:xfrm>
            <a:off x="10000954" y="2433820"/>
            <a:ext cx="1030860" cy="1087020"/>
          </a:xfrm>
          <a:custGeom>
            <a:avLst/>
            <a:gdLst/>
            <a:ahLst/>
            <a:cxnLst/>
            <a:rect l="l" t="t" r="r" b="b"/>
            <a:pathLst>
              <a:path w="1030860" h="1087020">
                <a:moveTo>
                  <a:pt x="0" y="0"/>
                </a:moveTo>
                <a:lnTo>
                  <a:pt x="1030860" y="0"/>
                </a:lnTo>
                <a:lnTo>
                  <a:pt x="1030860" y="1087020"/>
                </a:lnTo>
                <a:lnTo>
                  <a:pt x="0" y="108702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2BF2AB41-D0BB-905E-B86D-AC951C9AED69}"/>
              </a:ext>
            </a:extLst>
          </p:cNvPr>
          <p:cNvSpPr/>
          <p:nvPr/>
        </p:nvSpPr>
        <p:spPr>
          <a:xfrm>
            <a:off x="7653034" y="5536120"/>
            <a:ext cx="791100" cy="833760"/>
          </a:xfrm>
          <a:custGeom>
            <a:avLst/>
            <a:gdLst/>
            <a:ahLst/>
            <a:cxnLst/>
            <a:rect l="l" t="t" r="r" b="b"/>
            <a:pathLst>
              <a:path w="791100" h="833760">
                <a:moveTo>
                  <a:pt x="0" y="0"/>
                </a:moveTo>
                <a:lnTo>
                  <a:pt x="791100" y="0"/>
                </a:lnTo>
                <a:lnTo>
                  <a:pt x="791100" y="833760"/>
                </a:lnTo>
                <a:lnTo>
                  <a:pt x="0" y="83376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830CEFA2-BF94-1018-DD5D-409325D19AE4}"/>
              </a:ext>
            </a:extLst>
          </p:cNvPr>
          <p:cNvSpPr/>
          <p:nvPr/>
        </p:nvSpPr>
        <p:spPr>
          <a:xfrm>
            <a:off x="14142214" y="4220680"/>
            <a:ext cx="701460" cy="759240"/>
          </a:xfrm>
          <a:custGeom>
            <a:avLst/>
            <a:gdLst/>
            <a:ahLst/>
            <a:cxnLst/>
            <a:rect l="l" t="t" r="r" b="b"/>
            <a:pathLst>
              <a:path w="701460" h="759240">
                <a:moveTo>
                  <a:pt x="0" y="0"/>
                </a:moveTo>
                <a:lnTo>
                  <a:pt x="701460" y="0"/>
                </a:lnTo>
                <a:lnTo>
                  <a:pt x="701460" y="759240"/>
                </a:lnTo>
                <a:lnTo>
                  <a:pt x="0" y="75924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87658DDD-E596-83ED-7567-DF7DDC927811}"/>
              </a:ext>
            </a:extLst>
          </p:cNvPr>
          <p:cNvSpPr/>
          <p:nvPr/>
        </p:nvSpPr>
        <p:spPr>
          <a:xfrm>
            <a:off x="8926894" y="2495380"/>
            <a:ext cx="855360" cy="1070820"/>
          </a:xfrm>
          <a:custGeom>
            <a:avLst/>
            <a:gdLst/>
            <a:ahLst/>
            <a:cxnLst/>
            <a:rect l="l" t="t" r="r" b="b"/>
            <a:pathLst>
              <a:path w="855360" h="1070820">
                <a:moveTo>
                  <a:pt x="0" y="0"/>
                </a:moveTo>
                <a:lnTo>
                  <a:pt x="855360" y="0"/>
                </a:lnTo>
                <a:lnTo>
                  <a:pt x="855360" y="1070820"/>
                </a:lnTo>
                <a:lnTo>
                  <a:pt x="0" y="107082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5D930378-9F30-CE8F-21FA-6E32D9F6AB7C}"/>
              </a:ext>
            </a:extLst>
          </p:cNvPr>
          <p:cNvSpPr/>
          <p:nvPr/>
        </p:nvSpPr>
        <p:spPr>
          <a:xfrm>
            <a:off x="9080794" y="5535040"/>
            <a:ext cx="785700" cy="837000"/>
          </a:xfrm>
          <a:custGeom>
            <a:avLst/>
            <a:gdLst/>
            <a:ahLst/>
            <a:cxnLst/>
            <a:rect l="l" t="t" r="r" b="b"/>
            <a:pathLst>
              <a:path w="785700" h="837000">
                <a:moveTo>
                  <a:pt x="0" y="0"/>
                </a:moveTo>
                <a:lnTo>
                  <a:pt x="785700" y="0"/>
                </a:lnTo>
                <a:lnTo>
                  <a:pt x="785700" y="837000"/>
                </a:lnTo>
                <a:lnTo>
                  <a:pt x="0" y="83700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E8A08B6A-CF82-4EED-12D0-E83F8071C3D0}"/>
              </a:ext>
            </a:extLst>
          </p:cNvPr>
          <p:cNvSpPr/>
          <p:nvPr/>
        </p:nvSpPr>
        <p:spPr>
          <a:xfrm>
            <a:off x="11331514" y="2522380"/>
            <a:ext cx="1025460" cy="1083240"/>
          </a:xfrm>
          <a:custGeom>
            <a:avLst/>
            <a:gdLst/>
            <a:ahLst/>
            <a:cxnLst/>
            <a:rect l="l" t="t" r="r" b="b"/>
            <a:pathLst>
              <a:path w="1025460" h="1083240">
                <a:moveTo>
                  <a:pt x="0" y="0"/>
                </a:moveTo>
                <a:lnTo>
                  <a:pt x="1025460" y="0"/>
                </a:lnTo>
                <a:lnTo>
                  <a:pt x="1025460" y="1083240"/>
                </a:lnTo>
                <a:lnTo>
                  <a:pt x="0" y="108324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7FF008EF-7590-F369-3CD7-3B8DB51931C4}"/>
              </a:ext>
            </a:extLst>
          </p:cNvPr>
          <p:cNvSpPr/>
          <p:nvPr/>
        </p:nvSpPr>
        <p:spPr>
          <a:xfrm>
            <a:off x="3608434" y="5532880"/>
            <a:ext cx="785700" cy="839160"/>
          </a:xfrm>
          <a:custGeom>
            <a:avLst/>
            <a:gdLst/>
            <a:ahLst/>
            <a:cxnLst/>
            <a:rect l="l" t="t" r="r" b="b"/>
            <a:pathLst>
              <a:path w="785700" h="839160">
                <a:moveTo>
                  <a:pt x="0" y="0"/>
                </a:moveTo>
                <a:lnTo>
                  <a:pt x="785700" y="0"/>
                </a:lnTo>
                <a:lnTo>
                  <a:pt x="785700" y="839160"/>
                </a:lnTo>
                <a:lnTo>
                  <a:pt x="0" y="83916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A5C50961-20C0-9C8A-0C5F-57B86195D529}"/>
              </a:ext>
            </a:extLst>
          </p:cNvPr>
          <p:cNvSpPr/>
          <p:nvPr/>
        </p:nvSpPr>
        <p:spPr>
          <a:xfrm>
            <a:off x="10315774" y="5651140"/>
            <a:ext cx="789480" cy="656100"/>
          </a:xfrm>
          <a:custGeom>
            <a:avLst/>
            <a:gdLst/>
            <a:ahLst/>
            <a:cxnLst/>
            <a:rect l="l" t="t" r="r" b="b"/>
            <a:pathLst>
              <a:path w="789480" h="656100">
                <a:moveTo>
                  <a:pt x="0" y="0"/>
                </a:moveTo>
                <a:lnTo>
                  <a:pt x="789480" y="0"/>
                </a:lnTo>
                <a:lnTo>
                  <a:pt x="789480" y="656100"/>
                </a:lnTo>
                <a:lnTo>
                  <a:pt x="0" y="65610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7CEB72CD-754C-9AC8-1551-ADB943827855}"/>
              </a:ext>
            </a:extLst>
          </p:cNvPr>
          <p:cNvSpPr/>
          <p:nvPr/>
        </p:nvSpPr>
        <p:spPr>
          <a:xfrm>
            <a:off x="12918034" y="5559880"/>
            <a:ext cx="719280" cy="757620"/>
          </a:xfrm>
          <a:custGeom>
            <a:avLst/>
            <a:gdLst/>
            <a:ahLst/>
            <a:cxnLst/>
            <a:rect l="l" t="t" r="r" b="b"/>
            <a:pathLst>
              <a:path w="719280" h="757620">
                <a:moveTo>
                  <a:pt x="0" y="0"/>
                </a:moveTo>
                <a:lnTo>
                  <a:pt x="719280" y="0"/>
                </a:lnTo>
                <a:lnTo>
                  <a:pt x="719280" y="757620"/>
                </a:lnTo>
                <a:lnTo>
                  <a:pt x="0" y="75762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id="{B38C8925-9E0F-C7D9-1228-54CEE41EBA42}"/>
              </a:ext>
            </a:extLst>
          </p:cNvPr>
          <p:cNvSpPr/>
          <p:nvPr/>
        </p:nvSpPr>
        <p:spPr>
          <a:xfrm>
            <a:off x="4865554" y="7008160"/>
            <a:ext cx="633960" cy="766800"/>
          </a:xfrm>
          <a:custGeom>
            <a:avLst/>
            <a:gdLst/>
            <a:ahLst/>
            <a:cxnLst/>
            <a:rect l="l" t="t" r="r" b="b"/>
            <a:pathLst>
              <a:path w="633960" h="766800">
                <a:moveTo>
                  <a:pt x="0" y="0"/>
                </a:moveTo>
                <a:lnTo>
                  <a:pt x="633960" y="0"/>
                </a:lnTo>
                <a:lnTo>
                  <a:pt x="633960" y="766800"/>
                </a:lnTo>
                <a:lnTo>
                  <a:pt x="0" y="76680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2">
            <a:extLst>
              <a:ext uri="{FF2B5EF4-FFF2-40B4-BE49-F238E27FC236}">
                <a16:creationId xmlns:a16="http://schemas.microsoft.com/office/drawing/2014/main" id="{C5B219D2-37E3-4086-D647-EE283D5F73BD}"/>
              </a:ext>
            </a:extLst>
          </p:cNvPr>
          <p:cNvSpPr/>
          <p:nvPr/>
        </p:nvSpPr>
        <p:spPr>
          <a:xfrm>
            <a:off x="7642234" y="7015720"/>
            <a:ext cx="730080" cy="720360"/>
          </a:xfrm>
          <a:custGeom>
            <a:avLst/>
            <a:gdLst/>
            <a:ahLst/>
            <a:cxnLst/>
            <a:rect l="l" t="t" r="r" b="b"/>
            <a:pathLst>
              <a:path w="730080" h="720360">
                <a:moveTo>
                  <a:pt x="0" y="0"/>
                </a:moveTo>
                <a:lnTo>
                  <a:pt x="730080" y="0"/>
                </a:lnTo>
                <a:lnTo>
                  <a:pt x="730080" y="720360"/>
                </a:lnTo>
                <a:lnTo>
                  <a:pt x="0" y="72036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98DAD9BA-3FA3-0FCC-B53B-B66FF29E76F2}"/>
              </a:ext>
            </a:extLst>
          </p:cNvPr>
          <p:cNvSpPr/>
          <p:nvPr/>
        </p:nvSpPr>
        <p:spPr>
          <a:xfrm>
            <a:off x="9043534" y="6953080"/>
            <a:ext cx="720360" cy="767340"/>
          </a:xfrm>
          <a:custGeom>
            <a:avLst/>
            <a:gdLst/>
            <a:ahLst/>
            <a:cxnLst/>
            <a:rect l="l" t="t" r="r" b="b"/>
            <a:pathLst>
              <a:path w="720360" h="767340">
                <a:moveTo>
                  <a:pt x="0" y="0"/>
                </a:moveTo>
                <a:lnTo>
                  <a:pt x="720360" y="0"/>
                </a:lnTo>
                <a:lnTo>
                  <a:pt x="720360" y="767340"/>
                </a:lnTo>
                <a:lnTo>
                  <a:pt x="0" y="76734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F6CDDC21-76C0-DAE1-26A4-373A7486F8E4}"/>
              </a:ext>
            </a:extLst>
          </p:cNvPr>
          <p:cNvSpPr/>
          <p:nvPr/>
        </p:nvSpPr>
        <p:spPr>
          <a:xfrm>
            <a:off x="14249134" y="5572300"/>
            <a:ext cx="518940" cy="725220"/>
          </a:xfrm>
          <a:custGeom>
            <a:avLst/>
            <a:gdLst/>
            <a:ahLst/>
            <a:cxnLst/>
            <a:rect l="l" t="t" r="r" b="b"/>
            <a:pathLst>
              <a:path w="518940" h="725220">
                <a:moveTo>
                  <a:pt x="0" y="0"/>
                </a:moveTo>
                <a:lnTo>
                  <a:pt x="518940" y="0"/>
                </a:lnTo>
                <a:lnTo>
                  <a:pt x="518940" y="725220"/>
                </a:lnTo>
                <a:lnTo>
                  <a:pt x="0" y="72522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30867440-5D1D-CD71-C1C4-026316407033}"/>
              </a:ext>
            </a:extLst>
          </p:cNvPr>
          <p:cNvSpPr/>
          <p:nvPr/>
        </p:nvSpPr>
        <p:spPr>
          <a:xfrm>
            <a:off x="10363294" y="7036780"/>
            <a:ext cx="722520" cy="677700"/>
          </a:xfrm>
          <a:custGeom>
            <a:avLst/>
            <a:gdLst/>
            <a:ahLst/>
            <a:cxnLst/>
            <a:rect l="l" t="t" r="r" b="b"/>
            <a:pathLst>
              <a:path w="722520" h="677700">
                <a:moveTo>
                  <a:pt x="0" y="0"/>
                </a:moveTo>
                <a:lnTo>
                  <a:pt x="722520" y="0"/>
                </a:lnTo>
                <a:lnTo>
                  <a:pt x="722520" y="677700"/>
                </a:lnTo>
                <a:lnTo>
                  <a:pt x="0" y="67770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id="{D6FEF86D-70F3-5B9B-23ED-C64EA0105DBD}"/>
              </a:ext>
            </a:extLst>
          </p:cNvPr>
          <p:cNvSpPr/>
          <p:nvPr/>
        </p:nvSpPr>
        <p:spPr>
          <a:xfrm>
            <a:off x="3459394" y="6895300"/>
            <a:ext cx="720360" cy="764100"/>
          </a:xfrm>
          <a:custGeom>
            <a:avLst/>
            <a:gdLst/>
            <a:ahLst/>
            <a:cxnLst/>
            <a:rect l="l" t="t" r="r" b="b"/>
            <a:pathLst>
              <a:path w="720360" h="764100">
                <a:moveTo>
                  <a:pt x="0" y="0"/>
                </a:moveTo>
                <a:lnTo>
                  <a:pt x="720360" y="0"/>
                </a:lnTo>
                <a:lnTo>
                  <a:pt x="720360" y="764100"/>
                </a:lnTo>
                <a:lnTo>
                  <a:pt x="0" y="76410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4BBA7CFF-DCB8-71F8-1F75-D8AC4BCD816F}"/>
              </a:ext>
            </a:extLst>
          </p:cNvPr>
          <p:cNvSpPr/>
          <p:nvPr/>
        </p:nvSpPr>
        <p:spPr>
          <a:xfrm>
            <a:off x="11467054" y="6913120"/>
            <a:ext cx="724140" cy="773820"/>
          </a:xfrm>
          <a:custGeom>
            <a:avLst/>
            <a:gdLst/>
            <a:ahLst/>
            <a:cxnLst/>
            <a:rect l="l" t="t" r="r" b="b"/>
            <a:pathLst>
              <a:path w="724140" h="773820">
                <a:moveTo>
                  <a:pt x="0" y="0"/>
                </a:moveTo>
                <a:lnTo>
                  <a:pt x="724140" y="0"/>
                </a:lnTo>
                <a:lnTo>
                  <a:pt x="724140" y="773820"/>
                </a:lnTo>
                <a:lnTo>
                  <a:pt x="0" y="77382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8">
            <a:extLst>
              <a:ext uri="{FF2B5EF4-FFF2-40B4-BE49-F238E27FC236}">
                <a16:creationId xmlns:a16="http://schemas.microsoft.com/office/drawing/2014/main" id="{CE2A68F1-E525-C376-6073-02826C517BA4}"/>
              </a:ext>
            </a:extLst>
          </p:cNvPr>
          <p:cNvSpPr/>
          <p:nvPr/>
        </p:nvSpPr>
        <p:spPr>
          <a:xfrm>
            <a:off x="11424394" y="8003920"/>
            <a:ext cx="1063800" cy="1051380"/>
          </a:xfrm>
          <a:custGeom>
            <a:avLst/>
            <a:gdLst/>
            <a:ahLst/>
            <a:cxnLst/>
            <a:rect l="l" t="t" r="r" b="b"/>
            <a:pathLst>
              <a:path w="1063800" h="1051380">
                <a:moveTo>
                  <a:pt x="0" y="0"/>
                </a:moveTo>
                <a:lnTo>
                  <a:pt x="1063800" y="0"/>
                </a:lnTo>
                <a:lnTo>
                  <a:pt x="1063800" y="1051380"/>
                </a:lnTo>
                <a:lnTo>
                  <a:pt x="0" y="105138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1B29F5E2-0BDB-1F9A-60B0-65961155F312}"/>
              </a:ext>
            </a:extLst>
          </p:cNvPr>
          <p:cNvSpPr/>
          <p:nvPr/>
        </p:nvSpPr>
        <p:spPr>
          <a:xfrm>
            <a:off x="14165434" y="6748960"/>
            <a:ext cx="826740" cy="880740"/>
          </a:xfrm>
          <a:custGeom>
            <a:avLst/>
            <a:gdLst/>
            <a:ahLst/>
            <a:cxnLst/>
            <a:rect l="l" t="t" r="r" b="b"/>
            <a:pathLst>
              <a:path w="826740" h="880740">
                <a:moveTo>
                  <a:pt x="0" y="0"/>
                </a:moveTo>
                <a:lnTo>
                  <a:pt x="826740" y="0"/>
                </a:lnTo>
                <a:lnTo>
                  <a:pt x="826740" y="880740"/>
                </a:lnTo>
                <a:lnTo>
                  <a:pt x="0" y="88074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50">
            <a:extLst>
              <a:ext uri="{FF2B5EF4-FFF2-40B4-BE49-F238E27FC236}">
                <a16:creationId xmlns:a16="http://schemas.microsoft.com/office/drawing/2014/main" id="{0C84DCFF-23E6-D2A6-A6C4-8539CC1004C8}"/>
              </a:ext>
            </a:extLst>
          </p:cNvPr>
          <p:cNvSpPr/>
          <p:nvPr/>
        </p:nvSpPr>
        <p:spPr>
          <a:xfrm>
            <a:off x="6231214" y="7085380"/>
            <a:ext cx="724680" cy="769500"/>
          </a:xfrm>
          <a:custGeom>
            <a:avLst/>
            <a:gdLst/>
            <a:ahLst/>
            <a:cxnLst/>
            <a:rect l="l" t="t" r="r" b="b"/>
            <a:pathLst>
              <a:path w="724680" h="769500">
                <a:moveTo>
                  <a:pt x="0" y="0"/>
                </a:moveTo>
                <a:lnTo>
                  <a:pt x="724680" y="0"/>
                </a:lnTo>
                <a:lnTo>
                  <a:pt x="724680" y="769500"/>
                </a:lnTo>
                <a:lnTo>
                  <a:pt x="0" y="76950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51">
            <a:extLst>
              <a:ext uri="{FF2B5EF4-FFF2-40B4-BE49-F238E27FC236}">
                <a16:creationId xmlns:a16="http://schemas.microsoft.com/office/drawing/2014/main" id="{2B888F4A-CAFE-ADDA-7502-F6DED51A3C43}"/>
              </a:ext>
            </a:extLst>
          </p:cNvPr>
          <p:cNvSpPr/>
          <p:nvPr/>
        </p:nvSpPr>
        <p:spPr>
          <a:xfrm>
            <a:off x="12916954" y="6885040"/>
            <a:ext cx="679860" cy="720900"/>
          </a:xfrm>
          <a:custGeom>
            <a:avLst/>
            <a:gdLst/>
            <a:ahLst/>
            <a:cxnLst/>
            <a:rect l="l" t="t" r="r" b="b"/>
            <a:pathLst>
              <a:path w="679860" h="720900">
                <a:moveTo>
                  <a:pt x="0" y="0"/>
                </a:moveTo>
                <a:lnTo>
                  <a:pt x="679860" y="0"/>
                </a:lnTo>
                <a:lnTo>
                  <a:pt x="679860" y="720900"/>
                </a:lnTo>
                <a:lnTo>
                  <a:pt x="0" y="72090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2">
            <a:extLst>
              <a:ext uri="{FF2B5EF4-FFF2-40B4-BE49-F238E27FC236}">
                <a16:creationId xmlns:a16="http://schemas.microsoft.com/office/drawing/2014/main" id="{405214F9-DB39-4D96-9A9F-078BC3753754}"/>
              </a:ext>
            </a:extLst>
          </p:cNvPr>
          <p:cNvSpPr/>
          <p:nvPr/>
        </p:nvSpPr>
        <p:spPr>
          <a:xfrm>
            <a:off x="12754954" y="3983620"/>
            <a:ext cx="945540" cy="1004940"/>
          </a:xfrm>
          <a:custGeom>
            <a:avLst/>
            <a:gdLst/>
            <a:ahLst/>
            <a:cxnLst/>
            <a:rect l="l" t="t" r="r" b="b"/>
            <a:pathLst>
              <a:path w="945540" h="1004940">
                <a:moveTo>
                  <a:pt x="0" y="0"/>
                </a:moveTo>
                <a:lnTo>
                  <a:pt x="945540" y="0"/>
                </a:lnTo>
                <a:lnTo>
                  <a:pt x="94554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0DDBAA08-83F0-E79B-5C17-A7EB3429C627}"/>
              </a:ext>
            </a:extLst>
          </p:cNvPr>
          <p:cNvSpPr/>
          <p:nvPr/>
        </p:nvSpPr>
        <p:spPr>
          <a:xfrm>
            <a:off x="4768354" y="4055980"/>
            <a:ext cx="940680" cy="1004940"/>
          </a:xfrm>
          <a:custGeom>
            <a:avLst/>
            <a:gdLst/>
            <a:ahLst/>
            <a:cxnLst/>
            <a:rect l="l" t="t" r="r" b="b"/>
            <a:pathLst>
              <a:path w="940680" h="1004940">
                <a:moveTo>
                  <a:pt x="0" y="0"/>
                </a:moveTo>
                <a:lnTo>
                  <a:pt x="940680" y="0"/>
                </a:lnTo>
                <a:lnTo>
                  <a:pt x="94068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5B9A0006-D28A-2E2D-6B8A-94F6905B9507}"/>
              </a:ext>
            </a:extLst>
          </p:cNvPr>
          <p:cNvSpPr/>
          <p:nvPr/>
        </p:nvSpPr>
        <p:spPr>
          <a:xfrm>
            <a:off x="11444374" y="4064620"/>
            <a:ext cx="609660" cy="1004940"/>
          </a:xfrm>
          <a:custGeom>
            <a:avLst/>
            <a:gdLst/>
            <a:ahLst/>
            <a:cxnLst/>
            <a:rect l="l" t="t" r="r" b="b"/>
            <a:pathLst>
              <a:path w="609660" h="1004940">
                <a:moveTo>
                  <a:pt x="0" y="0"/>
                </a:moveTo>
                <a:lnTo>
                  <a:pt x="609660" y="0"/>
                </a:lnTo>
                <a:lnTo>
                  <a:pt x="60966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5">
            <a:extLst>
              <a:ext uri="{FF2B5EF4-FFF2-40B4-BE49-F238E27FC236}">
                <a16:creationId xmlns:a16="http://schemas.microsoft.com/office/drawing/2014/main" id="{B08017DA-884A-B394-E8B3-27A5AFF53FEA}"/>
              </a:ext>
            </a:extLst>
          </p:cNvPr>
          <p:cNvSpPr/>
          <p:nvPr/>
        </p:nvSpPr>
        <p:spPr>
          <a:xfrm>
            <a:off x="6221494" y="4037620"/>
            <a:ext cx="940680" cy="1000080"/>
          </a:xfrm>
          <a:custGeom>
            <a:avLst/>
            <a:gdLst/>
            <a:ahLst/>
            <a:cxnLst/>
            <a:rect l="l" t="t" r="r" b="b"/>
            <a:pathLst>
              <a:path w="940680" h="1000080">
                <a:moveTo>
                  <a:pt x="0" y="0"/>
                </a:moveTo>
                <a:lnTo>
                  <a:pt x="940680" y="0"/>
                </a:lnTo>
                <a:lnTo>
                  <a:pt x="940680" y="1000080"/>
                </a:lnTo>
                <a:lnTo>
                  <a:pt x="0" y="100008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AEB58439-8CD3-2E56-8D80-1926656176A2}"/>
              </a:ext>
            </a:extLst>
          </p:cNvPr>
          <p:cNvSpPr/>
          <p:nvPr/>
        </p:nvSpPr>
        <p:spPr>
          <a:xfrm>
            <a:off x="7560694" y="4054900"/>
            <a:ext cx="942840" cy="1008720"/>
          </a:xfrm>
          <a:custGeom>
            <a:avLst/>
            <a:gdLst/>
            <a:ahLst/>
            <a:cxnLst/>
            <a:rect l="l" t="t" r="r" b="b"/>
            <a:pathLst>
              <a:path w="942840" h="1008720">
                <a:moveTo>
                  <a:pt x="0" y="0"/>
                </a:moveTo>
                <a:lnTo>
                  <a:pt x="942840" y="0"/>
                </a:lnTo>
                <a:lnTo>
                  <a:pt x="942840" y="1008720"/>
                </a:lnTo>
                <a:lnTo>
                  <a:pt x="0" y="100872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7">
            <a:extLst>
              <a:ext uri="{FF2B5EF4-FFF2-40B4-BE49-F238E27FC236}">
                <a16:creationId xmlns:a16="http://schemas.microsoft.com/office/drawing/2014/main" id="{D1D6C3BB-50EE-3A6E-3EA4-208BB12B12B1}"/>
              </a:ext>
            </a:extLst>
          </p:cNvPr>
          <p:cNvSpPr/>
          <p:nvPr/>
        </p:nvSpPr>
        <p:spPr>
          <a:xfrm>
            <a:off x="3452374" y="4078120"/>
            <a:ext cx="942840" cy="1004940"/>
          </a:xfrm>
          <a:custGeom>
            <a:avLst/>
            <a:gdLst/>
            <a:ahLst/>
            <a:cxnLst/>
            <a:rect l="l" t="t" r="r" b="b"/>
            <a:pathLst>
              <a:path w="942840" h="1004940">
                <a:moveTo>
                  <a:pt x="0" y="0"/>
                </a:moveTo>
                <a:lnTo>
                  <a:pt x="942840" y="0"/>
                </a:lnTo>
                <a:lnTo>
                  <a:pt x="942840" y="1004940"/>
                </a:lnTo>
                <a:lnTo>
                  <a:pt x="0" y="100494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8">
            <a:extLst>
              <a:ext uri="{FF2B5EF4-FFF2-40B4-BE49-F238E27FC236}">
                <a16:creationId xmlns:a16="http://schemas.microsoft.com/office/drawing/2014/main" id="{6CB5AFC9-8CB0-8739-7076-3E591DE4303F}"/>
              </a:ext>
            </a:extLst>
          </p:cNvPr>
          <p:cNvSpPr/>
          <p:nvPr/>
        </p:nvSpPr>
        <p:spPr>
          <a:xfrm>
            <a:off x="8983594" y="4055440"/>
            <a:ext cx="882900" cy="1001160"/>
          </a:xfrm>
          <a:custGeom>
            <a:avLst/>
            <a:gdLst/>
            <a:ahLst/>
            <a:cxnLst/>
            <a:rect l="l" t="t" r="r" b="b"/>
            <a:pathLst>
              <a:path w="882900" h="1001160">
                <a:moveTo>
                  <a:pt x="0" y="0"/>
                </a:moveTo>
                <a:lnTo>
                  <a:pt x="882900" y="0"/>
                </a:lnTo>
                <a:lnTo>
                  <a:pt x="882900" y="1001160"/>
                </a:lnTo>
                <a:lnTo>
                  <a:pt x="0" y="100116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9">
            <a:extLst>
              <a:ext uri="{FF2B5EF4-FFF2-40B4-BE49-F238E27FC236}">
                <a16:creationId xmlns:a16="http://schemas.microsoft.com/office/drawing/2014/main" id="{C1948B0A-B7AB-051D-7BC5-DC46BA40258D}"/>
              </a:ext>
            </a:extLst>
          </p:cNvPr>
          <p:cNvSpPr/>
          <p:nvPr/>
        </p:nvSpPr>
        <p:spPr>
          <a:xfrm>
            <a:off x="10097614" y="4054900"/>
            <a:ext cx="957960" cy="1002240"/>
          </a:xfrm>
          <a:custGeom>
            <a:avLst/>
            <a:gdLst/>
            <a:ahLst/>
            <a:cxnLst/>
            <a:rect l="l" t="t" r="r" b="b"/>
            <a:pathLst>
              <a:path w="957960" h="1002240">
                <a:moveTo>
                  <a:pt x="0" y="0"/>
                </a:moveTo>
                <a:lnTo>
                  <a:pt x="957960" y="0"/>
                </a:lnTo>
                <a:lnTo>
                  <a:pt x="957960" y="1002240"/>
                </a:lnTo>
                <a:lnTo>
                  <a:pt x="0" y="100224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471AB915-4122-EC3D-53AC-A89279EE3506}"/>
              </a:ext>
            </a:extLst>
          </p:cNvPr>
          <p:cNvSpPr/>
          <p:nvPr/>
        </p:nvSpPr>
        <p:spPr>
          <a:xfrm>
            <a:off x="14270734" y="8407300"/>
            <a:ext cx="655560" cy="648540"/>
          </a:xfrm>
          <a:custGeom>
            <a:avLst/>
            <a:gdLst/>
            <a:ahLst/>
            <a:cxnLst/>
            <a:rect l="l" t="t" r="r" b="b"/>
            <a:pathLst>
              <a:path w="655560" h="648540">
                <a:moveTo>
                  <a:pt x="0" y="0"/>
                </a:moveTo>
                <a:lnTo>
                  <a:pt x="655560" y="0"/>
                </a:lnTo>
                <a:lnTo>
                  <a:pt x="655560" y="648540"/>
                </a:lnTo>
                <a:lnTo>
                  <a:pt x="0" y="648540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61">
            <a:extLst>
              <a:ext uri="{FF2B5EF4-FFF2-40B4-BE49-F238E27FC236}">
                <a16:creationId xmlns:a16="http://schemas.microsoft.com/office/drawing/2014/main" id="{2970F711-04DD-ED74-A059-0AE443416E36}"/>
              </a:ext>
            </a:extLst>
          </p:cNvPr>
          <p:cNvSpPr/>
          <p:nvPr/>
        </p:nvSpPr>
        <p:spPr>
          <a:xfrm>
            <a:off x="12813814" y="2703280"/>
            <a:ext cx="891000" cy="952020"/>
          </a:xfrm>
          <a:custGeom>
            <a:avLst/>
            <a:gdLst/>
            <a:ahLst/>
            <a:cxnLst/>
            <a:rect l="l" t="t" r="r" b="b"/>
            <a:pathLst>
              <a:path w="891000" h="952020">
                <a:moveTo>
                  <a:pt x="0" y="0"/>
                </a:moveTo>
                <a:lnTo>
                  <a:pt x="891000" y="0"/>
                </a:lnTo>
                <a:lnTo>
                  <a:pt x="891000" y="952020"/>
                </a:lnTo>
                <a:lnTo>
                  <a:pt x="0" y="952020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5760458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5948360" y="378540"/>
            <a:ext cx="1915920" cy="2562300"/>
          </a:xfrm>
          <a:custGeom>
            <a:avLst/>
            <a:gdLst/>
            <a:ahLst/>
            <a:cxnLst/>
            <a:rect l="l" t="t" r="r" b="b"/>
            <a:pathLst>
              <a:path w="1915920" h="2562300">
                <a:moveTo>
                  <a:pt x="0" y="0"/>
                </a:moveTo>
                <a:lnTo>
                  <a:pt x="1915920" y="0"/>
                </a:lnTo>
                <a:lnTo>
                  <a:pt x="1915920" y="2562300"/>
                </a:lnTo>
                <a:lnTo>
                  <a:pt x="0" y="2562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6660" y="378540"/>
            <a:ext cx="1940760" cy="2595780"/>
          </a:xfrm>
          <a:custGeom>
            <a:avLst/>
            <a:gdLst/>
            <a:ahLst/>
            <a:cxnLst/>
            <a:rect l="l" t="t" r="r" b="b"/>
            <a:pathLst>
              <a:path w="1940760" h="2595780">
                <a:moveTo>
                  <a:pt x="0" y="0"/>
                </a:moveTo>
                <a:lnTo>
                  <a:pt x="1940760" y="0"/>
                </a:lnTo>
                <a:lnTo>
                  <a:pt x="1940760" y="2595780"/>
                </a:lnTo>
                <a:lnTo>
                  <a:pt x="0" y="2595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21DA866-AEC3-C875-8FB3-6CE5C8F48D4F}"/>
              </a:ext>
            </a:extLst>
          </p:cNvPr>
          <p:cNvSpPr txBox="1">
            <a:spLocks/>
          </p:cNvSpPr>
          <p:nvPr/>
        </p:nvSpPr>
        <p:spPr>
          <a:xfrm>
            <a:off x="3238500" y="729820"/>
            <a:ext cx="11811000" cy="91939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60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6000" dirty="0">
                <a:solidFill>
                  <a:schemeClr val="tx2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D3A2FA8F-D8C2-A4EF-361F-A29C0F3096D9}"/>
              </a:ext>
            </a:extLst>
          </p:cNvPr>
          <p:cNvSpPr/>
          <p:nvPr/>
        </p:nvSpPr>
        <p:spPr>
          <a:xfrm>
            <a:off x="9919346" y="6878477"/>
            <a:ext cx="374760" cy="1166400"/>
          </a:xfrm>
          <a:custGeom>
            <a:avLst/>
            <a:gdLst/>
            <a:ahLst/>
            <a:cxnLst/>
            <a:rect l="l" t="t" r="r" b="b"/>
            <a:pathLst>
              <a:path w="374760" h="1166400">
                <a:moveTo>
                  <a:pt x="0" y="0"/>
                </a:moveTo>
                <a:lnTo>
                  <a:pt x="374760" y="0"/>
                </a:lnTo>
                <a:lnTo>
                  <a:pt x="374760" y="1166400"/>
                </a:lnTo>
                <a:lnTo>
                  <a:pt x="0" y="1166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BF66140C-D9A1-1B8D-100D-FB70BED252C7}"/>
              </a:ext>
            </a:extLst>
          </p:cNvPr>
          <p:cNvGrpSpPr/>
          <p:nvPr/>
        </p:nvGrpSpPr>
        <p:grpSpPr>
          <a:xfrm>
            <a:off x="10875686" y="7013477"/>
            <a:ext cx="898560" cy="896940"/>
            <a:chOff x="0" y="0"/>
            <a:chExt cx="1198080" cy="1195920"/>
          </a:xfrm>
        </p:grpSpPr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FA0C82B-690C-F967-F66A-B1C7F225FB47}"/>
                </a:ext>
              </a:extLst>
            </p:cNvPr>
            <p:cNvSpPr/>
            <p:nvPr/>
          </p:nvSpPr>
          <p:spPr>
            <a:xfrm>
              <a:off x="0" y="2667"/>
              <a:ext cx="1198118" cy="1193292"/>
            </a:xfrm>
            <a:custGeom>
              <a:avLst/>
              <a:gdLst/>
              <a:ahLst/>
              <a:cxnLst/>
              <a:rect l="l" t="t" r="r" b="b"/>
              <a:pathLst>
                <a:path w="1198118" h="1193292">
                  <a:moveTo>
                    <a:pt x="601218" y="235712"/>
                  </a:moveTo>
                  <a:lnTo>
                    <a:pt x="988695" y="623189"/>
                  </a:lnTo>
                  <a:lnTo>
                    <a:pt x="988695" y="1193292"/>
                  </a:lnTo>
                  <a:lnTo>
                    <a:pt x="747776" y="1193292"/>
                  </a:lnTo>
                  <a:lnTo>
                    <a:pt x="747776" y="929259"/>
                  </a:lnTo>
                  <a:cubicBezTo>
                    <a:pt x="747776" y="887730"/>
                    <a:pt x="714121" y="853948"/>
                    <a:pt x="672465" y="853948"/>
                  </a:cubicBezTo>
                  <a:lnTo>
                    <a:pt x="529971" y="853948"/>
                  </a:lnTo>
                  <a:cubicBezTo>
                    <a:pt x="488315" y="853948"/>
                    <a:pt x="454660" y="887603"/>
                    <a:pt x="454660" y="929259"/>
                  </a:cubicBezTo>
                  <a:lnTo>
                    <a:pt x="454660" y="1193292"/>
                  </a:lnTo>
                  <a:lnTo>
                    <a:pt x="213741" y="1193292"/>
                  </a:lnTo>
                  <a:lnTo>
                    <a:pt x="213741" y="623189"/>
                  </a:lnTo>
                  <a:close/>
                  <a:moveTo>
                    <a:pt x="189230" y="42799"/>
                  </a:moveTo>
                  <a:lnTo>
                    <a:pt x="349631" y="42799"/>
                  </a:lnTo>
                  <a:lnTo>
                    <a:pt x="349631" y="198628"/>
                  </a:lnTo>
                  <a:lnTo>
                    <a:pt x="189230" y="359029"/>
                  </a:lnTo>
                  <a:close/>
                  <a:moveTo>
                    <a:pt x="601218" y="0"/>
                  </a:moveTo>
                  <a:lnTo>
                    <a:pt x="1198118" y="623189"/>
                  </a:lnTo>
                  <a:lnTo>
                    <a:pt x="1076452" y="623189"/>
                  </a:lnTo>
                  <a:lnTo>
                    <a:pt x="601218" y="127000"/>
                  </a:lnTo>
                  <a:close/>
                  <a:moveTo>
                    <a:pt x="601218" y="124333"/>
                  </a:moveTo>
                  <a:lnTo>
                    <a:pt x="122555" y="620522"/>
                  </a:lnTo>
                  <a:lnTo>
                    <a:pt x="0" y="620522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14" name="Freeform 19">
            <a:extLst>
              <a:ext uri="{FF2B5EF4-FFF2-40B4-BE49-F238E27FC236}">
                <a16:creationId xmlns:a16="http://schemas.microsoft.com/office/drawing/2014/main" id="{4414F392-8323-AC7E-5A94-CB51EED125DA}"/>
              </a:ext>
            </a:extLst>
          </p:cNvPr>
          <p:cNvSpPr/>
          <p:nvPr/>
        </p:nvSpPr>
        <p:spPr>
          <a:xfrm>
            <a:off x="13709066" y="7111757"/>
            <a:ext cx="867780" cy="700380"/>
          </a:xfrm>
          <a:custGeom>
            <a:avLst/>
            <a:gdLst/>
            <a:ahLst/>
            <a:cxnLst/>
            <a:rect l="l" t="t" r="r" b="b"/>
            <a:pathLst>
              <a:path w="867780" h="700380">
                <a:moveTo>
                  <a:pt x="0" y="0"/>
                </a:moveTo>
                <a:lnTo>
                  <a:pt x="867780" y="0"/>
                </a:lnTo>
                <a:lnTo>
                  <a:pt x="867780" y="700380"/>
                </a:lnTo>
                <a:lnTo>
                  <a:pt x="0" y="700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7F6EDC09-7361-B22E-E5E0-26C7F0CD85AE}"/>
              </a:ext>
            </a:extLst>
          </p:cNvPr>
          <p:cNvSpPr/>
          <p:nvPr/>
        </p:nvSpPr>
        <p:spPr>
          <a:xfrm>
            <a:off x="13796546" y="8913737"/>
            <a:ext cx="996300" cy="730080"/>
          </a:xfrm>
          <a:custGeom>
            <a:avLst/>
            <a:gdLst/>
            <a:ahLst/>
            <a:cxnLst/>
            <a:rect l="l" t="t" r="r" b="b"/>
            <a:pathLst>
              <a:path w="996300" h="730080">
                <a:moveTo>
                  <a:pt x="0" y="0"/>
                </a:moveTo>
                <a:lnTo>
                  <a:pt x="996300" y="0"/>
                </a:lnTo>
                <a:lnTo>
                  <a:pt x="996300" y="730080"/>
                </a:lnTo>
                <a:lnTo>
                  <a:pt x="0" y="730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6D3E30B3-B9BC-7186-0286-66F0EC72C999}"/>
              </a:ext>
            </a:extLst>
          </p:cNvPr>
          <p:cNvGrpSpPr/>
          <p:nvPr/>
        </p:nvGrpSpPr>
        <p:grpSpPr>
          <a:xfrm>
            <a:off x="3606746" y="6973517"/>
            <a:ext cx="976860" cy="976860"/>
            <a:chOff x="0" y="0"/>
            <a:chExt cx="1302480" cy="1302480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386D016F-A8A5-737A-735F-4684BC266D7B}"/>
                </a:ext>
              </a:extLst>
            </p:cNvPr>
            <p:cNvSpPr/>
            <p:nvPr/>
          </p:nvSpPr>
          <p:spPr>
            <a:xfrm>
              <a:off x="0" y="0"/>
              <a:ext cx="1302512" cy="1495425"/>
            </a:xfrm>
            <a:custGeom>
              <a:avLst/>
              <a:gdLst/>
              <a:ahLst/>
              <a:cxnLst/>
              <a:rect l="l" t="t" r="r" b="b"/>
              <a:pathLst>
                <a:path w="1302512" h="1495425">
                  <a:moveTo>
                    <a:pt x="463169" y="370967"/>
                  </a:moveTo>
                  <a:lnTo>
                    <a:pt x="946531" y="651256"/>
                  </a:lnTo>
                  <a:lnTo>
                    <a:pt x="463169" y="931545"/>
                  </a:lnTo>
                  <a:close/>
                  <a:moveTo>
                    <a:pt x="651129" y="698246"/>
                  </a:moveTo>
                  <a:cubicBezTo>
                    <a:pt x="367538" y="698246"/>
                    <a:pt x="137541" y="928243"/>
                    <a:pt x="137541" y="1211834"/>
                  </a:cubicBezTo>
                  <a:cubicBezTo>
                    <a:pt x="137541" y="1495425"/>
                    <a:pt x="367538" y="1164844"/>
                    <a:pt x="651256" y="1164844"/>
                  </a:cubicBezTo>
                  <a:cubicBezTo>
                    <a:pt x="934974" y="1164844"/>
                    <a:pt x="1164844" y="934847"/>
                    <a:pt x="1164844" y="651256"/>
                  </a:cubicBezTo>
                  <a:cubicBezTo>
                    <a:pt x="1164844" y="367665"/>
                    <a:pt x="934847" y="137668"/>
                    <a:pt x="651256" y="137668"/>
                  </a:cubicBezTo>
                  <a:close/>
                  <a:moveTo>
                    <a:pt x="651256" y="0"/>
                  </a:moveTo>
                  <a:cubicBezTo>
                    <a:pt x="1010920" y="0"/>
                    <a:pt x="1302512" y="291592"/>
                    <a:pt x="1302512" y="651256"/>
                  </a:cubicBezTo>
                  <a:cubicBezTo>
                    <a:pt x="1302512" y="1010920"/>
                    <a:pt x="1010920" y="1302512"/>
                    <a:pt x="651256" y="1302512"/>
                  </a:cubicBezTo>
                  <a:cubicBezTo>
                    <a:pt x="291592" y="1302512"/>
                    <a:pt x="0" y="1010920"/>
                    <a:pt x="0" y="651256"/>
                  </a:cubicBezTo>
                  <a:cubicBezTo>
                    <a:pt x="0" y="291592"/>
                    <a:pt x="291592" y="0"/>
                    <a:pt x="651256" y="0"/>
                  </a:cubicBez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18" name="Freeform 23">
            <a:extLst>
              <a:ext uri="{FF2B5EF4-FFF2-40B4-BE49-F238E27FC236}">
                <a16:creationId xmlns:a16="http://schemas.microsoft.com/office/drawing/2014/main" id="{E8707ADB-EDFE-6547-9E8E-9400F753F884}"/>
              </a:ext>
            </a:extLst>
          </p:cNvPr>
          <p:cNvSpPr/>
          <p:nvPr/>
        </p:nvSpPr>
        <p:spPr>
          <a:xfrm>
            <a:off x="7335446" y="8594057"/>
            <a:ext cx="822960" cy="1058400"/>
          </a:xfrm>
          <a:custGeom>
            <a:avLst/>
            <a:gdLst/>
            <a:ahLst/>
            <a:cxnLst/>
            <a:rect l="l" t="t" r="r" b="b"/>
            <a:pathLst>
              <a:path w="822960" h="1058400">
                <a:moveTo>
                  <a:pt x="0" y="0"/>
                </a:moveTo>
                <a:lnTo>
                  <a:pt x="822960" y="0"/>
                </a:lnTo>
                <a:lnTo>
                  <a:pt x="822960" y="1058400"/>
                </a:lnTo>
                <a:lnTo>
                  <a:pt x="0" y="1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D1B8F625-8331-CBB5-9301-F1070493B41A}"/>
              </a:ext>
            </a:extLst>
          </p:cNvPr>
          <p:cNvSpPr/>
          <p:nvPr/>
        </p:nvSpPr>
        <p:spPr>
          <a:xfrm>
            <a:off x="8591486" y="8850017"/>
            <a:ext cx="861840" cy="853200"/>
          </a:xfrm>
          <a:custGeom>
            <a:avLst/>
            <a:gdLst/>
            <a:ahLst/>
            <a:cxnLst/>
            <a:rect l="l" t="t" r="r" b="b"/>
            <a:pathLst>
              <a:path w="861840" h="853200">
                <a:moveTo>
                  <a:pt x="0" y="0"/>
                </a:moveTo>
                <a:lnTo>
                  <a:pt x="861840" y="0"/>
                </a:lnTo>
                <a:lnTo>
                  <a:pt x="861840" y="853200"/>
                </a:lnTo>
                <a:lnTo>
                  <a:pt x="0" y="853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88EB6EA4-72C6-B22F-CC92-F1F58BC6BC1E}"/>
              </a:ext>
            </a:extLst>
          </p:cNvPr>
          <p:cNvSpPr/>
          <p:nvPr/>
        </p:nvSpPr>
        <p:spPr>
          <a:xfrm>
            <a:off x="5024246" y="8690717"/>
            <a:ext cx="592920" cy="856980"/>
          </a:xfrm>
          <a:custGeom>
            <a:avLst/>
            <a:gdLst/>
            <a:ahLst/>
            <a:cxnLst/>
            <a:rect l="l" t="t" r="r" b="b"/>
            <a:pathLst>
              <a:path w="592920" h="856980">
                <a:moveTo>
                  <a:pt x="0" y="0"/>
                </a:moveTo>
                <a:lnTo>
                  <a:pt x="592920" y="0"/>
                </a:lnTo>
                <a:lnTo>
                  <a:pt x="592920" y="856980"/>
                </a:lnTo>
                <a:lnTo>
                  <a:pt x="0" y="8569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B23EDE3C-6348-194A-ACDD-ABD30C1BFDEB}"/>
              </a:ext>
            </a:extLst>
          </p:cNvPr>
          <p:cNvSpPr/>
          <p:nvPr/>
        </p:nvSpPr>
        <p:spPr>
          <a:xfrm>
            <a:off x="9860486" y="8754437"/>
            <a:ext cx="773820" cy="856980"/>
          </a:xfrm>
          <a:custGeom>
            <a:avLst/>
            <a:gdLst/>
            <a:ahLst/>
            <a:cxnLst/>
            <a:rect l="l" t="t" r="r" b="b"/>
            <a:pathLst>
              <a:path w="773820" h="856980">
                <a:moveTo>
                  <a:pt x="0" y="0"/>
                </a:moveTo>
                <a:lnTo>
                  <a:pt x="773820" y="0"/>
                </a:lnTo>
                <a:lnTo>
                  <a:pt x="773820" y="856980"/>
                </a:lnTo>
                <a:lnTo>
                  <a:pt x="0" y="85698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FAABB884-352C-6D4F-5F29-6D141A06AC19}"/>
              </a:ext>
            </a:extLst>
          </p:cNvPr>
          <p:cNvSpPr/>
          <p:nvPr/>
        </p:nvSpPr>
        <p:spPr>
          <a:xfrm>
            <a:off x="12450326" y="8806817"/>
            <a:ext cx="847800" cy="869400"/>
          </a:xfrm>
          <a:custGeom>
            <a:avLst/>
            <a:gdLst/>
            <a:ahLst/>
            <a:cxnLst/>
            <a:rect l="l" t="t" r="r" b="b"/>
            <a:pathLst>
              <a:path w="847800" h="869400">
                <a:moveTo>
                  <a:pt x="0" y="0"/>
                </a:moveTo>
                <a:lnTo>
                  <a:pt x="847800" y="0"/>
                </a:lnTo>
                <a:lnTo>
                  <a:pt x="847800" y="869400"/>
                </a:lnTo>
                <a:lnTo>
                  <a:pt x="0" y="8694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D44560F4-D2A9-1BC8-0B8D-82094ACBB83F}"/>
              </a:ext>
            </a:extLst>
          </p:cNvPr>
          <p:cNvSpPr/>
          <p:nvPr/>
        </p:nvSpPr>
        <p:spPr>
          <a:xfrm>
            <a:off x="4822286" y="7169537"/>
            <a:ext cx="1042740" cy="706320"/>
          </a:xfrm>
          <a:custGeom>
            <a:avLst/>
            <a:gdLst/>
            <a:ahLst/>
            <a:cxnLst/>
            <a:rect l="l" t="t" r="r" b="b"/>
            <a:pathLst>
              <a:path w="1042740" h="706320">
                <a:moveTo>
                  <a:pt x="0" y="0"/>
                </a:moveTo>
                <a:lnTo>
                  <a:pt x="1042740" y="0"/>
                </a:lnTo>
                <a:lnTo>
                  <a:pt x="1042740" y="706320"/>
                </a:lnTo>
                <a:lnTo>
                  <a:pt x="0" y="70632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984D0E28-B6DC-A2AC-5912-EE0726183939}"/>
              </a:ext>
            </a:extLst>
          </p:cNvPr>
          <p:cNvSpPr/>
          <p:nvPr/>
        </p:nvSpPr>
        <p:spPr>
          <a:xfrm>
            <a:off x="3906446" y="8461757"/>
            <a:ext cx="536760" cy="1314900"/>
          </a:xfrm>
          <a:custGeom>
            <a:avLst/>
            <a:gdLst/>
            <a:ahLst/>
            <a:cxnLst/>
            <a:rect l="l" t="t" r="r" b="b"/>
            <a:pathLst>
              <a:path w="536760" h="1314900">
                <a:moveTo>
                  <a:pt x="0" y="0"/>
                </a:moveTo>
                <a:lnTo>
                  <a:pt x="536760" y="0"/>
                </a:lnTo>
                <a:lnTo>
                  <a:pt x="536760" y="1314900"/>
                </a:lnTo>
                <a:lnTo>
                  <a:pt x="0" y="13149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96FD20F0-67C3-466E-A8D3-C4CED66C7446}"/>
              </a:ext>
            </a:extLst>
          </p:cNvPr>
          <p:cNvSpPr/>
          <p:nvPr/>
        </p:nvSpPr>
        <p:spPr>
          <a:xfrm>
            <a:off x="10969106" y="8806817"/>
            <a:ext cx="983340" cy="777060"/>
          </a:xfrm>
          <a:custGeom>
            <a:avLst/>
            <a:gdLst/>
            <a:ahLst/>
            <a:cxnLst/>
            <a:rect l="l" t="t" r="r" b="b"/>
            <a:pathLst>
              <a:path w="983340" h="777060">
                <a:moveTo>
                  <a:pt x="0" y="0"/>
                </a:moveTo>
                <a:lnTo>
                  <a:pt x="983340" y="0"/>
                </a:lnTo>
                <a:lnTo>
                  <a:pt x="983340" y="777060"/>
                </a:lnTo>
                <a:lnTo>
                  <a:pt x="0" y="77706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34E1A627-50B6-77FF-3357-1365CA80AA3F}"/>
              </a:ext>
            </a:extLst>
          </p:cNvPr>
          <p:cNvSpPr/>
          <p:nvPr/>
        </p:nvSpPr>
        <p:spPr>
          <a:xfrm>
            <a:off x="6177146" y="8767937"/>
            <a:ext cx="809460" cy="815940"/>
          </a:xfrm>
          <a:custGeom>
            <a:avLst/>
            <a:gdLst/>
            <a:ahLst/>
            <a:cxnLst/>
            <a:rect l="l" t="t" r="r" b="b"/>
            <a:pathLst>
              <a:path w="809460" h="815940">
                <a:moveTo>
                  <a:pt x="0" y="0"/>
                </a:moveTo>
                <a:lnTo>
                  <a:pt x="809460" y="0"/>
                </a:lnTo>
                <a:lnTo>
                  <a:pt x="809460" y="815940"/>
                </a:lnTo>
                <a:lnTo>
                  <a:pt x="0" y="81594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D250EF11-B30C-D78C-DF10-020174779D82}"/>
              </a:ext>
            </a:extLst>
          </p:cNvPr>
          <p:cNvSpPr/>
          <p:nvPr/>
        </p:nvSpPr>
        <p:spPr>
          <a:xfrm>
            <a:off x="12356366" y="6998357"/>
            <a:ext cx="770580" cy="927180"/>
          </a:xfrm>
          <a:custGeom>
            <a:avLst/>
            <a:gdLst/>
            <a:ahLst/>
            <a:cxnLst/>
            <a:rect l="l" t="t" r="r" b="b"/>
            <a:pathLst>
              <a:path w="770580" h="927180">
                <a:moveTo>
                  <a:pt x="0" y="0"/>
                </a:moveTo>
                <a:lnTo>
                  <a:pt x="770580" y="0"/>
                </a:lnTo>
                <a:lnTo>
                  <a:pt x="770580" y="927180"/>
                </a:lnTo>
                <a:lnTo>
                  <a:pt x="0" y="92718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4F88969F-6B0E-8F9C-13AA-8DC7DB1EDB96}"/>
              </a:ext>
            </a:extLst>
          </p:cNvPr>
          <p:cNvSpPr/>
          <p:nvPr/>
        </p:nvSpPr>
        <p:spPr>
          <a:xfrm>
            <a:off x="13750106" y="1993097"/>
            <a:ext cx="850500" cy="849420"/>
          </a:xfrm>
          <a:custGeom>
            <a:avLst/>
            <a:gdLst/>
            <a:ahLst/>
            <a:cxnLst/>
            <a:rect l="l" t="t" r="r" b="b"/>
            <a:pathLst>
              <a:path w="850500" h="849420">
                <a:moveTo>
                  <a:pt x="0" y="0"/>
                </a:moveTo>
                <a:lnTo>
                  <a:pt x="850500" y="0"/>
                </a:lnTo>
                <a:lnTo>
                  <a:pt x="850500" y="849420"/>
                </a:lnTo>
                <a:lnTo>
                  <a:pt x="0" y="84942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607D9F34-8937-E45D-1A15-8660E7B26DB9}"/>
              </a:ext>
            </a:extLst>
          </p:cNvPr>
          <p:cNvSpPr/>
          <p:nvPr/>
        </p:nvSpPr>
        <p:spPr>
          <a:xfrm>
            <a:off x="12318566" y="3596897"/>
            <a:ext cx="827820" cy="826200"/>
          </a:xfrm>
          <a:custGeom>
            <a:avLst/>
            <a:gdLst/>
            <a:ahLst/>
            <a:cxnLst/>
            <a:rect l="l" t="t" r="r" b="b"/>
            <a:pathLst>
              <a:path w="827820" h="826200">
                <a:moveTo>
                  <a:pt x="0" y="0"/>
                </a:moveTo>
                <a:lnTo>
                  <a:pt x="827820" y="0"/>
                </a:lnTo>
                <a:lnTo>
                  <a:pt x="827820" y="826200"/>
                </a:lnTo>
                <a:lnTo>
                  <a:pt x="0" y="82620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E0D08BC3-AF6E-7E1E-FDEA-FBD2E125FEE1}"/>
              </a:ext>
            </a:extLst>
          </p:cNvPr>
          <p:cNvSpPr/>
          <p:nvPr/>
        </p:nvSpPr>
        <p:spPr>
          <a:xfrm>
            <a:off x="6199286" y="7105817"/>
            <a:ext cx="763020" cy="844560"/>
          </a:xfrm>
          <a:custGeom>
            <a:avLst/>
            <a:gdLst/>
            <a:ahLst/>
            <a:cxnLst/>
            <a:rect l="l" t="t" r="r" b="b"/>
            <a:pathLst>
              <a:path w="763020" h="844560">
                <a:moveTo>
                  <a:pt x="0" y="0"/>
                </a:moveTo>
                <a:lnTo>
                  <a:pt x="763020" y="0"/>
                </a:lnTo>
                <a:lnTo>
                  <a:pt x="763020" y="844560"/>
                </a:lnTo>
                <a:lnTo>
                  <a:pt x="0" y="84456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9A696F6A-EB2F-4A32-0CB6-6CDEA12F2897}"/>
              </a:ext>
            </a:extLst>
          </p:cNvPr>
          <p:cNvSpPr/>
          <p:nvPr/>
        </p:nvSpPr>
        <p:spPr>
          <a:xfrm>
            <a:off x="4790966" y="2112437"/>
            <a:ext cx="747360" cy="745740"/>
          </a:xfrm>
          <a:custGeom>
            <a:avLst/>
            <a:gdLst/>
            <a:ahLst/>
            <a:cxnLst/>
            <a:rect l="l" t="t" r="r" b="b"/>
            <a:pathLst>
              <a:path w="747360" h="745740">
                <a:moveTo>
                  <a:pt x="0" y="0"/>
                </a:moveTo>
                <a:lnTo>
                  <a:pt x="747360" y="0"/>
                </a:lnTo>
                <a:lnTo>
                  <a:pt x="747360" y="745740"/>
                </a:lnTo>
                <a:lnTo>
                  <a:pt x="0" y="74574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4AD82AB6-EB3F-AF8D-9ADB-4748F6AD360D}"/>
              </a:ext>
            </a:extLst>
          </p:cNvPr>
          <p:cNvSpPr/>
          <p:nvPr/>
        </p:nvSpPr>
        <p:spPr>
          <a:xfrm>
            <a:off x="13707446" y="5256317"/>
            <a:ext cx="907200" cy="908820"/>
          </a:xfrm>
          <a:custGeom>
            <a:avLst/>
            <a:gdLst/>
            <a:ahLst/>
            <a:cxnLst/>
            <a:rect l="l" t="t" r="r" b="b"/>
            <a:pathLst>
              <a:path w="907200" h="908820">
                <a:moveTo>
                  <a:pt x="0" y="0"/>
                </a:moveTo>
                <a:lnTo>
                  <a:pt x="907200" y="0"/>
                </a:lnTo>
                <a:lnTo>
                  <a:pt x="907200" y="908820"/>
                </a:lnTo>
                <a:lnTo>
                  <a:pt x="0" y="90882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FEF747AB-C073-330B-0F7D-CB198BAC898B}"/>
              </a:ext>
            </a:extLst>
          </p:cNvPr>
          <p:cNvSpPr/>
          <p:nvPr/>
        </p:nvSpPr>
        <p:spPr>
          <a:xfrm>
            <a:off x="3633206" y="2010377"/>
            <a:ext cx="750060" cy="901260"/>
          </a:xfrm>
          <a:custGeom>
            <a:avLst/>
            <a:gdLst/>
            <a:ahLst/>
            <a:cxnLst/>
            <a:rect l="l" t="t" r="r" b="b"/>
            <a:pathLst>
              <a:path w="750060" h="901260">
                <a:moveTo>
                  <a:pt x="0" y="0"/>
                </a:moveTo>
                <a:lnTo>
                  <a:pt x="750060" y="0"/>
                </a:lnTo>
                <a:lnTo>
                  <a:pt x="750060" y="901260"/>
                </a:lnTo>
                <a:lnTo>
                  <a:pt x="0" y="90126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40DE8306-025D-DE43-F1EC-085D5903B387}"/>
              </a:ext>
            </a:extLst>
          </p:cNvPr>
          <p:cNvSpPr/>
          <p:nvPr/>
        </p:nvSpPr>
        <p:spPr>
          <a:xfrm>
            <a:off x="9584006" y="1956917"/>
            <a:ext cx="900720" cy="900720"/>
          </a:xfrm>
          <a:custGeom>
            <a:avLst/>
            <a:gdLst/>
            <a:ahLst/>
            <a:cxnLst/>
            <a:rect l="l" t="t" r="r" b="b"/>
            <a:pathLst>
              <a:path w="900720" h="900720">
                <a:moveTo>
                  <a:pt x="0" y="0"/>
                </a:moveTo>
                <a:lnTo>
                  <a:pt x="900720" y="0"/>
                </a:lnTo>
                <a:lnTo>
                  <a:pt x="90072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88B95FE3-5460-2CAF-11BB-B4CCE87EE216}"/>
              </a:ext>
            </a:extLst>
          </p:cNvPr>
          <p:cNvSpPr/>
          <p:nvPr/>
        </p:nvSpPr>
        <p:spPr>
          <a:xfrm>
            <a:off x="10718006" y="1972577"/>
            <a:ext cx="910980" cy="898560"/>
          </a:xfrm>
          <a:custGeom>
            <a:avLst/>
            <a:gdLst/>
            <a:ahLst/>
            <a:cxnLst/>
            <a:rect l="l" t="t" r="r" b="b"/>
            <a:pathLst>
              <a:path w="910980" h="898560">
                <a:moveTo>
                  <a:pt x="0" y="0"/>
                </a:moveTo>
                <a:lnTo>
                  <a:pt x="910980" y="0"/>
                </a:lnTo>
                <a:lnTo>
                  <a:pt x="910980" y="898560"/>
                </a:lnTo>
                <a:lnTo>
                  <a:pt x="0" y="89856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id="{47CF15B0-CFD4-00C8-5FA4-E0913FFA0CE3}"/>
              </a:ext>
            </a:extLst>
          </p:cNvPr>
          <p:cNvSpPr/>
          <p:nvPr/>
        </p:nvSpPr>
        <p:spPr>
          <a:xfrm>
            <a:off x="6118826" y="1973657"/>
            <a:ext cx="871560" cy="901260"/>
          </a:xfrm>
          <a:custGeom>
            <a:avLst/>
            <a:gdLst/>
            <a:ahLst/>
            <a:cxnLst/>
            <a:rect l="l" t="t" r="r" b="b"/>
            <a:pathLst>
              <a:path w="871560" h="901260">
                <a:moveTo>
                  <a:pt x="0" y="0"/>
                </a:moveTo>
                <a:lnTo>
                  <a:pt x="871560" y="0"/>
                </a:lnTo>
                <a:lnTo>
                  <a:pt x="871560" y="901260"/>
                </a:lnTo>
                <a:lnTo>
                  <a:pt x="0" y="90126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2">
            <a:extLst>
              <a:ext uri="{FF2B5EF4-FFF2-40B4-BE49-F238E27FC236}">
                <a16:creationId xmlns:a16="http://schemas.microsoft.com/office/drawing/2014/main" id="{9541B1AD-3EA8-08CC-5427-89687636EC5E}"/>
              </a:ext>
            </a:extLst>
          </p:cNvPr>
          <p:cNvSpPr/>
          <p:nvPr/>
        </p:nvSpPr>
        <p:spPr>
          <a:xfrm>
            <a:off x="12318566" y="1972577"/>
            <a:ext cx="856980" cy="902340"/>
          </a:xfrm>
          <a:custGeom>
            <a:avLst/>
            <a:gdLst/>
            <a:ahLst/>
            <a:cxnLst/>
            <a:rect l="l" t="t" r="r" b="b"/>
            <a:pathLst>
              <a:path w="856980" h="902340">
                <a:moveTo>
                  <a:pt x="0" y="0"/>
                </a:moveTo>
                <a:lnTo>
                  <a:pt x="856980" y="0"/>
                </a:lnTo>
                <a:lnTo>
                  <a:pt x="856980" y="902340"/>
                </a:lnTo>
                <a:lnTo>
                  <a:pt x="0" y="90234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7A314FF8-0298-4680-3390-EB086146B7DE}"/>
              </a:ext>
            </a:extLst>
          </p:cNvPr>
          <p:cNvSpPr/>
          <p:nvPr/>
        </p:nvSpPr>
        <p:spPr>
          <a:xfrm>
            <a:off x="7270106" y="1973657"/>
            <a:ext cx="847260" cy="900720"/>
          </a:xfrm>
          <a:custGeom>
            <a:avLst/>
            <a:gdLst/>
            <a:ahLst/>
            <a:cxnLst/>
            <a:rect l="l" t="t" r="r" b="b"/>
            <a:pathLst>
              <a:path w="847260" h="900720">
                <a:moveTo>
                  <a:pt x="0" y="0"/>
                </a:moveTo>
                <a:lnTo>
                  <a:pt x="847260" y="0"/>
                </a:lnTo>
                <a:lnTo>
                  <a:pt x="847260" y="900720"/>
                </a:lnTo>
                <a:lnTo>
                  <a:pt x="0" y="90072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BEAE1FFB-46E2-F5A7-2CF1-C9DDE83A9846}"/>
              </a:ext>
            </a:extLst>
          </p:cNvPr>
          <p:cNvSpPr/>
          <p:nvPr/>
        </p:nvSpPr>
        <p:spPr>
          <a:xfrm>
            <a:off x="8359286" y="1973117"/>
            <a:ext cx="912600" cy="902340"/>
          </a:xfrm>
          <a:custGeom>
            <a:avLst/>
            <a:gdLst/>
            <a:ahLst/>
            <a:cxnLst/>
            <a:rect l="l" t="t" r="r" b="b"/>
            <a:pathLst>
              <a:path w="912600" h="902340">
                <a:moveTo>
                  <a:pt x="0" y="0"/>
                </a:moveTo>
                <a:lnTo>
                  <a:pt x="912600" y="0"/>
                </a:lnTo>
                <a:lnTo>
                  <a:pt x="912600" y="902340"/>
                </a:lnTo>
                <a:lnTo>
                  <a:pt x="0" y="90234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F2D66D19-759D-47B5-8F20-02AC3B062ECE}"/>
              </a:ext>
            </a:extLst>
          </p:cNvPr>
          <p:cNvSpPr/>
          <p:nvPr/>
        </p:nvSpPr>
        <p:spPr>
          <a:xfrm>
            <a:off x="13669646" y="3499157"/>
            <a:ext cx="997380" cy="992520"/>
          </a:xfrm>
          <a:custGeom>
            <a:avLst/>
            <a:gdLst/>
            <a:ahLst/>
            <a:cxnLst/>
            <a:rect l="l" t="t" r="r" b="b"/>
            <a:pathLst>
              <a:path w="997380" h="992520">
                <a:moveTo>
                  <a:pt x="0" y="0"/>
                </a:moveTo>
                <a:lnTo>
                  <a:pt x="997380" y="0"/>
                </a:lnTo>
                <a:lnTo>
                  <a:pt x="997380" y="992520"/>
                </a:lnTo>
                <a:lnTo>
                  <a:pt x="0" y="99252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id="{58696334-00E6-9FD1-ACA6-89A1CC095389}"/>
              </a:ext>
            </a:extLst>
          </p:cNvPr>
          <p:cNvSpPr/>
          <p:nvPr/>
        </p:nvSpPr>
        <p:spPr>
          <a:xfrm>
            <a:off x="6022166" y="3555857"/>
            <a:ext cx="890460" cy="892620"/>
          </a:xfrm>
          <a:custGeom>
            <a:avLst/>
            <a:gdLst/>
            <a:ahLst/>
            <a:cxnLst/>
            <a:rect l="l" t="t" r="r" b="b"/>
            <a:pathLst>
              <a:path w="890460" h="892620">
                <a:moveTo>
                  <a:pt x="0" y="0"/>
                </a:moveTo>
                <a:lnTo>
                  <a:pt x="890460" y="0"/>
                </a:lnTo>
                <a:lnTo>
                  <a:pt x="890460" y="892620"/>
                </a:lnTo>
                <a:lnTo>
                  <a:pt x="0" y="892620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00E89D28-F414-59E6-EED9-FC0E9E429B6A}"/>
              </a:ext>
            </a:extLst>
          </p:cNvPr>
          <p:cNvSpPr/>
          <p:nvPr/>
        </p:nvSpPr>
        <p:spPr>
          <a:xfrm>
            <a:off x="7143746" y="3552617"/>
            <a:ext cx="921780" cy="898560"/>
          </a:xfrm>
          <a:custGeom>
            <a:avLst/>
            <a:gdLst/>
            <a:ahLst/>
            <a:cxnLst/>
            <a:rect l="l" t="t" r="r" b="b"/>
            <a:pathLst>
              <a:path w="921780" h="898560">
                <a:moveTo>
                  <a:pt x="0" y="0"/>
                </a:moveTo>
                <a:lnTo>
                  <a:pt x="921780" y="0"/>
                </a:lnTo>
                <a:lnTo>
                  <a:pt x="921780" y="898560"/>
                </a:lnTo>
                <a:lnTo>
                  <a:pt x="0" y="898560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8">
            <a:extLst>
              <a:ext uri="{FF2B5EF4-FFF2-40B4-BE49-F238E27FC236}">
                <a16:creationId xmlns:a16="http://schemas.microsoft.com/office/drawing/2014/main" id="{F42E8DB4-E97B-3561-5A0B-38EACB853B81}"/>
              </a:ext>
            </a:extLst>
          </p:cNvPr>
          <p:cNvSpPr/>
          <p:nvPr/>
        </p:nvSpPr>
        <p:spPr>
          <a:xfrm>
            <a:off x="8279366" y="3553157"/>
            <a:ext cx="900180" cy="897480"/>
          </a:xfrm>
          <a:custGeom>
            <a:avLst/>
            <a:gdLst/>
            <a:ahLst/>
            <a:cxnLst/>
            <a:rect l="l" t="t" r="r" b="b"/>
            <a:pathLst>
              <a:path w="900180" h="897480">
                <a:moveTo>
                  <a:pt x="0" y="0"/>
                </a:moveTo>
                <a:lnTo>
                  <a:pt x="900180" y="0"/>
                </a:lnTo>
                <a:lnTo>
                  <a:pt x="900180" y="897480"/>
                </a:lnTo>
                <a:lnTo>
                  <a:pt x="0" y="89748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006414FB-778D-4C7B-C8F0-E26F8B878257}"/>
              </a:ext>
            </a:extLst>
          </p:cNvPr>
          <p:cNvSpPr/>
          <p:nvPr/>
        </p:nvSpPr>
        <p:spPr>
          <a:xfrm>
            <a:off x="3624566" y="3591497"/>
            <a:ext cx="892620" cy="895320"/>
          </a:xfrm>
          <a:custGeom>
            <a:avLst/>
            <a:gdLst/>
            <a:ahLst/>
            <a:cxnLst/>
            <a:rect l="l" t="t" r="r" b="b"/>
            <a:pathLst>
              <a:path w="892620" h="895320">
                <a:moveTo>
                  <a:pt x="0" y="0"/>
                </a:moveTo>
                <a:lnTo>
                  <a:pt x="892620" y="0"/>
                </a:lnTo>
                <a:lnTo>
                  <a:pt x="892620" y="895320"/>
                </a:lnTo>
                <a:lnTo>
                  <a:pt x="0" y="89532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50">
            <a:extLst>
              <a:ext uri="{FF2B5EF4-FFF2-40B4-BE49-F238E27FC236}">
                <a16:creationId xmlns:a16="http://schemas.microsoft.com/office/drawing/2014/main" id="{A8A4E577-B3B3-B10A-A717-73986CDCDC68}"/>
              </a:ext>
            </a:extLst>
          </p:cNvPr>
          <p:cNvSpPr/>
          <p:nvPr/>
        </p:nvSpPr>
        <p:spPr>
          <a:xfrm>
            <a:off x="9544046" y="3540197"/>
            <a:ext cx="890460" cy="890460"/>
          </a:xfrm>
          <a:custGeom>
            <a:avLst/>
            <a:gdLst/>
            <a:ahLst/>
            <a:cxnLst/>
            <a:rect l="l" t="t" r="r" b="b"/>
            <a:pathLst>
              <a:path w="890460" h="890460">
                <a:moveTo>
                  <a:pt x="0" y="0"/>
                </a:moveTo>
                <a:lnTo>
                  <a:pt x="890460" y="0"/>
                </a:lnTo>
                <a:lnTo>
                  <a:pt x="890460" y="890460"/>
                </a:lnTo>
                <a:lnTo>
                  <a:pt x="0" y="890460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51">
            <a:extLst>
              <a:ext uri="{FF2B5EF4-FFF2-40B4-BE49-F238E27FC236}">
                <a16:creationId xmlns:a16="http://schemas.microsoft.com/office/drawing/2014/main" id="{AB1EB08F-4A53-1311-FA26-7935A5B6D28B}"/>
              </a:ext>
            </a:extLst>
          </p:cNvPr>
          <p:cNvSpPr/>
          <p:nvPr/>
        </p:nvSpPr>
        <p:spPr>
          <a:xfrm>
            <a:off x="4891946" y="3555857"/>
            <a:ext cx="938520" cy="892080"/>
          </a:xfrm>
          <a:custGeom>
            <a:avLst/>
            <a:gdLst/>
            <a:ahLst/>
            <a:cxnLst/>
            <a:rect l="l" t="t" r="r" b="b"/>
            <a:pathLst>
              <a:path w="938520" h="892080">
                <a:moveTo>
                  <a:pt x="0" y="0"/>
                </a:moveTo>
                <a:lnTo>
                  <a:pt x="938520" y="0"/>
                </a:lnTo>
                <a:lnTo>
                  <a:pt x="938520" y="892080"/>
                </a:lnTo>
                <a:lnTo>
                  <a:pt x="0" y="892080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2">
            <a:extLst>
              <a:ext uri="{FF2B5EF4-FFF2-40B4-BE49-F238E27FC236}">
                <a16:creationId xmlns:a16="http://schemas.microsoft.com/office/drawing/2014/main" id="{707BC8EE-AA60-0F56-7BD2-E3D856788F60}"/>
              </a:ext>
            </a:extLst>
          </p:cNvPr>
          <p:cNvSpPr/>
          <p:nvPr/>
        </p:nvSpPr>
        <p:spPr>
          <a:xfrm>
            <a:off x="10789286" y="3554237"/>
            <a:ext cx="892620" cy="890460"/>
          </a:xfrm>
          <a:custGeom>
            <a:avLst/>
            <a:gdLst/>
            <a:ahLst/>
            <a:cxnLst/>
            <a:rect l="l" t="t" r="r" b="b"/>
            <a:pathLst>
              <a:path w="892620" h="890460">
                <a:moveTo>
                  <a:pt x="0" y="0"/>
                </a:moveTo>
                <a:lnTo>
                  <a:pt x="892620" y="0"/>
                </a:lnTo>
                <a:lnTo>
                  <a:pt x="892620" y="890460"/>
                </a:lnTo>
                <a:lnTo>
                  <a:pt x="0" y="890460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CE83634F-59AD-DDCA-7F8D-BCEDEA288DB8}"/>
              </a:ext>
            </a:extLst>
          </p:cNvPr>
          <p:cNvSpPr/>
          <p:nvPr/>
        </p:nvSpPr>
        <p:spPr>
          <a:xfrm>
            <a:off x="6008126" y="5294117"/>
            <a:ext cx="901800" cy="926100"/>
          </a:xfrm>
          <a:custGeom>
            <a:avLst/>
            <a:gdLst/>
            <a:ahLst/>
            <a:cxnLst/>
            <a:rect l="l" t="t" r="r" b="b"/>
            <a:pathLst>
              <a:path w="901800" h="926100">
                <a:moveTo>
                  <a:pt x="0" y="0"/>
                </a:moveTo>
                <a:lnTo>
                  <a:pt x="901800" y="0"/>
                </a:lnTo>
                <a:lnTo>
                  <a:pt x="901800" y="926100"/>
                </a:lnTo>
                <a:lnTo>
                  <a:pt x="0" y="926100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626FD3F4-FE85-E6CD-2A86-C23C53A03AD7}"/>
              </a:ext>
            </a:extLst>
          </p:cNvPr>
          <p:cNvSpPr/>
          <p:nvPr/>
        </p:nvSpPr>
        <p:spPr>
          <a:xfrm>
            <a:off x="7087586" y="5438837"/>
            <a:ext cx="918000" cy="781380"/>
          </a:xfrm>
          <a:custGeom>
            <a:avLst/>
            <a:gdLst/>
            <a:ahLst/>
            <a:cxnLst/>
            <a:rect l="l" t="t" r="r" b="b"/>
            <a:pathLst>
              <a:path w="918000" h="781380">
                <a:moveTo>
                  <a:pt x="0" y="0"/>
                </a:moveTo>
                <a:lnTo>
                  <a:pt x="918000" y="0"/>
                </a:lnTo>
                <a:lnTo>
                  <a:pt x="918000" y="781380"/>
                </a:lnTo>
                <a:lnTo>
                  <a:pt x="0" y="781380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5">
            <a:extLst>
              <a:ext uri="{FF2B5EF4-FFF2-40B4-BE49-F238E27FC236}">
                <a16:creationId xmlns:a16="http://schemas.microsoft.com/office/drawing/2014/main" id="{FE28F1FA-B892-D8A0-68DF-5E3E9C1C4F98}"/>
              </a:ext>
            </a:extLst>
          </p:cNvPr>
          <p:cNvSpPr/>
          <p:nvPr/>
        </p:nvSpPr>
        <p:spPr>
          <a:xfrm>
            <a:off x="8381966" y="5318417"/>
            <a:ext cx="922860" cy="923940"/>
          </a:xfrm>
          <a:custGeom>
            <a:avLst/>
            <a:gdLst/>
            <a:ahLst/>
            <a:cxnLst/>
            <a:rect l="l" t="t" r="r" b="b"/>
            <a:pathLst>
              <a:path w="922860" h="923940">
                <a:moveTo>
                  <a:pt x="0" y="0"/>
                </a:moveTo>
                <a:lnTo>
                  <a:pt x="922860" y="0"/>
                </a:lnTo>
                <a:lnTo>
                  <a:pt x="922860" y="923940"/>
                </a:lnTo>
                <a:lnTo>
                  <a:pt x="0" y="92394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6">
            <a:extLst>
              <a:ext uri="{FF2B5EF4-FFF2-40B4-BE49-F238E27FC236}">
                <a16:creationId xmlns:a16="http://schemas.microsoft.com/office/drawing/2014/main" id="{500AF2AA-FDD0-F7D2-2FFA-2A7EDE20E36C}"/>
              </a:ext>
            </a:extLst>
          </p:cNvPr>
          <p:cNvSpPr/>
          <p:nvPr/>
        </p:nvSpPr>
        <p:spPr>
          <a:xfrm>
            <a:off x="12036146" y="5282777"/>
            <a:ext cx="931500" cy="928800"/>
          </a:xfrm>
          <a:custGeom>
            <a:avLst/>
            <a:gdLst/>
            <a:ahLst/>
            <a:cxnLst/>
            <a:rect l="l" t="t" r="r" b="b"/>
            <a:pathLst>
              <a:path w="931500" h="928800">
                <a:moveTo>
                  <a:pt x="0" y="0"/>
                </a:moveTo>
                <a:lnTo>
                  <a:pt x="931500" y="0"/>
                </a:lnTo>
                <a:lnTo>
                  <a:pt x="931500" y="928800"/>
                </a:lnTo>
                <a:lnTo>
                  <a:pt x="0" y="928800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7">
            <a:extLst>
              <a:ext uri="{FF2B5EF4-FFF2-40B4-BE49-F238E27FC236}">
                <a16:creationId xmlns:a16="http://schemas.microsoft.com/office/drawing/2014/main" id="{8B4C1EC9-4851-F6B2-D074-B05DBACA684A}"/>
              </a:ext>
            </a:extLst>
          </p:cNvPr>
          <p:cNvSpPr/>
          <p:nvPr/>
        </p:nvSpPr>
        <p:spPr>
          <a:xfrm>
            <a:off x="7131326" y="7130117"/>
            <a:ext cx="812700" cy="817560"/>
          </a:xfrm>
          <a:custGeom>
            <a:avLst/>
            <a:gdLst/>
            <a:ahLst/>
            <a:cxnLst/>
            <a:rect l="l" t="t" r="r" b="b"/>
            <a:pathLst>
              <a:path w="812700" h="817560">
                <a:moveTo>
                  <a:pt x="0" y="0"/>
                </a:moveTo>
                <a:lnTo>
                  <a:pt x="812700" y="0"/>
                </a:lnTo>
                <a:lnTo>
                  <a:pt x="812700" y="817560"/>
                </a:lnTo>
                <a:lnTo>
                  <a:pt x="0" y="81756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8">
            <a:extLst>
              <a:ext uri="{FF2B5EF4-FFF2-40B4-BE49-F238E27FC236}">
                <a16:creationId xmlns:a16="http://schemas.microsoft.com/office/drawing/2014/main" id="{23B4E080-C00C-BF1A-11DA-8F0787CFCC44}"/>
              </a:ext>
            </a:extLst>
          </p:cNvPr>
          <p:cNvSpPr/>
          <p:nvPr/>
        </p:nvSpPr>
        <p:spPr>
          <a:xfrm>
            <a:off x="9625046" y="5305997"/>
            <a:ext cx="545940" cy="923940"/>
          </a:xfrm>
          <a:custGeom>
            <a:avLst/>
            <a:gdLst/>
            <a:ahLst/>
            <a:cxnLst/>
            <a:rect l="l" t="t" r="r" b="b"/>
            <a:pathLst>
              <a:path w="545940" h="923940">
                <a:moveTo>
                  <a:pt x="0" y="0"/>
                </a:moveTo>
                <a:lnTo>
                  <a:pt x="545940" y="0"/>
                </a:lnTo>
                <a:lnTo>
                  <a:pt x="545940" y="923940"/>
                </a:lnTo>
                <a:lnTo>
                  <a:pt x="0" y="923940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9">
            <a:extLst>
              <a:ext uri="{FF2B5EF4-FFF2-40B4-BE49-F238E27FC236}">
                <a16:creationId xmlns:a16="http://schemas.microsoft.com/office/drawing/2014/main" id="{1E1A2960-87D9-D690-41CA-51DA573064DF}"/>
              </a:ext>
            </a:extLst>
          </p:cNvPr>
          <p:cNvSpPr/>
          <p:nvPr/>
        </p:nvSpPr>
        <p:spPr>
          <a:xfrm>
            <a:off x="4921106" y="5348657"/>
            <a:ext cx="908820" cy="925020"/>
          </a:xfrm>
          <a:custGeom>
            <a:avLst/>
            <a:gdLst/>
            <a:ahLst/>
            <a:cxnLst/>
            <a:rect l="l" t="t" r="r" b="b"/>
            <a:pathLst>
              <a:path w="908820" h="925020">
                <a:moveTo>
                  <a:pt x="0" y="0"/>
                </a:moveTo>
                <a:lnTo>
                  <a:pt x="908820" y="0"/>
                </a:lnTo>
                <a:lnTo>
                  <a:pt x="908820" y="925020"/>
                </a:lnTo>
                <a:lnTo>
                  <a:pt x="0" y="925020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60">
            <a:extLst>
              <a:ext uri="{FF2B5EF4-FFF2-40B4-BE49-F238E27FC236}">
                <a16:creationId xmlns:a16="http://schemas.microsoft.com/office/drawing/2014/main" id="{64CAC2AB-1800-D673-74BE-E6B9E95B46D6}"/>
              </a:ext>
            </a:extLst>
          </p:cNvPr>
          <p:cNvSpPr/>
          <p:nvPr/>
        </p:nvSpPr>
        <p:spPr>
          <a:xfrm>
            <a:off x="10739066" y="5292497"/>
            <a:ext cx="913140" cy="928260"/>
          </a:xfrm>
          <a:custGeom>
            <a:avLst/>
            <a:gdLst/>
            <a:ahLst/>
            <a:cxnLst/>
            <a:rect l="l" t="t" r="r" b="b"/>
            <a:pathLst>
              <a:path w="913140" h="928260">
                <a:moveTo>
                  <a:pt x="0" y="0"/>
                </a:moveTo>
                <a:lnTo>
                  <a:pt x="913140" y="0"/>
                </a:lnTo>
                <a:lnTo>
                  <a:pt x="913140" y="928260"/>
                </a:lnTo>
                <a:lnTo>
                  <a:pt x="0" y="928260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61">
            <a:extLst>
              <a:ext uri="{FF2B5EF4-FFF2-40B4-BE49-F238E27FC236}">
                <a16:creationId xmlns:a16="http://schemas.microsoft.com/office/drawing/2014/main" id="{127457EE-6361-BACB-DCAD-0D4326B874D3}"/>
              </a:ext>
            </a:extLst>
          </p:cNvPr>
          <p:cNvSpPr/>
          <p:nvPr/>
        </p:nvSpPr>
        <p:spPr>
          <a:xfrm>
            <a:off x="8464046" y="7186817"/>
            <a:ext cx="984960" cy="775440"/>
          </a:xfrm>
          <a:custGeom>
            <a:avLst/>
            <a:gdLst/>
            <a:ahLst/>
            <a:cxnLst/>
            <a:rect l="l" t="t" r="r" b="b"/>
            <a:pathLst>
              <a:path w="984960" h="775440">
                <a:moveTo>
                  <a:pt x="0" y="0"/>
                </a:moveTo>
                <a:lnTo>
                  <a:pt x="984960" y="0"/>
                </a:lnTo>
                <a:lnTo>
                  <a:pt x="984960" y="775440"/>
                </a:lnTo>
                <a:lnTo>
                  <a:pt x="0" y="775440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62">
            <a:extLst>
              <a:ext uri="{FF2B5EF4-FFF2-40B4-BE49-F238E27FC236}">
                <a16:creationId xmlns:a16="http://schemas.microsoft.com/office/drawing/2014/main" id="{AC007E65-BF06-0E7C-45BC-0212DABEC263}"/>
              </a:ext>
            </a:extLst>
          </p:cNvPr>
          <p:cNvSpPr/>
          <p:nvPr/>
        </p:nvSpPr>
        <p:spPr>
          <a:xfrm>
            <a:off x="3484706" y="5331377"/>
            <a:ext cx="1112940" cy="914760"/>
          </a:xfrm>
          <a:custGeom>
            <a:avLst/>
            <a:gdLst/>
            <a:ahLst/>
            <a:cxnLst/>
            <a:rect l="l" t="t" r="r" b="b"/>
            <a:pathLst>
              <a:path w="1112940" h="914760">
                <a:moveTo>
                  <a:pt x="0" y="0"/>
                </a:moveTo>
                <a:lnTo>
                  <a:pt x="1112940" y="0"/>
                </a:lnTo>
                <a:lnTo>
                  <a:pt x="1112940" y="914760"/>
                </a:lnTo>
                <a:lnTo>
                  <a:pt x="0" y="914760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895261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480" y="9021780"/>
            <a:ext cx="17660160" cy="1052460"/>
            <a:chOff x="0" y="0"/>
            <a:chExt cx="23546880" cy="1403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46943" cy="1403223"/>
            </a:xfrm>
            <a:custGeom>
              <a:avLst/>
              <a:gdLst/>
              <a:ahLst/>
              <a:cxnLst/>
              <a:rect l="l" t="t" r="r" b="b"/>
              <a:pathLst>
                <a:path w="23546943" h="1403223">
                  <a:moveTo>
                    <a:pt x="0" y="0"/>
                  </a:moveTo>
                  <a:lnTo>
                    <a:pt x="23546943" y="0"/>
                  </a:lnTo>
                  <a:lnTo>
                    <a:pt x="23546943" y="1403223"/>
                  </a:lnTo>
                  <a:lnTo>
                    <a:pt x="0" y="1403223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2308500" y="530340"/>
            <a:ext cx="15172380" cy="9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8"/>
              </a:lnSpc>
            </a:pPr>
            <a:r>
              <a:rPr lang="fa-IR" sz="6600" spc="-264" dirty="0">
                <a:solidFill>
                  <a:srgbClr val="0070C0"/>
                </a:solidFill>
                <a:latin typeface="Open Sans Light"/>
                <a:cs typeface="B Nazanin" panose="00000400000000000000" pitchFamily="2" charset="-78"/>
              </a:rPr>
              <a:t>سابقه پزشکی بیمار</a:t>
            </a:r>
            <a:endParaRPr lang="en-US" sz="6600" spc="-264" dirty="0">
              <a:solidFill>
                <a:srgbClr val="0070C0"/>
              </a:solidFill>
              <a:latin typeface="Open Sans Light"/>
              <a:cs typeface="B Nazanin" panose="00000400000000000000" pitchFamily="2" charset="-78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3389"/>
              </p:ext>
            </p:extLst>
          </p:nvPr>
        </p:nvGraphicFramePr>
        <p:xfrm>
          <a:off x="6565731" y="2364006"/>
          <a:ext cx="11391900" cy="2724150"/>
        </p:xfrm>
        <a:graphic>
          <a:graphicData uri="http://schemas.openxmlformats.org/drawingml/2006/table">
            <a:tbl>
              <a:tblPr/>
              <a:tblGrid>
                <a:gridCol w="3370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8176">
                <a:tc>
                  <a:txBody>
                    <a:bodyPr/>
                    <a:lstStyle/>
                    <a:p>
                      <a:pPr algn="ctr" rtl="1">
                        <a:lnSpc>
                          <a:spcPts val="5220"/>
                        </a:lnSpc>
                        <a:defRPr/>
                      </a:pPr>
                      <a:r>
                        <a:rPr lang="fa-IR" sz="4350" spc="-1" dirty="0">
                          <a:solidFill>
                            <a:srgbClr val="0070C0"/>
                          </a:solidFill>
                          <a:latin typeface="Arimo"/>
                          <a:cs typeface="B Nazanin" panose="00000400000000000000" pitchFamily="2" charset="-78"/>
                        </a:rPr>
                        <a:t>سن: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320"/>
                        </a:lnSpc>
                        <a:defRPr/>
                      </a:pPr>
                      <a:r>
                        <a:rPr lang="en-US" sz="3600" spc="-1">
                          <a:solidFill>
                            <a:srgbClr val="0070C0"/>
                          </a:solidFill>
                          <a:latin typeface="Cairo"/>
                          <a:cs typeface="B Nazanin" panose="00000400000000000000" pitchFamily="2" charset="-78"/>
                        </a:rPr>
                        <a:t>30</a:t>
                      </a: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5220"/>
                        </a:lnSpc>
                        <a:defRPr/>
                      </a:pPr>
                      <a:r>
                        <a:rPr lang="fa-IR" sz="4350" spc="-1" dirty="0">
                          <a:solidFill>
                            <a:srgbClr val="0070C0"/>
                          </a:solidFill>
                          <a:latin typeface="Arimo"/>
                          <a:cs typeface="B Nazanin" panose="00000400000000000000" pitchFamily="2" charset="-78"/>
                        </a:rPr>
                        <a:t>جنسیت: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320"/>
                        </a:lnSpc>
                        <a:defRPr/>
                      </a:pPr>
                      <a:r>
                        <a:rPr lang="fa-IR" sz="3600" spc="-1" dirty="0">
                          <a:solidFill>
                            <a:srgbClr val="0070C0"/>
                          </a:solidFill>
                          <a:latin typeface="Cairo"/>
                          <a:cs typeface="B Nazanin" panose="00000400000000000000" pitchFamily="2" charset="-78"/>
                        </a:rPr>
                        <a:t>زن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74">
                <a:tc>
                  <a:txBody>
                    <a:bodyPr/>
                    <a:lstStyle/>
                    <a:p>
                      <a:pPr algn="ctr" rtl="1">
                        <a:lnSpc>
                          <a:spcPts val="5220"/>
                        </a:lnSpc>
                        <a:defRPr/>
                      </a:pPr>
                      <a:r>
                        <a:rPr lang="fa-IR" sz="4350" spc="-1" dirty="0">
                          <a:solidFill>
                            <a:srgbClr val="0070C0"/>
                          </a:solidFill>
                          <a:latin typeface="Arimo"/>
                          <a:cs typeface="B Nazanin" panose="00000400000000000000" pitchFamily="2" charset="-78"/>
                        </a:rPr>
                        <a:t>آلرژی: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320"/>
                        </a:lnSpc>
                        <a:defRPr/>
                      </a:pPr>
                      <a:r>
                        <a:rPr lang="fa-IR" sz="3600" spc="-1" dirty="0">
                          <a:solidFill>
                            <a:srgbClr val="0070C0"/>
                          </a:solidFill>
                          <a:latin typeface="Cairo"/>
                          <a:cs typeface="B Nazanin" panose="00000400000000000000" pitchFamily="2" charset="-78"/>
                        </a:rPr>
                        <a:t>هیچ یک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5220"/>
                        </a:lnSpc>
                        <a:defRPr/>
                      </a:pPr>
                      <a:r>
                        <a:rPr lang="fa-IR" sz="4350" spc="-1" dirty="0">
                          <a:solidFill>
                            <a:srgbClr val="0070C0"/>
                          </a:solidFill>
                          <a:latin typeface="Arimo"/>
                          <a:cs typeface="B Nazanin" panose="00000400000000000000" pitchFamily="2" charset="-78"/>
                        </a:rPr>
                        <a:t>محل: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320"/>
                        </a:lnSpc>
                        <a:defRPr/>
                      </a:pPr>
                      <a:r>
                        <a:rPr lang="fa-IR" sz="3600" spc="-1" dirty="0">
                          <a:solidFill>
                            <a:srgbClr val="0070C0"/>
                          </a:solidFill>
                          <a:latin typeface="Cairo"/>
                          <a:cs typeface="B Nazanin" panose="00000400000000000000" pitchFamily="2" charset="-78"/>
                        </a:rPr>
                        <a:t>مادرید، اسپانیا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22040" marR="122040" marT="122040" marB="122040" anchor="ctr">
                    <a:lnL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4854320" y="5769210"/>
            <a:ext cx="1725840" cy="63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74"/>
              </a:lnSpc>
            </a:pPr>
            <a:r>
              <a:rPr lang="en-US" sz="4395" spc="-1">
                <a:solidFill>
                  <a:srgbClr val="29AAE2"/>
                </a:solidFill>
                <a:latin typeface="Arimo"/>
                <a:cs typeface="B Nazanin" panose="00000400000000000000" pitchFamily="2" charset="-78"/>
              </a:rPr>
              <a:t>2020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00080" y="7526520"/>
            <a:ext cx="2434320" cy="1232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Cairo"/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en-US" sz="2700" spc="-1" dirty="0">
              <a:solidFill>
                <a:srgbClr val="000000"/>
              </a:solidFill>
              <a:latin typeface="Cairo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83000" y="5769210"/>
            <a:ext cx="1725840" cy="63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74"/>
              </a:lnSpc>
            </a:pPr>
            <a:r>
              <a:rPr lang="en-US" sz="4395" spc="-1">
                <a:solidFill>
                  <a:srgbClr val="29AAE2"/>
                </a:solidFill>
                <a:latin typeface="Arimo"/>
                <a:cs typeface="B Nazanin" panose="00000400000000000000" pitchFamily="2" charset="-78"/>
              </a:rPr>
              <a:t>2015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28760" y="7526520"/>
            <a:ext cx="2434320" cy="1232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Cairo"/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en-US" sz="2700" spc="-1" dirty="0">
              <a:solidFill>
                <a:srgbClr val="000000"/>
              </a:solidFill>
              <a:latin typeface="Cairo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1680" y="5769210"/>
            <a:ext cx="1725840" cy="63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74"/>
              </a:lnSpc>
            </a:pPr>
            <a:r>
              <a:rPr lang="en-US" sz="4395" spc="-1">
                <a:solidFill>
                  <a:srgbClr val="29AAE2"/>
                </a:solidFill>
                <a:latin typeface="Arimo"/>
                <a:cs typeface="B Nazanin" panose="00000400000000000000" pitchFamily="2" charset="-78"/>
              </a:rPr>
              <a:t>2010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57440" y="7526520"/>
            <a:ext cx="2434320" cy="1232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-1" dirty="0">
                <a:solidFill>
                  <a:srgbClr val="000000"/>
                </a:solidFill>
                <a:latin typeface="Cairo"/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en-US" sz="2700" spc="-1" dirty="0">
              <a:solidFill>
                <a:srgbClr val="000000"/>
              </a:solidFill>
              <a:latin typeface="Cairo"/>
              <a:cs typeface="B Nazanin" panose="00000400000000000000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033120" y="6825600"/>
            <a:ext cx="282420" cy="282420"/>
            <a:chOff x="0" y="0"/>
            <a:chExt cx="376560" cy="376560"/>
          </a:xfrm>
        </p:grpSpPr>
        <p:sp>
          <p:nvSpPr>
            <p:cNvPr id="13" name="Freeform 13"/>
            <p:cNvSpPr/>
            <p:nvPr/>
          </p:nvSpPr>
          <p:spPr>
            <a:xfrm>
              <a:off x="0" y="-381"/>
              <a:ext cx="377317" cy="378079"/>
            </a:xfrm>
            <a:custGeom>
              <a:avLst/>
              <a:gdLst/>
              <a:ahLst/>
              <a:cxnLst/>
              <a:rect l="l" t="t" r="r" b="b"/>
              <a:pathLst>
                <a:path w="377317" h="378079">
                  <a:moveTo>
                    <a:pt x="0" y="188722"/>
                  </a:moveTo>
                  <a:cubicBezTo>
                    <a:pt x="0" y="84963"/>
                    <a:pt x="83820" y="762"/>
                    <a:pt x="187579" y="381"/>
                  </a:cubicBezTo>
                  <a:cubicBezTo>
                    <a:pt x="291338" y="0"/>
                    <a:pt x="375793" y="83566"/>
                    <a:pt x="376555" y="187325"/>
                  </a:cubicBezTo>
                  <a:cubicBezTo>
                    <a:pt x="377317" y="291084"/>
                    <a:pt x="294005" y="375793"/>
                    <a:pt x="190373" y="376936"/>
                  </a:cubicBezTo>
                  <a:cubicBezTo>
                    <a:pt x="86741" y="378079"/>
                    <a:pt x="1524" y="295148"/>
                    <a:pt x="0" y="19138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575760" y="6825600"/>
            <a:ext cx="282420" cy="282420"/>
            <a:chOff x="0" y="0"/>
            <a:chExt cx="376560" cy="376560"/>
          </a:xfrm>
        </p:grpSpPr>
        <p:sp>
          <p:nvSpPr>
            <p:cNvPr id="15" name="Freeform 15"/>
            <p:cNvSpPr/>
            <p:nvPr/>
          </p:nvSpPr>
          <p:spPr>
            <a:xfrm>
              <a:off x="0" y="-381"/>
              <a:ext cx="377317" cy="378079"/>
            </a:xfrm>
            <a:custGeom>
              <a:avLst/>
              <a:gdLst/>
              <a:ahLst/>
              <a:cxnLst/>
              <a:rect l="l" t="t" r="r" b="b"/>
              <a:pathLst>
                <a:path w="377317" h="378079">
                  <a:moveTo>
                    <a:pt x="0" y="188722"/>
                  </a:moveTo>
                  <a:cubicBezTo>
                    <a:pt x="0" y="84963"/>
                    <a:pt x="83820" y="762"/>
                    <a:pt x="187579" y="381"/>
                  </a:cubicBezTo>
                  <a:cubicBezTo>
                    <a:pt x="291338" y="0"/>
                    <a:pt x="375793" y="83566"/>
                    <a:pt x="376555" y="187325"/>
                  </a:cubicBezTo>
                  <a:cubicBezTo>
                    <a:pt x="377317" y="291084"/>
                    <a:pt x="294005" y="375793"/>
                    <a:pt x="190373" y="376936"/>
                  </a:cubicBezTo>
                  <a:cubicBezTo>
                    <a:pt x="86741" y="378079"/>
                    <a:pt x="1524" y="295148"/>
                    <a:pt x="0" y="19138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304440" y="6825600"/>
            <a:ext cx="282420" cy="282420"/>
            <a:chOff x="0" y="0"/>
            <a:chExt cx="376560" cy="376560"/>
          </a:xfrm>
        </p:grpSpPr>
        <p:sp>
          <p:nvSpPr>
            <p:cNvPr id="17" name="Freeform 17"/>
            <p:cNvSpPr/>
            <p:nvPr/>
          </p:nvSpPr>
          <p:spPr>
            <a:xfrm>
              <a:off x="0" y="-381"/>
              <a:ext cx="377317" cy="378079"/>
            </a:xfrm>
            <a:custGeom>
              <a:avLst/>
              <a:gdLst/>
              <a:ahLst/>
              <a:cxnLst/>
              <a:rect l="l" t="t" r="r" b="b"/>
              <a:pathLst>
                <a:path w="377317" h="378079">
                  <a:moveTo>
                    <a:pt x="0" y="188722"/>
                  </a:moveTo>
                  <a:cubicBezTo>
                    <a:pt x="0" y="84963"/>
                    <a:pt x="83820" y="762"/>
                    <a:pt x="187579" y="381"/>
                  </a:cubicBezTo>
                  <a:cubicBezTo>
                    <a:pt x="291338" y="0"/>
                    <a:pt x="375793" y="83566"/>
                    <a:pt x="376555" y="187325"/>
                  </a:cubicBezTo>
                  <a:cubicBezTo>
                    <a:pt x="377317" y="291084"/>
                    <a:pt x="294005" y="375793"/>
                    <a:pt x="190373" y="376936"/>
                  </a:cubicBezTo>
                  <a:cubicBezTo>
                    <a:pt x="86741" y="378079"/>
                    <a:pt x="1524" y="295148"/>
                    <a:pt x="0" y="19138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AutoShape 18"/>
          <p:cNvSpPr/>
          <p:nvPr/>
        </p:nvSpPr>
        <p:spPr>
          <a:xfrm rot="33213">
            <a:off x="9301160" y="6957285"/>
            <a:ext cx="3018201" cy="0"/>
          </a:xfrm>
          <a:prstGeom prst="line">
            <a:avLst/>
          </a:prstGeom>
          <a:ln w="19050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33219">
            <a:off x="12573020" y="6957285"/>
            <a:ext cx="3017661" cy="0"/>
          </a:xfrm>
          <a:prstGeom prst="line">
            <a:avLst/>
          </a:prstGeom>
          <a:ln w="19050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Freeform 20"/>
          <p:cNvSpPr/>
          <p:nvPr/>
        </p:nvSpPr>
        <p:spPr>
          <a:xfrm>
            <a:off x="13778100" y="-62100"/>
            <a:ext cx="4551120" cy="3554820"/>
          </a:xfrm>
          <a:custGeom>
            <a:avLst/>
            <a:gdLst/>
            <a:ahLst/>
            <a:cxnLst/>
            <a:rect l="l" t="t" r="r" b="b"/>
            <a:pathLst>
              <a:path w="4551120" h="3554820">
                <a:moveTo>
                  <a:pt x="0" y="0"/>
                </a:moveTo>
                <a:lnTo>
                  <a:pt x="4551120" y="0"/>
                </a:lnTo>
                <a:lnTo>
                  <a:pt x="4551120" y="3554820"/>
                </a:lnTo>
                <a:lnTo>
                  <a:pt x="0" y="3554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3" b="-123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809540" y="4945860"/>
            <a:ext cx="4091040" cy="3157380"/>
          </a:xfrm>
          <a:custGeom>
            <a:avLst/>
            <a:gdLst/>
            <a:ahLst/>
            <a:cxnLst/>
            <a:rect l="l" t="t" r="r" b="b"/>
            <a:pathLst>
              <a:path w="4091040" h="3157380">
                <a:moveTo>
                  <a:pt x="0" y="0"/>
                </a:moveTo>
                <a:lnTo>
                  <a:pt x="4091040" y="0"/>
                </a:lnTo>
                <a:lnTo>
                  <a:pt x="4091040" y="3157380"/>
                </a:lnTo>
                <a:lnTo>
                  <a:pt x="0" y="3157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1940" y="206280"/>
            <a:ext cx="17871300" cy="670140"/>
            <a:chOff x="0" y="0"/>
            <a:chExt cx="23828400" cy="893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828375" cy="893572"/>
            </a:xfrm>
            <a:custGeom>
              <a:avLst/>
              <a:gdLst/>
              <a:ahLst/>
              <a:cxnLst/>
              <a:rect l="l" t="t" r="r" b="b"/>
              <a:pathLst>
                <a:path w="23828375" h="893572">
                  <a:moveTo>
                    <a:pt x="0" y="0"/>
                  </a:moveTo>
                  <a:lnTo>
                    <a:pt x="23828375" y="0"/>
                  </a:lnTo>
                  <a:lnTo>
                    <a:pt x="23828375" y="893572"/>
                  </a:lnTo>
                  <a:lnTo>
                    <a:pt x="0" y="8935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0" name="AutoShape 10"/>
          <p:cNvSpPr/>
          <p:nvPr/>
        </p:nvSpPr>
        <p:spPr>
          <a:xfrm rot="5368607">
            <a:off x="-4508657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368607">
            <a:off x="13362643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2699999">
            <a:off x="17497628" y="530205"/>
            <a:ext cx="44980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8238794">
            <a:off x="174939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86573">
            <a:off x="164696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7005680" y="380700"/>
            <a:ext cx="351000" cy="314280"/>
            <a:chOff x="0" y="0"/>
            <a:chExt cx="468000" cy="4190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794080" y="9317160"/>
            <a:ext cx="244080" cy="254880"/>
            <a:chOff x="0" y="0"/>
            <a:chExt cx="325440" cy="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809200" y="1858140"/>
            <a:ext cx="244080" cy="254880"/>
            <a:chOff x="0" y="0"/>
            <a:chExt cx="325440" cy="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1494440" y="3762180"/>
            <a:ext cx="3876120" cy="4376700"/>
          </a:xfrm>
          <a:custGeom>
            <a:avLst/>
            <a:gdLst/>
            <a:ahLst/>
            <a:cxnLst/>
            <a:rect l="l" t="t" r="r" b="b"/>
            <a:pathLst>
              <a:path w="3876120" h="4376700">
                <a:moveTo>
                  <a:pt x="0" y="0"/>
                </a:moveTo>
                <a:lnTo>
                  <a:pt x="3876120" y="0"/>
                </a:lnTo>
                <a:lnTo>
                  <a:pt x="3876120" y="4376700"/>
                </a:lnTo>
                <a:lnTo>
                  <a:pt x="0" y="4376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526400" y="8271885"/>
            <a:ext cx="5642640" cy="716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759"/>
              </a:lnSpc>
            </a:pPr>
            <a:r>
              <a:rPr lang="en-US" sz="4800" spc="-192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Carpet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5060" y="240990"/>
            <a:ext cx="13230000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r" rtl="1">
              <a:lnSpc>
                <a:spcPts val="3888"/>
              </a:lnSpc>
              <a:buFont typeface="Arial"/>
              <a:buChar char="•"/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anose="00000400000000000000" pitchFamily="2" charset="-78"/>
              </a:rPr>
              <a:t>سبک اینفوگرافیک</a:t>
            </a:r>
            <a:endParaRPr lang="en-US" sz="3600" spc="-1" dirty="0">
              <a:solidFill>
                <a:srgbClr val="FFFFFF"/>
              </a:solidFill>
              <a:latin typeface="Arimo Bold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59020" y="5142435"/>
            <a:ext cx="56426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700" spc="-109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12580" y="4624965"/>
            <a:ext cx="57274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آسان برای تغییر رنگ.</a:t>
            </a:r>
            <a:endParaRPr lang="en-US" sz="3600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30400" y="7895895"/>
            <a:ext cx="56426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700" spc="-109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83420" y="7378425"/>
            <a:ext cx="57274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آسان برای تغییر رنگ.</a:t>
            </a:r>
            <a:endParaRPr lang="en-US" sz="3600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87640" y="2589315"/>
            <a:ext cx="56426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700" spc="-109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41200" y="2071845"/>
            <a:ext cx="57274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" dirty="0">
                <a:solidFill>
                  <a:srgbClr val="0070C0"/>
                </a:solidFill>
                <a:latin typeface="Arimo"/>
                <a:cs typeface="B Nazanin" panose="00000400000000000000" pitchFamily="2" charset="-78"/>
              </a:rPr>
              <a:t>آسان برای تغییر رنگ.</a:t>
            </a:r>
            <a:endParaRPr lang="en-US" sz="3600" spc="-1" dirty="0">
              <a:solidFill>
                <a:srgbClr val="0070C0"/>
              </a:solidFill>
              <a:latin typeface="Arimo"/>
              <a:cs typeface="B Nazanin" panose="00000400000000000000" pitchFamily="2" charset="-78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0616400" y="3078540"/>
            <a:ext cx="5043600" cy="6015060"/>
            <a:chOff x="0" y="0"/>
            <a:chExt cx="6724800" cy="8020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724777" cy="8020050"/>
            </a:xfrm>
            <a:custGeom>
              <a:avLst/>
              <a:gdLst/>
              <a:ahLst/>
              <a:cxnLst/>
              <a:rect l="l" t="t" r="r" b="b"/>
              <a:pathLst>
                <a:path w="6724777" h="8020050">
                  <a:moveTo>
                    <a:pt x="1120775" y="0"/>
                  </a:moveTo>
                  <a:cubicBezTo>
                    <a:pt x="501777" y="0"/>
                    <a:pt x="0" y="501777"/>
                    <a:pt x="0" y="1120775"/>
                  </a:cubicBezTo>
                  <a:lnTo>
                    <a:pt x="0" y="6899275"/>
                  </a:lnTo>
                  <a:cubicBezTo>
                    <a:pt x="0" y="7518273"/>
                    <a:pt x="501777" y="8020050"/>
                    <a:pt x="1120775" y="8020050"/>
                  </a:cubicBezTo>
                  <a:lnTo>
                    <a:pt x="5604002" y="8020050"/>
                  </a:lnTo>
                  <a:cubicBezTo>
                    <a:pt x="6223000" y="8020050"/>
                    <a:pt x="6724777" y="7518273"/>
                    <a:pt x="6724777" y="6899275"/>
                  </a:cubicBezTo>
                  <a:lnTo>
                    <a:pt x="6724777" y="1120775"/>
                  </a:lnTo>
                  <a:cubicBezTo>
                    <a:pt x="6724777" y="501777"/>
                    <a:pt x="6223000" y="0"/>
                    <a:pt x="5604002" y="0"/>
                  </a:cubicBezTo>
                  <a:close/>
                </a:path>
              </a:pathLst>
            </a:custGeom>
            <a:solidFill>
              <a:srgbClr val="00B0F0">
                <a:alpha val="17647"/>
              </a:srgbClr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14920740" y="8370000"/>
            <a:ext cx="585900" cy="893160"/>
          </a:xfrm>
          <a:custGeom>
            <a:avLst/>
            <a:gdLst/>
            <a:ahLst/>
            <a:cxnLst/>
            <a:rect l="l" t="t" r="r" b="b"/>
            <a:pathLst>
              <a:path w="585900" h="893160">
                <a:moveTo>
                  <a:pt x="0" y="0"/>
                </a:moveTo>
                <a:lnTo>
                  <a:pt x="585900" y="0"/>
                </a:lnTo>
                <a:lnTo>
                  <a:pt x="585900" y="893160"/>
                </a:lnTo>
                <a:lnTo>
                  <a:pt x="0" y="893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29120" y="2359800"/>
            <a:ext cx="6896340" cy="6896340"/>
            <a:chOff x="0" y="0"/>
            <a:chExt cx="9195120" cy="9195120"/>
          </a:xfrm>
        </p:grpSpPr>
        <p:sp>
          <p:nvSpPr>
            <p:cNvPr id="9" name="Freeform 9"/>
            <p:cNvSpPr/>
            <p:nvPr/>
          </p:nvSpPr>
          <p:spPr>
            <a:xfrm>
              <a:off x="0" y="-9271"/>
              <a:ext cx="9213469" cy="9231630"/>
            </a:xfrm>
            <a:custGeom>
              <a:avLst/>
              <a:gdLst/>
              <a:ahLst/>
              <a:cxnLst/>
              <a:rect l="l" t="t" r="r" b="b"/>
              <a:pathLst>
                <a:path w="9213469" h="9231630">
                  <a:moveTo>
                    <a:pt x="0" y="4606798"/>
                  </a:moveTo>
                  <a:cubicBezTo>
                    <a:pt x="0" y="2074164"/>
                    <a:pt x="2048256" y="18542"/>
                    <a:pt x="4580890" y="9271"/>
                  </a:cubicBezTo>
                  <a:cubicBezTo>
                    <a:pt x="7113525" y="0"/>
                    <a:pt x="9176639" y="2040890"/>
                    <a:pt x="9195054" y="4573397"/>
                  </a:cubicBezTo>
                  <a:cubicBezTo>
                    <a:pt x="9213469" y="7105904"/>
                    <a:pt x="7180199" y="9176512"/>
                    <a:pt x="4647692" y="9204071"/>
                  </a:cubicBezTo>
                  <a:cubicBezTo>
                    <a:pt x="2115185" y="9231630"/>
                    <a:pt x="37338" y="7206107"/>
                    <a:pt x="508" y="4673727"/>
                  </a:cubicBezTo>
                  <a:close/>
                </a:path>
              </a:pathLst>
            </a:custGeom>
            <a:solidFill>
              <a:srgbClr val="E3E8EA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778100" y="-62100"/>
            <a:ext cx="4551120" cy="3554820"/>
          </a:xfrm>
          <a:custGeom>
            <a:avLst/>
            <a:gdLst/>
            <a:ahLst/>
            <a:cxnLst/>
            <a:rect l="l" t="t" r="r" b="b"/>
            <a:pathLst>
              <a:path w="4551120" h="3554820">
                <a:moveTo>
                  <a:pt x="0" y="0"/>
                </a:moveTo>
                <a:lnTo>
                  <a:pt x="4551120" y="0"/>
                </a:lnTo>
                <a:lnTo>
                  <a:pt x="4551120" y="3554820"/>
                </a:lnTo>
                <a:lnTo>
                  <a:pt x="0" y="3554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3" b="-12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874080" y="537720"/>
            <a:ext cx="13048200" cy="1014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78"/>
              </a:lnSpc>
            </a:pPr>
            <a:r>
              <a:rPr lang="fa-IR" sz="7110" spc="-284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سبک اینفوگرافیک</a:t>
            </a:r>
            <a:endParaRPr lang="en-US" sz="7110" spc="-284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001420" y="3426300"/>
            <a:ext cx="984420" cy="984420"/>
            <a:chOff x="0" y="0"/>
            <a:chExt cx="1312560" cy="1312560"/>
          </a:xfrm>
        </p:grpSpPr>
        <p:sp>
          <p:nvSpPr>
            <p:cNvPr id="13" name="Freeform 13"/>
            <p:cNvSpPr/>
            <p:nvPr/>
          </p:nvSpPr>
          <p:spPr>
            <a:xfrm>
              <a:off x="0" y="-1270"/>
              <a:ext cx="1315085" cy="1317752"/>
            </a:xfrm>
            <a:custGeom>
              <a:avLst/>
              <a:gdLst/>
              <a:ahLst/>
              <a:cxnLst/>
              <a:rect l="l" t="t" r="r" b="b"/>
              <a:pathLst>
                <a:path w="1315085" h="1317752">
                  <a:moveTo>
                    <a:pt x="0" y="657606"/>
                  </a:moveTo>
                  <a:cubicBezTo>
                    <a:pt x="0" y="296037"/>
                    <a:pt x="292354" y="2540"/>
                    <a:pt x="653923" y="1270"/>
                  </a:cubicBezTo>
                  <a:cubicBezTo>
                    <a:pt x="1015492" y="0"/>
                    <a:pt x="1310005" y="291211"/>
                    <a:pt x="1312545" y="652780"/>
                  </a:cubicBezTo>
                  <a:cubicBezTo>
                    <a:pt x="1315085" y="1014349"/>
                    <a:pt x="1024890" y="1309878"/>
                    <a:pt x="663448" y="1313815"/>
                  </a:cubicBezTo>
                  <a:cubicBezTo>
                    <a:pt x="302006" y="1317752"/>
                    <a:pt x="5334" y="1028573"/>
                    <a:pt x="127" y="667131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001420" y="5174820"/>
            <a:ext cx="984420" cy="984420"/>
            <a:chOff x="0" y="0"/>
            <a:chExt cx="1312560" cy="1312560"/>
          </a:xfrm>
        </p:grpSpPr>
        <p:sp>
          <p:nvSpPr>
            <p:cNvPr id="15" name="Freeform 15"/>
            <p:cNvSpPr/>
            <p:nvPr/>
          </p:nvSpPr>
          <p:spPr>
            <a:xfrm>
              <a:off x="0" y="-1270"/>
              <a:ext cx="1315085" cy="1317752"/>
            </a:xfrm>
            <a:custGeom>
              <a:avLst/>
              <a:gdLst/>
              <a:ahLst/>
              <a:cxnLst/>
              <a:rect l="l" t="t" r="r" b="b"/>
              <a:pathLst>
                <a:path w="1315085" h="1317752">
                  <a:moveTo>
                    <a:pt x="0" y="657606"/>
                  </a:moveTo>
                  <a:cubicBezTo>
                    <a:pt x="0" y="296037"/>
                    <a:pt x="292354" y="2540"/>
                    <a:pt x="653923" y="1270"/>
                  </a:cubicBezTo>
                  <a:cubicBezTo>
                    <a:pt x="1015492" y="0"/>
                    <a:pt x="1310005" y="291211"/>
                    <a:pt x="1312545" y="652780"/>
                  </a:cubicBezTo>
                  <a:cubicBezTo>
                    <a:pt x="1315085" y="1014349"/>
                    <a:pt x="1024890" y="1309878"/>
                    <a:pt x="663448" y="1313815"/>
                  </a:cubicBezTo>
                  <a:cubicBezTo>
                    <a:pt x="302006" y="1317752"/>
                    <a:pt x="5334" y="1028573"/>
                    <a:pt x="127" y="667131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001420" y="6923340"/>
            <a:ext cx="984420" cy="984420"/>
            <a:chOff x="0" y="0"/>
            <a:chExt cx="1312560" cy="1312560"/>
          </a:xfrm>
        </p:grpSpPr>
        <p:sp>
          <p:nvSpPr>
            <p:cNvPr id="17" name="Freeform 17"/>
            <p:cNvSpPr/>
            <p:nvPr/>
          </p:nvSpPr>
          <p:spPr>
            <a:xfrm>
              <a:off x="0" y="-1270"/>
              <a:ext cx="1315085" cy="1317752"/>
            </a:xfrm>
            <a:custGeom>
              <a:avLst/>
              <a:gdLst/>
              <a:ahLst/>
              <a:cxnLst/>
              <a:rect l="l" t="t" r="r" b="b"/>
              <a:pathLst>
                <a:path w="1315085" h="1317752">
                  <a:moveTo>
                    <a:pt x="0" y="657606"/>
                  </a:moveTo>
                  <a:cubicBezTo>
                    <a:pt x="0" y="296037"/>
                    <a:pt x="292354" y="2540"/>
                    <a:pt x="653923" y="1270"/>
                  </a:cubicBezTo>
                  <a:cubicBezTo>
                    <a:pt x="1015492" y="0"/>
                    <a:pt x="1310005" y="291211"/>
                    <a:pt x="1312545" y="652780"/>
                  </a:cubicBezTo>
                  <a:cubicBezTo>
                    <a:pt x="1315085" y="1014349"/>
                    <a:pt x="1024890" y="1309878"/>
                    <a:pt x="663448" y="1313815"/>
                  </a:cubicBezTo>
                  <a:cubicBezTo>
                    <a:pt x="302006" y="1317752"/>
                    <a:pt x="5334" y="1028573"/>
                    <a:pt x="127" y="667131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357000" y="3143160"/>
            <a:ext cx="31359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2100" spc="-85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357000" y="3486405"/>
            <a:ext cx="31359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763860" y="3118860"/>
            <a:ext cx="143712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264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99%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57000" y="4891680"/>
            <a:ext cx="31359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2100" spc="-85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357000" y="5234925"/>
            <a:ext cx="31359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5763860" y="4866840"/>
            <a:ext cx="143712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264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85%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57000" y="6640200"/>
            <a:ext cx="31359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2100" spc="-85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357000" y="6983445"/>
            <a:ext cx="31359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763860" y="6615360"/>
            <a:ext cx="143712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en-US" sz="6600" spc="-264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67%</a:t>
            </a:r>
          </a:p>
        </p:txBody>
      </p:sp>
      <p:sp>
        <p:nvSpPr>
          <p:cNvPr id="27" name="Freeform 27"/>
          <p:cNvSpPr/>
          <p:nvPr/>
        </p:nvSpPr>
        <p:spPr>
          <a:xfrm>
            <a:off x="11151602" y="7109388"/>
            <a:ext cx="684055" cy="606924"/>
          </a:xfrm>
          <a:custGeom>
            <a:avLst/>
            <a:gdLst/>
            <a:ahLst/>
            <a:cxnLst/>
            <a:rect l="l" t="t" r="r" b="b"/>
            <a:pathLst>
              <a:path w="684055" h="606924">
                <a:moveTo>
                  <a:pt x="0" y="0"/>
                </a:moveTo>
                <a:lnTo>
                  <a:pt x="684056" y="0"/>
                </a:lnTo>
                <a:lnTo>
                  <a:pt x="684056" y="606924"/>
                </a:lnTo>
                <a:lnTo>
                  <a:pt x="0" y="606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240100" y="3664980"/>
            <a:ext cx="507600" cy="507600"/>
          </a:xfrm>
          <a:custGeom>
            <a:avLst/>
            <a:gdLst/>
            <a:ahLst/>
            <a:cxnLst/>
            <a:rect l="l" t="t" r="r" b="b"/>
            <a:pathLst>
              <a:path w="507600" h="507600">
                <a:moveTo>
                  <a:pt x="0" y="0"/>
                </a:moveTo>
                <a:lnTo>
                  <a:pt x="507600" y="0"/>
                </a:lnTo>
                <a:lnTo>
                  <a:pt x="507600" y="507600"/>
                </a:lnTo>
                <a:lnTo>
                  <a:pt x="0" y="50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343240" y="5421060"/>
            <a:ext cx="300780" cy="507600"/>
          </a:xfrm>
          <a:custGeom>
            <a:avLst/>
            <a:gdLst/>
            <a:ahLst/>
            <a:cxnLst/>
            <a:rect l="l" t="t" r="r" b="b"/>
            <a:pathLst>
              <a:path w="300780" h="507600">
                <a:moveTo>
                  <a:pt x="0" y="0"/>
                </a:moveTo>
                <a:lnTo>
                  <a:pt x="300780" y="0"/>
                </a:lnTo>
                <a:lnTo>
                  <a:pt x="300780" y="507600"/>
                </a:lnTo>
                <a:lnTo>
                  <a:pt x="0" y="507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491100" y="3817260"/>
            <a:ext cx="3864780" cy="3898260"/>
          </a:xfrm>
          <a:custGeom>
            <a:avLst/>
            <a:gdLst/>
            <a:ahLst/>
            <a:cxnLst/>
            <a:rect l="l" t="t" r="r" b="b"/>
            <a:pathLst>
              <a:path w="3864780" h="3898260">
                <a:moveTo>
                  <a:pt x="0" y="0"/>
                </a:moveTo>
                <a:lnTo>
                  <a:pt x="3864780" y="0"/>
                </a:lnTo>
                <a:lnTo>
                  <a:pt x="3864780" y="3898260"/>
                </a:lnTo>
                <a:lnTo>
                  <a:pt x="0" y="38982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172360" y="7153380"/>
            <a:ext cx="750060" cy="1138320"/>
          </a:xfrm>
          <a:custGeom>
            <a:avLst/>
            <a:gdLst/>
            <a:ahLst/>
            <a:cxnLst/>
            <a:rect l="l" t="t" r="r" b="b"/>
            <a:pathLst>
              <a:path w="750060" h="1138320">
                <a:moveTo>
                  <a:pt x="0" y="0"/>
                </a:moveTo>
                <a:lnTo>
                  <a:pt x="750060" y="0"/>
                </a:lnTo>
                <a:lnTo>
                  <a:pt x="750060" y="1138320"/>
                </a:lnTo>
                <a:lnTo>
                  <a:pt x="0" y="1138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80" y="876420"/>
            <a:ext cx="17776260" cy="943920"/>
            <a:chOff x="0" y="0"/>
            <a:chExt cx="23701680" cy="1258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01629" cy="1258570"/>
            </a:xfrm>
            <a:custGeom>
              <a:avLst/>
              <a:gdLst/>
              <a:ahLst/>
              <a:cxnLst/>
              <a:rect l="l" t="t" r="r" b="b"/>
              <a:pathLst>
                <a:path w="23701629" h="1258570">
                  <a:moveTo>
                    <a:pt x="0" y="0"/>
                  </a:moveTo>
                  <a:lnTo>
                    <a:pt x="23701629" y="0"/>
                  </a:lnTo>
                  <a:lnTo>
                    <a:pt x="23701629" y="1258570"/>
                  </a:lnTo>
                  <a:lnTo>
                    <a:pt x="0" y="1258570"/>
                  </a:lnTo>
                  <a:close/>
                </a:path>
              </a:pathLst>
            </a:custGeom>
            <a:solidFill>
              <a:srgbClr val="DEEBF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03260" y="1820340"/>
            <a:ext cx="244080" cy="7760340"/>
            <a:chOff x="0" y="0"/>
            <a:chExt cx="325440" cy="10347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501" cy="10347071"/>
            </a:xfrm>
            <a:custGeom>
              <a:avLst/>
              <a:gdLst/>
              <a:ahLst/>
              <a:cxnLst/>
              <a:rect l="l" t="t" r="r" b="b"/>
              <a:pathLst>
                <a:path w="325501" h="10347071">
                  <a:moveTo>
                    <a:pt x="0" y="0"/>
                  </a:moveTo>
                  <a:lnTo>
                    <a:pt x="325501" y="0"/>
                  </a:lnTo>
                  <a:lnTo>
                    <a:pt x="325501" y="10347071"/>
                  </a:lnTo>
                  <a:lnTo>
                    <a:pt x="0" y="10347071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21940" y="206280"/>
            <a:ext cx="17871300" cy="670140"/>
            <a:chOff x="0" y="0"/>
            <a:chExt cx="23828400" cy="8935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828375" cy="893572"/>
            </a:xfrm>
            <a:custGeom>
              <a:avLst/>
              <a:gdLst/>
              <a:ahLst/>
              <a:cxnLst/>
              <a:rect l="l" t="t" r="r" b="b"/>
              <a:pathLst>
                <a:path w="23828375" h="893572">
                  <a:moveTo>
                    <a:pt x="0" y="0"/>
                  </a:moveTo>
                  <a:lnTo>
                    <a:pt x="23828375" y="0"/>
                  </a:lnTo>
                  <a:lnTo>
                    <a:pt x="23828375" y="893572"/>
                  </a:lnTo>
                  <a:lnTo>
                    <a:pt x="0" y="893572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sp>
        <p:nvSpPr>
          <p:cNvPr id="14" name="AutoShape 14"/>
          <p:cNvSpPr/>
          <p:nvPr/>
        </p:nvSpPr>
        <p:spPr>
          <a:xfrm rot="5368607">
            <a:off x="-4508657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368607">
            <a:off x="13362643" y="4874970"/>
            <a:ext cx="9461734" cy="0"/>
          </a:xfrm>
          <a:prstGeom prst="line">
            <a:avLst/>
          </a:prstGeom>
          <a:ln w="47625" cap="rnd">
            <a:solidFill>
              <a:srgbClr val="29AAE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2699999">
            <a:off x="17497628" y="530205"/>
            <a:ext cx="44980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8238794">
            <a:off x="174939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86573">
            <a:off x="164696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7005680" y="380700"/>
            <a:ext cx="351000" cy="314280"/>
            <a:chOff x="0" y="0"/>
            <a:chExt cx="468000" cy="419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830260" y="2402460"/>
            <a:ext cx="189000" cy="3590460"/>
            <a:chOff x="0" y="0"/>
            <a:chExt cx="252000" cy="47872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095" cy="4787392"/>
            </a:xfrm>
            <a:custGeom>
              <a:avLst/>
              <a:gdLst/>
              <a:ahLst/>
              <a:cxnLst/>
              <a:rect l="l" t="t" r="r" b="b"/>
              <a:pathLst>
                <a:path w="252095" h="4787392">
                  <a:moveTo>
                    <a:pt x="42037" y="0"/>
                  </a:moveTo>
                  <a:cubicBezTo>
                    <a:pt x="18796" y="0"/>
                    <a:pt x="0" y="18796"/>
                    <a:pt x="0" y="42164"/>
                  </a:cubicBezTo>
                  <a:lnTo>
                    <a:pt x="0" y="4745228"/>
                  </a:lnTo>
                  <a:cubicBezTo>
                    <a:pt x="0" y="4768469"/>
                    <a:pt x="18796" y="4787392"/>
                    <a:pt x="42037" y="4787392"/>
                  </a:cubicBezTo>
                  <a:lnTo>
                    <a:pt x="210058" y="4787392"/>
                  </a:lnTo>
                  <a:cubicBezTo>
                    <a:pt x="233299" y="4787392"/>
                    <a:pt x="252095" y="4768596"/>
                    <a:pt x="252095" y="4745228"/>
                  </a:cubicBezTo>
                  <a:lnTo>
                    <a:pt x="252095" y="42164"/>
                  </a:lnTo>
                  <a:cubicBezTo>
                    <a:pt x="251968" y="18796"/>
                    <a:pt x="233172" y="0"/>
                    <a:pt x="210058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17794080" y="9317160"/>
            <a:ext cx="244080" cy="254880"/>
            <a:chOff x="0" y="0"/>
            <a:chExt cx="325440" cy="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7809200" y="1858140"/>
            <a:ext cx="244080" cy="254880"/>
            <a:chOff x="0" y="0"/>
            <a:chExt cx="325440" cy="3398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5501" cy="339852"/>
            </a:xfrm>
            <a:custGeom>
              <a:avLst/>
              <a:gdLst/>
              <a:ahLst/>
              <a:cxnLst/>
              <a:rect l="l" t="t" r="r" b="b"/>
              <a:pathLst>
                <a:path w="325501" h="339852">
                  <a:moveTo>
                    <a:pt x="0" y="339852"/>
                  </a:moveTo>
                  <a:lnTo>
                    <a:pt x="162687" y="0"/>
                  </a:lnTo>
                  <a:lnTo>
                    <a:pt x="325501" y="33985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517320" y="267990"/>
            <a:ext cx="13232700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88"/>
              </a:lnSpc>
            </a:pPr>
            <a:r>
              <a:rPr lang="fa-IR" sz="3600" spc="-1" dirty="0">
                <a:solidFill>
                  <a:srgbClr val="FFFFFF"/>
                </a:solidFill>
                <a:latin typeface="Arimo Bold"/>
                <a:cs typeface="B Nazanin" panose="00000400000000000000" pitchFamily="2" charset="-78"/>
              </a:rPr>
              <a:t>سبک اینفوگرافیک</a:t>
            </a:r>
            <a:endParaRPr lang="en-US" sz="3600" spc="-1" dirty="0">
              <a:solidFill>
                <a:srgbClr val="FFFFFF"/>
              </a:solidFill>
              <a:latin typeface="Arimo Bold"/>
              <a:cs typeface="B Nazanin" panose="00000400000000000000" pitchFamily="2" charset="-78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233900" y="4163940"/>
            <a:ext cx="2244780" cy="461700"/>
            <a:chOff x="0" y="0"/>
            <a:chExt cx="2993040" cy="6156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93009" cy="615569"/>
            </a:xfrm>
            <a:custGeom>
              <a:avLst/>
              <a:gdLst/>
              <a:ahLst/>
              <a:cxnLst/>
              <a:rect l="l" t="t" r="r" b="b"/>
              <a:pathLst>
                <a:path w="2993009" h="615569">
                  <a:moveTo>
                    <a:pt x="0" y="0"/>
                  </a:moveTo>
                  <a:lnTo>
                    <a:pt x="2993009" y="0"/>
                  </a:lnTo>
                  <a:lnTo>
                    <a:pt x="2993009" y="615569"/>
                  </a:lnTo>
                  <a:lnTo>
                    <a:pt x="0" y="6155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993040" cy="615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520"/>
                </a:lnSpc>
              </a:pPr>
              <a:r>
                <a:rPr lang="fa-IR" sz="2100" spc="-85" dirty="0">
                  <a:solidFill>
                    <a:srgbClr val="92D050"/>
                  </a:solidFill>
                  <a:latin typeface="Open Sans Bold"/>
                  <a:cs typeface="B Nazanin" panose="00000400000000000000" pitchFamily="2" charset="-78"/>
                </a:rPr>
                <a:t>اسلاید متنی</a:t>
              </a:r>
              <a:endParaRPr lang="en-US" sz="2100" spc="-85" dirty="0">
                <a:solidFill>
                  <a:srgbClr val="92D050"/>
                </a:solidFill>
                <a:latin typeface="Open Sans Bold"/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684600" y="4163565"/>
            <a:ext cx="41727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ارائه پاورپوینت ساده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25340" y="4908960"/>
            <a:ext cx="20619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A5A5A5"/>
                </a:solidFill>
                <a:latin typeface="Open Sans Bold"/>
                <a:cs typeface="B Nazanin" panose="00000400000000000000" pitchFamily="2" charset="-78"/>
              </a:rPr>
              <a:t>محتوا</a:t>
            </a:r>
            <a:endParaRPr lang="en-US" sz="2100" spc="-85" dirty="0">
              <a:solidFill>
                <a:srgbClr val="A5A5A5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684600" y="4941705"/>
            <a:ext cx="41727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تغییر رنگ، عکس و متن آسان است.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25340" y="3455280"/>
            <a:ext cx="20619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A5A5A5"/>
                </a:solidFill>
                <a:latin typeface="Open Sans Bold"/>
                <a:cs typeface="B Nazanin" panose="00000400000000000000" pitchFamily="2" charset="-78"/>
              </a:rPr>
              <a:t>پاورپوینت</a:t>
            </a:r>
            <a:endParaRPr lang="en-US" sz="2100" spc="-85" dirty="0">
              <a:solidFill>
                <a:srgbClr val="A5A5A5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84600" y="3473985"/>
            <a:ext cx="41727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طرح بندی </a:t>
            </a:r>
            <a:r>
              <a:rPr lang="en-US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ALLPPT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25340" y="2755980"/>
            <a:ext cx="20619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-85" dirty="0">
                <a:solidFill>
                  <a:srgbClr val="92D050"/>
                </a:solidFill>
                <a:latin typeface="Open Sans Bold"/>
                <a:cs typeface="B Nazanin" panose="00000400000000000000" pitchFamily="2" charset="-78"/>
              </a:rPr>
              <a:t>نوین</a:t>
            </a:r>
            <a:endParaRPr lang="en-US" sz="2100" spc="-85" dirty="0">
              <a:solidFill>
                <a:srgbClr val="92D05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684600" y="2788725"/>
            <a:ext cx="41727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اسلاید متنی را برای </a:t>
            </a:r>
            <a:r>
              <a:rPr lang="en-US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PPT </a:t>
            </a: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خود پاک کنید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25340" y="6051795"/>
            <a:ext cx="80353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29AAE2"/>
                </a:solidFill>
                <a:latin typeface="Open Sans Bold"/>
                <a:cs typeface="B Nazanin" panose="00000400000000000000" pitchFamily="2" charset="-78"/>
              </a:rPr>
              <a:t>چیدمان</a:t>
            </a:r>
          </a:p>
          <a:p>
            <a:pPr algn="r" rtl="1">
              <a:lnSpc>
                <a:spcPts val="3240"/>
              </a:lnSpc>
            </a:pPr>
            <a:r>
              <a:rPr lang="fa-IR" sz="2700" spc="-109" dirty="0">
                <a:solidFill>
                  <a:srgbClr val="29AAE2"/>
                </a:solidFill>
                <a:latin typeface="Open Sans Bold"/>
                <a:cs typeface="B Nazanin" panose="00000400000000000000" pitchFamily="2" charset="-78"/>
              </a:rPr>
              <a:t>اسلاید متنی را برای ارائه خود تمیز کنید</a:t>
            </a:r>
            <a:endParaRPr lang="en-US" sz="2700" spc="-109" dirty="0">
              <a:solidFill>
                <a:srgbClr val="29AAE2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25340" y="7158405"/>
            <a:ext cx="8035380" cy="139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</a:p>
          <a:p>
            <a:pPr algn="r" rtl="1">
              <a:lnSpc>
                <a:spcPts val="2160"/>
              </a:lnSpc>
            </a:pPr>
            <a:endParaRPr lang="fa-IR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-73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9452160" y="895320"/>
            <a:ext cx="7349940" cy="8562240"/>
          </a:xfrm>
          <a:custGeom>
            <a:avLst/>
            <a:gdLst/>
            <a:ahLst/>
            <a:cxnLst/>
            <a:rect l="l" t="t" r="r" b="b"/>
            <a:pathLst>
              <a:path w="7349940" h="8562240">
                <a:moveTo>
                  <a:pt x="0" y="0"/>
                </a:moveTo>
                <a:lnTo>
                  <a:pt x="7349940" y="0"/>
                </a:lnTo>
                <a:lnTo>
                  <a:pt x="7349940" y="8562240"/>
                </a:lnTo>
                <a:lnTo>
                  <a:pt x="0" y="8562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8" r="-78"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48380" y="6930525"/>
            <a:ext cx="3643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48380" y="7317165"/>
            <a:ext cx="36430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92420" y="7994865"/>
            <a:ext cx="36198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92420" y="8381505"/>
            <a:ext cx="36198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0840" y="6845205"/>
            <a:ext cx="36198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60840" y="7231845"/>
            <a:ext cx="36198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58580" y="7994865"/>
            <a:ext cx="38201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58580" y="8381505"/>
            <a:ext cx="38201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02360" y="4642005"/>
            <a:ext cx="3643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402360" y="5028645"/>
            <a:ext cx="36430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237960" y="1910535"/>
            <a:ext cx="65298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-1" dirty="0">
                <a:solidFill>
                  <a:srgbClr val="0070C0"/>
                </a:solidFill>
                <a:latin typeface="Trebuchet MS Bold"/>
                <a:cs typeface="B Nazanin" panose="00000400000000000000" pitchFamily="2" charset="-78"/>
              </a:rPr>
              <a:t>اسلاید عالی</a:t>
            </a:r>
            <a:endParaRPr lang="en-US" sz="4200" spc="-1" dirty="0">
              <a:solidFill>
                <a:srgbClr val="0070C0"/>
              </a:solidFill>
              <a:latin typeface="Trebuchet MS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67760" y="2876940"/>
            <a:ext cx="422298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-144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lang="en-US" sz="3600" spc="-144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62720" y="523875"/>
            <a:ext cx="13048200" cy="100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591"/>
              </a:lnSpc>
            </a:pPr>
            <a:r>
              <a:rPr lang="fa-IR" sz="7028" spc="-1" dirty="0">
                <a:solidFill>
                  <a:srgbClr val="29AAE2"/>
                </a:solidFill>
                <a:latin typeface="Trebuchet MS"/>
                <a:cs typeface="B Nazanin" panose="00000400000000000000" pitchFamily="2" charset="-78"/>
              </a:rPr>
              <a:t>قالب رایگان</a:t>
            </a:r>
            <a:endParaRPr lang="en-US" sz="7028" spc="-1" dirty="0">
              <a:solidFill>
                <a:srgbClr val="29AAE2"/>
              </a:solidFill>
              <a:latin typeface="Trebuchet MS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118140" y="4642005"/>
            <a:ext cx="3643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 Bold"/>
                <a:cs typeface="B Nazanin" panose="00000400000000000000" pitchFamily="2" charset="-78"/>
              </a:rPr>
              <a:t>محتوا در اینجا</a:t>
            </a:r>
            <a:endParaRPr lang="en-US" sz="1800" spc="-73" dirty="0">
              <a:solidFill>
                <a:srgbClr val="40404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118140" y="5028645"/>
            <a:ext cx="36430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-73" dirty="0">
                <a:solidFill>
                  <a:srgbClr val="404040"/>
                </a:solidFill>
                <a:latin typeface="Open Sans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-73" dirty="0">
              <a:solidFill>
                <a:srgbClr val="40404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5437800" y="3447900"/>
            <a:ext cx="1165860" cy="1053540"/>
          </a:xfrm>
          <a:custGeom>
            <a:avLst/>
            <a:gdLst/>
            <a:ahLst/>
            <a:cxnLst/>
            <a:rect l="l" t="t" r="r" b="b"/>
            <a:pathLst>
              <a:path w="1165860" h="1053540">
                <a:moveTo>
                  <a:pt x="0" y="0"/>
                </a:moveTo>
                <a:lnTo>
                  <a:pt x="1165860" y="0"/>
                </a:lnTo>
                <a:lnTo>
                  <a:pt x="1165860" y="1053540"/>
                </a:lnTo>
                <a:lnTo>
                  <a:pt x="0" y="1053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602520" y="3447900"/>
            <a:ext cx="1165860" cy="1053540"/>
          </a:xfrm>
          <a:custGeom>
            <a:avLst/>
            <a:gdLst/>
            <a:ahLst/>
            <a:cxnLst/>
            <a:rect l="l" t="t" r="r" b="b"/>
            <a:pathLst>
              <a:path w="1165860" h="1053540">
                <a:moveTo>
                  <a:pt x="0" y="0"/>
                </a:moveTo>
                <a:lnTo>
                  <a:pt x="1165860" y="0"/>
                </a:lnTo>
                <a:lnTo>
                  <a:pt x="1165860" y="1053540"/>
                </a:lnTo>
                <a:lnTo>
                  <a:pt x="0" y="1053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217480" y="6764040"/>
            <a:ext cx="1165860" cy="1053000"/>
          </a:xfrm>
          <a:custGeom>
            <a:avLst/>
            <a:gdLst/>
            <a:ahLst/>
            <a:cxnLst/>
            <a:rect l="l" t="t" r="r" b="b"/>
            <a:pathLst>
              <a:path w="1165860" h="1053000">
                <a:moveTo>
                  <a:pt x="0" y="0"/>
                </a:moveTo>
                <a:lnTo>
                  <a:pt x="1165860" y="0"/>
                </a:lnTo>
                <a:lnTo>
                  <a:pt x="1165860" y="1053000"/>
                </a:lnTo>
                <a:lnTo>
                  <a:pt x="0" y="105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338280" y="5772060"/>
            <a:ext cx="1165860" cy="1053540"/>
          </a:xfrm>
          <a:custGeom>
            <a:avLst/>
            <a:gdLst/>
            <a:ahLst/>
            <a:cxnLst/>
            <a:rect l="l" t="t" r="r" b="b"/>
            <a:pathLst>
              <a:path w="1165860" h="1053540">
                <a:moveTo>
                  <a:pt x="0" y="0"/>
                </a:moveTo>
                <a:lnTo>
                  <a:pt x="1165860" y="0"/>
                </a:lnTo>
                <a:lnTo>
                  <a:pt x="1165860" y="1053540"/>
                </a:lnTo>
                <a:lnTo>
                  <a:pt x="0" y="1053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047560" y="5774220"/>
            <a:ext cx="1165860" cy="1053000"/>
          </a:xfrm>
          <a:custGeom>
            <a:avLst/>
            <a:gdLst/>
            <a:ahLst/>
            <a:cxnLst/>
            <a:rect l="l" t="t" r="r" b="b"/>
            <a:pathLst>
              <a:path w="1165860" h="1053000">
                <a:moveTo>
                  <a:pt x="0" y="0"/>
                </a:moveTo>
                <a:lnTo>
                  <a:pt x="1165860" y="0"/>
                </a:lnTo>
                <a:lnTo>
                  <a:pt x="1165860" y="1053000"/>
                </a:lnTo>
                <a:lnTo>
                  <a:pt x="0" y="105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925900" y="6794820"/>
            <a:ext cx="1165860" cy="1053540"/>
          </a:xfrm>
          <a:custGeom>
            <a:avLst/>
            <a:gdLst/>
            <a:ahLst/>
            <a:cxnLst/>
            <a:rect l="l" t="t" r="r" b="b"/>
            <a:pathLst>
              <a:path w="1165860" h="1053540">
                <a:moveTo>
                  <a:pt x="0" y="0"/>
                </a:moveTo>
                <a:lnTo>
                  <a:pt x="1165860" y="0"/>
                </a:lnTo>
                <a:lnTo>
                  <a:pt x="1165860" y="1053540"/>
                </a:lnTo>
                <a:lnTo>
                  <a:pt x="0" y="1053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453080" y="4636440"/>
            <a:ext cx="3329100" cy="3306960"/>
          </a:xfrm>
          <a:custGeom>
            <a:avLst/>
            <a:gdLst/>
            <a:ahLst/>
            <a:cxnLst/>
            <a:rect l="l" t="t" r="r" b="b"/>
            <a:pathLst>
              <a:path w="3329100" h="3306960">
                <a:moveTo>
                  <a:pt x="0" y="0"/>
                </a:moveTo>
                <a:lnTo>
                  <a:pt x="3329100" y="0"/>
                </a:lnTo>
                <a:lnTo>
                  <a:pt x="3329100" y="3306960"/>
                </a:lnTo>
                <a:lnTo>
                  <a:pt x="0" y="3306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47660" y="205740"/>
            <a:ext cx="17379900" cy="670140"/>
            <a:chOff x="0" y="0"/>
            <a:chExt cx="23173200" cy="89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73182" cy="893572"/>
            </a:xfrm>
            <a:custGeom>
              <a:avLst/>
              <a:gdLst/>
              <a:ahLst/>
              <a:cxnLst/>
              <a:rect l="l" t="t" r="r" b="b"/>
              <a:pathLst>
                <a:path w="23173182" h="893572">
                  <a:moveTo>
                    <a:pt x="22880447" y="893572"/>
                  </a:moveTo>
                  <a:cubicBezTo>
                    <a:pt x="299211" y="893572"/>
                    <a:pt x="299211" y="893572"/>
                    <a:pt x="299211" y="893572"/>
                  </a:cubicBezTo>
                  <a:cubicBezTo>
                    <a:pt x="136652" y="893572"/>
                    <a:pt x="0" y="761111"/>
                    <a:pt x="0" y="595630"/>
                  </a:cubicBezTo>
                  <a:cubicBezTo>
                    <a:pt x="0" y="297815"/>
                    <a:pt x="0" y="297815"/>
                    <a:pt x="0" y="297815"/>
                  </a:cubicBezTo>
                  <a:cubicBezTo>
                    <a:pt x="0" y="132334"/>
                    <a:pt x="136652" y="0"/>
                    <a:pt x="299212" y="0"/>
                  </a:cubicBezTo>
                  <a:cubicBezTo>
                    <a:pt x="22880447" y="0"/>
                    <a:pt x="22880447" y="0"/>
                    <a:pt x="22880447" y="0"/>
                  </a:cubicBezTo>
                  <a:cubicBezTo>
                    <a:pt x="23043135" y="0"/>
                    <a:pt x="23173182" y="132334"/>
                    <a:pt x="23173182" y="297815"/>
                  </a:cubicBezTo>
                  <a:cubicBezTo>
                    <a:pt x="23173182" y="595630"/>
                    <a:pt x="23173182" y="595630"/>
                    <a:pt x="23173182" y="595630"/>
                  </a:cubicBezTo>
                  <a:cubicBezTo>
                    <a:pt x="23173182" y="761111"/>
                    <a:pt x="23043007" y="893445"/>
                    <a:pt x="22880447" y="893445"/>
                  </a:cubicBez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8060" y="9782100"/>
            <a:ext cx="17430120" cy="504900"/>
            <a:chOff x="0" y="0"/>
            <a:chExt cx="23240160" cy="67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240112" cy="673227"/>
            </a:xfrm>
            <a:custGeom>
              <a:avLst/>
              <a:gdLst/>
              <a:ahLst/>
              <a:cxnLst/>
              <a:rect l="l" t="t" r="r" b="b"/>
              <a:pathLst>
                <a:path w="23240112" h="673227">
                  <a:moveTo>
                    <a:pt x="0" y="0"/>
                  </a:moveTo>
                  <a:lnTo>
                    <a:pt x="23240112" y="0"/>
                  </a:lnTo>
                  <a:lnTo>
                    <a:pt x="23240112" y="673227"/>
                  </a:lnTo>
                  <a:lnTo>
                    <a:pt x="0" y="67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A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9782100"/>
            <a:ext cx="733320" cy="504900"/>
            <a:chOff x="0" y="0"/>
            <a:chExt cx="977760" cy="67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7773" cy="673227"/>
            </a:xfrm>
            <a:custGeom>
              <a:avLst/>
              <a:gdLst/>
              <a:ahLst/>
              <a:cxnLst/>
              <a:rect l="l" t="t" r="r" b="b"/>
              <a:pathLst>
                <a:path w="977773" h="673227">
                  <a:moveTo>
                    <a:pt x="0" y="0"/>
                  </a:moveTo>
                  <a:lnTo>
                    <a:pt x="977773" y="0"/>
                  </a:lnTo>
                  <a:lnTo>
                    <a:pt x="977773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F559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33320" y="9782100"/>
            <a:ext cx="4600800" cy="504900"/>
            <a:chOff x="0" y="0"/>
            <a:chExt cx="6134400" cy="67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34354" cy="673227"/>
            </a:xfrm>
            <a:custGeom>
              <a:avLst/>
              <a:gdLst/>
              <a:ahLst/>
              <a:cxnLst/>
              <a:rect l="l" t="t" r="r" b="b"/>
              <a:pathLst>
                <a:path w="6134354" h="673227">
                  <a:moveTo>
                    <a:pt x="0" y="0"/>
                  </a:moveTo>
                  <a:lnTo>
                    <a:pt x="6134354" y="0"/>
                  </a:lnTo>
                  <a:lnTo>
                    <a:pt x="6134354" y="673227"/>
                  </a:lnTo>
                  <a:lnTo>
                    <a:pt x="0" y="673227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AutoShape 10"/>
          <p:cNvSpPr/>
          <p:nvPr/>
        </p:nvSpPr>
        <p:spPr>
          <a:xfrm rot="2697084">
            <a:off x="17235267" y="530205"/>
            <a:ext cx="45018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8238794">
            <a:off x="17232097" y="528315"/>
            <a:ext cx="46354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86573">
            <a:off x="16207789" y="528045"/>
            <a:ext cx="3402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6743780" y="380700"/>
            <a:ext cx="351000" cy="314280"/>
            <a:chOff x="0" y="0"/>
            <a:chExt cx="468000" cy="419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7995" cy="418973"/>
            </a:xfrm>
            <a:custGeom>
              <a:avLst/>
              <a:gdLst/>
              <a:ahLst/>
              <a:cxnLst/>
              <a:rect l="l" t="t" r="r" b="b"/>
              <a:pathLst>
                <a:path w="467995" h="418973">
                  <a:moveTo>
                    <a:pt x="38100" y="0"/>
                  </a:moveTo>
                  <a:lnTo>
                    <a:pt x="429895" y="0"/>
                  </a:lnTo>
                  <a:cubicBezTo>
                    <a:pt x="450977" y="0"/>
                    <a:pt x="467995" y="17145"/>
                    <a:pt x="467995" y="38100"/>
                  </a:cubicBezTo>
                  <a:lnTo>
                    <a:pt x="467995" y="380873"/>
                  </a:lnTo>
                  <a:cubicBezTo>
                    <a:pt x="467995" y="401955"/>
                    <a:pt x="450850" y="418973"/>
                    <a:pt x="429895" y="418973"/>
                  </a:cubicBezTo>
                  <a:lnTo>
                    <a:pt x="38100" y="418973"/>
                  </a:lnTo>
                  <a:cubicBezTo>
                    <a:pt x="17018" y="418973"/>
                    <a:pt x="0" y="401828"/>
                    <a:pt x="0" y="380873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moveTo>
                    <a:pt x="38100" y="76327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80873"/>
                  </a:lnTo>
                  <a:lnTo>
                    <a:pt x="38100" y="380873"/>
                  </a:lnTo>
                  <a:lnTo>
                    <a:pt x="38100" y="342773"/>
                  </a:lnTo>
                  <a:lnTo>
                    <a:pt x="429895" y="342773"/>
                  </a:lnTo>
                  <a:lnTo>
                    <a:pt x="429895" y="380873"/>
                  </a:lnTo>
                  <a:lnTo>
                    <a:pt x="391795" y="380873"/>
                  </a:lnTo>
                  <a:lnTo>
                    <a:pt x="391795" y="38100"/>
                  </a:lnTo>
                  <a:lnTo>
                    <a:pt x="429895" y="38100"/>
                  </a:lnTo>
                  <a:lnTo>
                    <a:pt x="42989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480140" y="2263545"/>
            <a:ext cx="8654460" cy="1027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7776"/>
              </a:lnSpc>
            </a:pPr>
            <a:r>
              <a:rPr lang="fa-IR" sz="7200" spc="-288" dirty="0">
                <a:solidFill>
                  <a:srgbClr val="0070C0"/>
                </a:solidFill>
                <a:latin typeface="Open Sans Bold"/>
                <a:cs typeface="B Nazanin" panose="00000400000000000000" pitchFamily="2" charset="-78"/>
              </a:rPr>
              <a:t>خلاصه بحث</a:t>
            </a:r>
            <a:endParaRPr lang="en-US" sz="7200" spc="-288" dirty="0">
              <a:solidFill>
                <a:srgbClr val="0070C0"/>
              </a:solidFill>
              <a:latin typeface="Open Sans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80140" y="3784425"/>
            <a:ext cx="699516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r" rtl="1">
              <a:lnSpc>
                <a:spcPts val="3888"/>
              </a:lnSpc>
              <a:buFont typeface="Arial"/>
              <a:buChar char="•"/>
            </a:pPr>
            <a:r>
              <a:rPr lang="fa-IR" sz="3600" spc="-144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3600" spc="-144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80140" y="6540585"/>
            <a:ext cx="699516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r" rtl="1">
              <a:lnSpc>
                <a:spcPts val="3888"/>
              </a:lnSpc>
              <a:buFont typeface="Arial"/>
              <a:buChar char="•"/>
            </a:pPr>
            <a:r>
              <a:rPr lang="fa-IR" sz="3600" spc="-144" dirty="0">
                <a:solidFill>
                  <a:srgbClr val="000000"/>
                </a:solidFill>
                <a:latin typeface="Open San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3600" spc="-144" dirty="0">
              <a:solidFill>
                <a:srgbClr val="000000"/>
              </a:solidFill>
              <a:latin typeface="Open Sans"/>
              <a:cs typeface="B Nazanin" panose="00000400000000000000" pitchFamily="2" charset="-78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143820" y="2278260"/>
            <a:ext cx="9143820" cy="8008740"/>
          </a:xfrm>
          <a:custGeom>
            <a:avLst/>
            <a:gdLst/>
            <a:ahLst/>
            <a:cxnLst/>
            <a:rect l="l" t="t" r="r" b="b"/>
            <a:pathLst>
              <a:path w="9143820" h="8008740">
                <a:moveTo>
                  <a:pt x="0" y="0"/>
                </a:moveTo>
                <a:lnTo>
                  <a:pt x="9143820" y="0"/>
                </a:lnTo>
                <a:lnTo>
                  <a:pt x="9143820" y="8008740"/>
                </a:lnTo>
                <a:lnTo>
                  <a:pt x="0" y="8008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" b="-28"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3475</Words>
  <Application>Microsoft Office PowerPoint</Application>
  <PresentationFormat>Custom</PresentationFormat>
  <Paragraphs>303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Open Sans</vt:lpstr>
      <vt:lpstr>Open Sans Light</vt:lpstr>
      <vt:lpstr>Arial Bold Italics</vt:lpstr>
      <vt:lpstr>Arial Bold</vt:lpstr>
      <vt:lpstr>Trebuchet MS Bold</vt:lpstr>
      <vt:lpstr>Trebuchet MS</vt:lpstr>
      <vt:lpstr>Arial</vt:lpstr>
      <vt:lpstr>Arimo Bold</vt:lpstr>
      <vt:lpstr>Cairo</vt:lpstr>
      <vt:lpstr>Calibri</vt:lpstr>
      <vt:lpstr>Arimo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2023-12-12T07:12:54Z</dcterms:created>
  <dcterms:modified xsi:type="dcterms:W3CDTF">2023-12-16T07:55:17Z</dcterms:modified>
  <dc:identifier/>
</cp:coreProperties>
</file>