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4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7" r:id="rId32"/>
    <p:sldId id="292" r:id="rId33"/>
    <p:sldId id="293" r:id="rId34"/>
    <p:sldId id="294" r:id="rId35"/>
    <p:sldId id="295" r:id="rId36"/>
    <p:sldId id="296" r:id="rId37"/>
    <p:sldId id="297" r:id="rId38"/>
    <p:sldId id="298" r:id="rId39"/>
    <p:sldId id="299" r:id="rId40"/>
    <p:sldId id="300" r:id="rId41"/>
    <p:sldId id="301" r:id="rId42"/>
    <p:sldId id="302" r:id="rId43"/>
    <p:sldId id="303" r:id="rId44"/>
    <p:sldId id="304" r:id="rId45"/>
  </p:sldIdLst>
  <p:sldSz cx="9144000" cy="5143500" type="screen16x9"/>
  <p:notesSz cx="6858000" cy="9144000"/>
  <p:embeddedFontLst>
    <p:embeddedFont>
      <p:font typeface="Amatic SC" panose="00000500000000000000" pitchFamily="2" charset="-79"/>
      <p:regular r:id="rId47"/>
      <p:bold r:id="rId48"/>
    </p:embeddedFont>
    <p:embeddedFont>
      <p:font typeface="Anaheim" panose="020B0604020202020204" charset="0"/>
      <p:regular r:id="rId49"/>
    </p:embeddedFont>
    <p:embeddedFont>
      <p:font typeface="Barlow" panose="00000500000000000000" pitchFamily="2" charset="0"/>
      <p:regular r:id="rId50"/>
      <p:bold r:id="rId51"/>
      <p:italic r:id="rId52"/>
      <p:boldItalic r:id="rId53"/>
    </p:embeddedFont>
    <p:embeddedFont>
      <p:font typeface="Bebas Neue" panose="020B0606020202050201" pitchFamily="34" charset="0"/>
      <p:regular r:id="rId54"/>
    </p:embeddedFont>
    <p:embeddedFont>
      <p:font typeface="Calibri" panose="020F0502020204030204" pitchFamily="34" charset="0"/>
      <p:regular r:id="rId55"/>
      <p:bold r:id="rId56"/>
      <p:italic r:id="rId57"/>
      <p:boldItalic r:id="rId58"/>
    </p:embeddedFont>
    <p:embeddedFont>
      <p:font typeface="Lato" panose="020F0502020204030203" pitchFamily="34" charset="0"/>
      <p:regular r:id="rId59"/>
      <p:bold r:id="rId60"/>
      <p:italic r:id="rId61"/>
      <p:boldItalic r:id="rId62"/>
    </p:embeddedFont>
    <p:embeddedFont>
      <p:font typeface="Proxima Nova" panose="020B0604020202020204" charset="0"/>
      <p:regular r:id="rId63"/>
      <p:bold r:id="rId64"/>
      <p:italic r:id="rId65"/>
      <p:boldItalic r:id="rId66"/>
    </p:embeddedFont>
    <p:embeddedFont>
      <p:font typeface="Righteous" panose="020B0604020202020204" charset="0"/>
      <p:regular r:id="rId67"/>
    </p:embeddedFont>
    <p:embeddedFont>
      <p:font typeface="Roboto Medium" panose="02000000000000000000" pitchFamily="2"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426"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1.fntdata"/><Relationship Id="rId63" Type="http://schemas.openxmlformats.org/officeDocument/2006/relationships/font" Target="fonts/font17.fntdata"/><Relationship Id="rId68" Type="http://schemas.openxmlformats.org/officeDocument/2006/relationships/font" Target="fonts/font22.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7.fntdata"/><Relationship Id="rId58" Type="http://schemas.openxmlformats.org/officeDocument/2006/relationships/font" Target="fonts/font12.fntdata"/><Relationship Id="rId66" Type="http://schemas.openxmlformats.org/officeDocument/2006/relationships/font" Target="fonts/font20.fntdata"/><Relationship Id="rId74"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15.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2.fntdata"/><Relationship Id="rId56" Type="http://schemas.openxmlformats.org/officeDocument/2006/relationships/font" Target="fonts/font10.fntdata"/><Relationship Id="rId64" Type="http://schemas.openxmlformats.org/officeDocument/2006/relationships/font" Target="fonts/font18.fntdata"/><Relationship Id="rId69"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font" Target="fonts/font5.fntdata"/><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notesMaster" Target="notesMasters/notesMaster1.xml"/><Relationship Id="rId59" Type="http://schemas.openxmlformats.org/officeDocument/2006/relationships/font" Target="fonts/font13.fntdata"/><Relationship Id="rId67" Type="http://schemas.openxmlformats.org/officeDocument/2006/relationships/font" Target="fonts/font21.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8.fntdata"/><Relationship Id="rId62" Type="http://schemas.openxmlformats.org/officeDocument/2006/relationships/font" Target="fonts/font16.fntdata"/><Relationship Id="rId70" Type="http://schemas.openxmlformats.org/officeDocument/2006/relationships/font" Target="fonts/font24.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3.fntdata"/><Relationship Id="rId57" Type="http://schemas.openxmlformats.org/officeDocument/2006/relationships/font" Target="fonts/font1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6.fntdata"/><Relationship Id="rId60" Type="http://schemas.openxmlformats.org/officeDocument/2006/relationships/font" Target="fonts/font14.fntdata"/><Relationship Id="rId65" Type="http://schemas.openxmlformats.org/officeDocument/2006/relationships/font" Target="fonts/font19.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4.fntdata"/><Relationship Id="rId55" Type="http://schemas.openxmlformats.org/officeDocument/2006/relationships/font" Target="fonts/font9.fntdata"/><Relationship Id="rId7" Type="http://schemas.openxmlformats.org/officeDocument/2006/relationships/slide" Target="slides/slide5.xml"/><Relationship Id="rId71" Type="http://schemas.openxmlformats.org/officeDocument/2006/relationships/font" Target="fonts/font2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1.xml"/><Relationship Id="rId5" Type="http://schemas.openxmlformats.org/officeDocument/2006/relationships/image" Target="../media/image10.jpg"/><Relationship Id="rId4" Type="http://schemas.openxmlformats.org/officeDocument/2006/relationships/image" Target="../media/image9.jp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8"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3" Type="http://schemas.openxmlformats.org/officeDocument/2006/relationships/hyperlink" Target="https://www.flaticon.com/?utm_source=slidesgo_template&amp;utm_medium=referral-link&amp;utm_campaign=promo-slide&amp;utm_term=slidesgo&amp;utm_content=flaticon" TargetMode="External"/><Relationship Id="rId3" Type="http://schemas.openxmlformats.org/officeDocument/2006/relationships/slide" Target="slide35.xml"/><Relationship Id="rId7" Type="http://schemas.openxmlformats.org/officeDocument/2006/relationships/slide" Target="slide37.xml"/><Relationship Id="rId12" Type="http://schemas.openxmlformats.org/officeDocument/2006/relationships/hyperlink" Target="https://www.freepik.com/?utm_source=slidesgo_template&amp;utm_medium=referral-link&amp;utm_campaign=promo-slide&amp;utm_term=slidesgo&amp;utm_content=freepik" TargetMode="External"/><Relationship Id="rId2" Type="http://schemas.openxmlformats.org/officeDocument/2006/relationships/notesSlide" Target="../notesSlides/notesSlide2.xml"/><Relationship Id="rId16"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3VAFh3" TargetMode="External"/><Relationship Id="rId5" Type="http://schemas.openxmlformats.org/officeDocument/2006/relationships/slide" Target="slide31.xml"/><Relationship Id="rId15" Type="http://schemas.openxmlformats.org/officeDocument/2006/relationships/hyperlink" Target="https://wepik.com/?utm_source=slidesgo_template&amp;utm_medium=referral-link&amp;utm_campaign=promo-slide&amp;utm_term=slidesgo&amp;utm_content=wepik" TargetMode="External"/><Relationship Id="rId10" Type="http://schemas.openxmlformats.org/officeDocument/2006/relationships/hyperlink" Target="http://bit.ly/30B07Gq" TargetMode="External"/><Relationship Id="rId4" Type="http://schemas.openxmlformats.org/officeDocument/2006/relationships/slide" Target="slide30.xml"/><Relationship Id="rId9" Type="http://schemas.openxmlformats.org/officeDocument/2006/relationships/hyperlink" Target="https://bit.ly/3A1uf1Q" TargetMode="External"/><Relationship Id="rId14"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3.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18.png"/></Relationships>
</file>

<file path=ppt/slides/_rels/slide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0.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a:blip r:embed="rId3"/>
          <a:srcRect t="18324" b="18324"/>
          <a:stretch/>
        </p:blipFill>
        <p:spPr>
          <a:xfrm flipH="1">
            <a:off x="-2" y="0"/>
            <a:ext cx="9143777" cy="3860875"/>
          </a:xfrm>
          <a:prstGeom prst="rect">
            <a:avLst/>
          </a:prstGeom>
        </p:spPr>
      </p:pic>
      <p:sp>
        <p:nvSpPr>
          <p:cNvPr id="201" name="Google Shape;201;p34"/>
          <p:cNvSpPr txBox="1">
            <a:spLocks noGrp="1"/>
          </p:cNvSpPr>
          <p:nvPr>
            <p:ph type="ctrTitle"/>
          </p:nvPr>
        </p:nvSpPr>
        <p:spPr>
          <a:xfrm>
            <a:off x="772950" y="2365600"/>
            <a:ext cx="7598100" cy="17580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dirty="0">
                <a:cs typeface="B Nazanin" panose="00000700000000000000" pitchFamily="2" charset="-78"/>
              </a:rPr>
              <a:t>قالب پاورپوینت چشم پزشکی</a:t>
            </a:r>
            <a:br>
              <a:rPr lang="fa-IR" dirty="0">
                <a:cs typeface="B Nazanin" panose="00000700000000000000" pitchFamily="2" charset="-78"/>
              </a:rPr>
            </a:br>
            <a:r>
              <a:rPr lang="fa-IR" dirty="0">
                <a:solidFill>
                  <a:srgbClr val="FFFF00"/>
                </a:solidFill>
                <a:cs typeface="B Nazanin" panose="00000700000000000000" pitchFamily="2" charset="-78"/>
              </a:rPr>
              <a:t>تم: شرکتی</a:t>
            </a:r>
            <a:endParaRPr dirty="0">
              <a:solidFill>
                <a:srgbClr val="FFFF00"/>
              </a:solidFill>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a:blip r:embed="rId3"/>
          <a:srcRect t="37727" b="37727"/>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a:blip r:embed="rId3"/>
          <a:srcRect t="28021" b="28021"/>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858326" y="3285056"/>
            <a:ext cx="2340388"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687100" y="2029188"/>
            <a:ext cx="2511614"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a:blip r:embed="rId3"/>
          <a:srcRect t="32812" b="32812"/>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a:blip r:embed="rId4"/>
          <a:srcRect t="33638" b="33638"/>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a:blip r:embed="rId5"/>
          <a:srcRect t="29675" b="29675"/>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 را بنویس</a:t>
            </a:r>
          </a:p>
        </p:txBody>
      </p:sp>
      <p:sp>
        <p:nvSpPr>
          <p:cNvPr id="479" name="Google Shape;479;p47"/>
          <p:cNvSpPr txBox="1">
            <a:spLocks noGrp="1"/>
          </p:cNvSpPr>
          <p:nvPr>
            <p:ph type="subTitle" idx="2"/>
          </p:nvPr>
        </p:nvSpPr>
        <p:spPr>
          <a:xfrm>
            <a:off x="286327" y="1571588"/>
            <a:ext cx="3777973"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799" y="2756139"/>
            <a:ext cx="3884473"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286327" y="3947108"/>
            <a:ext cx="3777973"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 را بنویس</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 را بنویس</a:t>
            </a: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700000000000000" pitchFamily="2" charset="-78"/>
            </a:endParaRPr>
          </a:p>
        </p:txBody>
      </p:sp>
      <p:sp>
        <p:nvSpPr>
          <p:cNvPr id="492" name="Google Shape;492;p48"/>
          <p:cNvSpPr/>
          <p:nvPr/>
        </p:nvSpPr>
        <p:spPr>
          <a:xfrm>
            <a:off x="740112"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dirty="0">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191491" y="2158375"/>
            <a:ext cx="3011809"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2" name="Donut 22">
            <a:extLst>
              <a:ext uri="{FF2B5EF4-FFF2-40B4-BE49-F238E27FC236}">
                <a16:creationId xmlns:a16="http://schemas.microsoft.com/office/drawing/2014/main" id="{680F9457-C0EB-CC6E-4216-0FC48604EB38}"/>
              </a:ext>
            </a:extLst>
          </p:cNvPr>
          <p:cNvSpPr>
            <a:spLocks noChangeAspect="1"/>
          </p:cNvSpPr>
          <p:nvPr/>
        </p:nvSpPr>
        <p:spPr>
          <a:xfrm>
            <a:off x="3552968" y="1747971"/>
            <a:ext cx="699047" cy="358052"/>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grpSp>
        <p:nvGrpSpPr>
          <p:cNvPr id="3" name="Google Shape;9612;p77">
            <a:extLst>
              <a:ext uri="{FF2B5EF4-FFF2-40B4-BE49-F238E27FC236}">
                <a16:creationId xmlns:a16="http://schemas.microsoft.com/office/drawing/2014/main" id="{A8FBA317-A99C-BC6E-426C-51B8D277EAA0}"/>
              </a:ext>
            </a:extLst>
          </p:cNvPr>
          <p:cNvGrpSpPr/>
          <p:nvPr/>
        </p:nvGrpSpPr>
        <p:grpSpPr>
          <a:xfrm>
            <a:off x="3806425" y="3145380"/>
            <a:ext cx="551713" cy="530400"/>
            <a:chOff x="7903839" y="2397559"/>
            <a:chExt cx="395257" cy="367925"/>
          </a:xfrm>
          <a:solidFill>
            <a:schemeClr val="tx1"/>
          </a:solidFill>
        </p:grpSpPr>
        <p:sp>
          <p:nvSpPr>
            <p:cNvPr id="4" name="Google Shape;9613;p77">
              <a:extLst>
                <a:ext uri="{FF2B5EF4-FFF2-40B4-BE49-F238E27FC236}">
                  <a16:creationId xmlns:a16="http://schemas.microsoft.com/office/drawing/2014/main" id="{42221B7D-3078-E67B-56C0-99B7E8F32EF5}"/>
                </a:ext>
              </a:extLst>
            </p:cNvPr>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 name="Google Shape;9614;p77">
              <a:extLst>
                <a:ext uri="{FF2B5EF4-FFF2-40B4-BE49-F238E27FC236}">
                  <a16:creationId xmlns:a16="http://schemas.microsoft.com/office/drawing/2014/main" id="{AB0E14C7-07AD-9312-BA9C-C80C0726B70C}"/>
                </a:ext>
              </a:extLst>
            </p:cNvPr>
            <p:cNvSpPr/>
            <p:nvPr/>
          </p:nvSpPr>
          <p:spPr>
            <a:xfrm>
              <a:off x="7903839" y="2397559"/>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a:blip r:embed="rId3"/>
          <a:srcRect t="17200" b="17200"/>
          <a:stretch/>
        </p:blipFill>
        <p:spPr>
          <a:xfrm flipH="1">
            <a:off x="-5" y="0"/>
            <a:ext cx="9143999" cy="3603399"/>
          </a:xfrm>
          <a:prstGeom prst="rect">
            <a:avLst/>
          </a:prstGeom>
        </p:spPr>
      </p:pic>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
        <p:nvSpPr>
          <p:cNvPr id="5" name="Google Shape;539;p49">
            <a:extLst>
              <a:ext uri="{FF2B5EF4-FFF2-40B4-BE49-F238E27FC236}">
                <a16:creationId xmlns:a16="http://schemas.microsoft.com/office/drawing/2014/main" id="{030A5B31-53DC-03B1-6BDA-8197FC80F754}"/>
              </a:ext>
            </a:extLst>
          </p:cNvPr>
          <p:cNvSpPr txBox="1">
            <a:spLocks noGrp="1"/>
          </p:cNvSpPr>
          <p:nvPr>
            <p:ph type="title"/>
          </p:nvPr>
        </p:nvSpPr>
        <p:spPr>
          <a:xfrm>
            <a:off x="720725" y="444500"/>
            <a:ext cx="3675784" cy="573088"/>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2267687"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49" y="3473763"/>
            <a:ext cx="2267687"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8">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9">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0"/>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1">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dk1"/>
                </a:solidFill>
                <a:latin typeface="Lato"/>
                <a:ea typeface="Lato"/>
                <a:cs typeface="B Nazanin" panose="00000700000000000000" pitchFamily="2" charset="-78"/>
                <a:sym typeface="Lato"/>
              </a:rPr>
              <a:t>You can visit our sister projects:</a:t>
            </a:r>
            <a:br>
              <a:rPr lang="en" sz="1100" dirty="0">
                <a:solidFill>
                  <a:schemeClr val="dk1"/>
                </a:solidFill>
                <a:latin typeface="Lato"/>
                <a:ea typeface="Lato"/>
                <a:cs typeface="B Nazanin" panose="00000700000000000000" pitchFamily="2" charset="-78"/>
                <a:sym typeface="Lato"/>
              </a:rPr>
            </a:br>
            <a:r>
              <a:rPr lang="en" sz="1100" dirty="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FREEPIK</a:t>
            </a:r>
            <a:r>
              <a:rPr lang="en" sz="1100" dirty="0">
                <a:solidFill>
                  <a:schemeClr val="dk1"/>
                </a:solidFill>
                <a:latin typeface="Righteous"/>
                <a:ea typeface="Righteous"/>
                <a:cs typeface="B Nazanin" panose="00000700000000000000" pitchFamily="2" charset="-78"/>
                <a:sym typeface="Righteous"/>
              </a:rPr>
              <a:t> | </a:t>
            </a:r>
            <a:r>
              <a:rPr lang="en" sz="1100" dirty="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FLATICON</a:t>
            </a:r>
            <a:r>
              <a:rPr lang="en" sz="1100" dirty="0">
                <a:solidFill>
                  <a:schemeClr val="dk1"/>
                </a:solidFill>
                <a:latin typeface="Righteous"/>
                <a:ea typeface="Righteous"/>
                <a:cs typeface="B Nazanin" panose="00000700000000000000" pitchFamily="2" charset="-78"/>
                <a:sym typeface="Righteous"/>
              </a:rPr>
              <a:t> | </a:t>
            </a:r>
            <a:r>
              <a:rPr lang="en" sz="1100" dirty="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STORYSET</a:t>
            </a:r>
            <a:r>
              <a:rPr lang="en" sz="1100" dirty="0">
                <a:solidFill>
                  <a:schemeClr val="dk1"/>
                </a:solidFill>
                <a:latin typeface="Righteous"/>
                <a:ea typeface="Righteous"/>
                <a:cs typeface="B Nazanin" panose="00000700000000000000" pitchFamily="2" charset="-78"/>
                <a:sym typeface="Righteous"/>
              </a:rPr>
              <a:t> | </a:t>
            </a:r>
            <a:r>
              <a:rPr lang="en" sz="1100" dirty="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WEPIK </a:t>
            </a:r>
            <a:r>
              <a:rPr lang="en" sz="1100" dirty="0">
                <a:solidFill>
                  <a:schemeClr val="dk1"/>
                </a:solidFill>
                <a:latin typeface="Righteous"/>
                <a:ea typeface="Righteous"/>
                <a:cs typeface="B Nazanin" panose="00000700000000000000" pitchFamily="2" charset="-78"/>
                <a:sym typeface="Righteous"/>
              </a:rPr>
              <a:t>| </a:t>
            </a:r>
            <a:r>
              <a:rPr lang="en" sz="1100" dirty="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V</a:t>
            </a:r>
            <a:r>
              <a:rPr lang="en" sz="1100" dirty="0">
                <a:solidFill>
                  <a:schemeClr val="dk1"/>
                </a:solidFill>
                <a:latin typeface="Righteous"/>
                <a:ea typeface="Righteous"/>
                <a:cs typeface="B Nazanin" panose="00000700000000000000" pitchFamily="2" charset="-78"/>
                <a:sym typeface="Righteous"/>
              </a:rPr>
              <a:t>IDEVO</a:t>
            </a:r>
            <a:endParaRPr sz="1100" dirty="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a:blip r:embed="rId3"/>
          <a:srcRect l="23493" r="23493"/>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357792"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405145" y="3412788"/>
            <a:ext cx="2358241"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340242" y="2907664"/>
            <a:ext cx="2358241"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179608" y="2907677"/>
            <a:ext cx="2358241"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a:blip r:embed="rId3"/>
          <a:srcRect l="4885" r="4885"/>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000" b="-2000"/>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a:blip r:embed="rId3"/>
          <a:srcRect l="14615" r="14615"/>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قالب پاورپوینت چشم پزشکی قابل ویرایش می باشد</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3" name="Picture 2">
            <a:extLst>
              <a:ext uri="{FF2B5EF4-FFF2-40B4-BE49-F238E27FC236}">
                <a16:creationId xmlns:a16="http://schemas.microsoft.com/office/drawing/2014/main" id="{3694B3A6-1DDF-8B91-72D2-404A6FEC5A4B}"/>
              </a:ext>
            </a:extLst>
          </p:cNvPr>
          <p:cNvPicPr>
            <a:picLocks noChangeAspect="1"/>
          </p:cNvPicPr>
          <p:nvPr/>
        </p:nvPicPr>
        <p:blipFill>
          <a:blip r:embed="rId3"/>
          <a:stretch>
            <a:fillRect/>
          </a:stretch>
        </p:blipFill>
        <p:spPr>
          <a:xfrm>
            <a:off x="1274618" y="1385455"/>
            <a:ext cx="3491346" cy="2210344"/>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rotWithShape="1">
          <a:blip r:embed="rId3">
            <a:alphaModFix/>
          </a:blip>
          <a:srcRect l="5673" r="5682"/>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a:blip r:embed="rId3"/>
          <a:srcRect t="27049" b="27049"/>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a:blip r:embed="rId3"/>
          <a:srcRect t="6954" b="6954"/>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a:blip r:embed="rId3"/>
          <a:srcRect l="34965" r="34965"/>
          <a:stretch/>
        </p:blipFill>
        <p:spPr>
          <a:xfrm>
            <a:off x="-49" y="0"/>
            <a:ext cx="2336399" cy="5143499"/>
          </a:xfrm>
          <a:prstGeom prst="rect">
            <a:avLst/>
          </a:prstGeom>
        </p:spPr>
      </p:pic>
      <p:pic>
        <p:nvPicPr>
          <p:cNvPr id="243" name="Google Shape;243;p38"/>
          <p:cNvPicPr preferRelativeResize="0">
            <a:picLocks noGrp="1"/>
          </p:cNvPicPr>
          <p:nvPr>
            <p:ph type="pic" idx="3"/>
          </p:nvPr>
        </p:nvPicPr>
        <p:blipFill>
          <a:blip r:embed="rId3"/>
          <a:srcRect l="34965" r="34965"/>
          <a:stretch/>
        </p:blipFill>
        <p:spPr>
          <a:xfrm flipH="1">
            <a:off x="6881091" y="1"/>
            <a:ext cx="226290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a:blip r:embed="rId3"/>
          <a:srcRect l="30376" r="30376"/>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a:blip r:embed="rId3"/>
          <a:srcRect t="33775" b="33775"/>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0" y="3940779"/>
            <a:ext cx="2234065"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1" y="3943088"/>
            <a:ext cx="2454351"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299598"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2782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0" y="1759440"/>
            <a:ext cx="2299045"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299252"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469348"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32595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چشم پزشکی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1466</Words>
  <Application>Microsoft Office PowerPoint</Application>
  <PresentationFormat>On-screen Show (16:9)</PresentationFormat>
  <Paragraphs>259</Paragraphs>
  <Slides>43</Slides>
  <Notes>43</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43</vt:i4>
      </vt:variant>
    </vt:vector>
  </HeadingPairs>
  <TitlesOfParts>
    <vt:vector size="59" baseType="lpstr">
      <vt:lpstr>Righteous</vt:lpstr>
      <vt:lpstr>Belleza</vt:lpstr>
      <vt:lpstr>Bebas Neue</vt:lpstr>
      <vt:lpstr>Lato</vt:lpstr>
      <vt:lpstr>Barlow</vt:lpstr>
      <vt:lpstr>Arial</vt:lpstr>
      <vt:lpstr>Public Sans</vt:lpstr>
      <vt:lpstr>Anaheim</vt:lpstr>
      <vt:lpstr>Amatic SC</vt:lpstr>
      <vt:lpstr>Roboto Medium</vt:lpstr>
      <vt:lpstr>Arvo</vt:lpstr>
      <vt:lpstr>Proxima Nova</vt:lpstr>
      <vt:lpstr>Calibri</vt:lpstr>
      <vt:lpstr>Paytone One</vt:lpstr>
      <vt:lpstr>Civil Engineering Indian Company Profile by Slidesgo</vt:lpstr>
      <vt:lpstr>Slidesgo Final Pages</vt:lpstr>
      <vt:lpstr>قالب پاورپوینت چشم پزشکی تم: شرکتی</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منابع</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2023-08-07T10:29:51Z</dcterms:modified>
</cp:coreProperties>
</file>